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  <p:sldMasterId id="2147483812" r:id="rId2"/>
  </p:sldMasterIdLst>
  <p:notesMasterIdLst>
    <p:notesMasterId r:id="rId60"/>
  </p:notesMasterIdLst>
  <p:handoutMasterIdLst>
    <p:handoutMasterId r:id="rId61"/>
  </p:handoutMasterIdLst>
  <p:sldIdLst>
    <p:sldId id="623" r:id="rId3"/>
    <p:sldId id="624" r:id="rId4"/>
    <p:sldId id="625" r:id="rId5"/>
    <p:sldId id="626" r:id="rId6"/>
    <p:sldId id="703" r:id="rId7"/>
    <p:sldId id="628" r:id="rId8"/>
    <p:sldId id="629" r:id="rId9"/>
    <p:sldId id="630" r:id="rId10"/>
    <p:sldId id="631" r:id="rId11"/>
    <p:sldId id="632" r:id="rId12"/>
    <p:sldId id="633" r:id="rId13"/>
    <p:sldId id="710" r:id="rId14"/>
    <p:sldId id="635" r:id="rId15"/>
    <p:sldId id="636" r:id="rId16"/>
    <p:sldId id="637" r:id="rId17"/>
    <p:sldId id="707" r:id="rId18"/>
    <p:sldId id="661" r:id="rId19"/>
    <p:sldId id="640" r:id="rId20"/>
    <p:sldId id="641" r:id="rId21"/>
    <p:sldId id="642" r:id="rId22"/>
    <p:sldId id="643" r:id="rId23"/>
    <p:sldId id="694" r:id="rId24"/>
    <p:sldId id="695" r:id="rId25"/>
    <p:sldId id="696" r:id="rId26"/>
    <p:sldId id="697" r:id="rId27"/>
    <p:sldId id="698" r:id="rId28"/>
    <p:sldId id="699" r:id="rId29"/>
    <p:sldId id="700" r:id="rId30"/>
    <p:sldId id="693" r:id="rId31"/>
    <p:sldId id="701" r:id="rId32"/>
    <p:sldId id="702" r:id="rId33"/>
    <p:sldId id="690" r:id="rId34"/>
    <p:sldId id="692" r:id="rId35"/>
    <p:sldId id="691" r:id="rId36"/>
    <p:sldId id="689" r:id="rId37"/>
    <p:sldId id="688" r:id="rId38"/>
    <p:sldId id="665" r:id="rId39"/>
    <p:sldId id="687" r:id="rId40"/>
    <p:sldId id="666" r:id="rId41"/>
    <p:sldId id="704" r:id="rId42"/>
    <p:sldId id="656" r:id="rId43"/>
    <p:sldId id="685" r:id="rId44"/>
    <p:sldId id="684" r:id="rId45"/>
    <p:sldId id="683" r:id="rId46"/>
    <p:sldId id="680" r:id="rId47"/>
    <p:sldId id="681" r:id="rId48"/>
    <p:sldId id="678" r:id="rId49"/>
    <p:sldId id="679" r:id="rId50"/>
    <p:sldId id="677" r:id="rId51"/>
    <p:sldId id="676" r:id="rId52"/>
    <p:sldId id="675" r:id="rId53"/>
    <p:sldId id="672" r:id="rId54"/>
    <p:sldId id="673" r:id="rId55"/>
    <p:sldId id="668" r:id="rId56"/>
    <p:sldId id="670" r:id="rId57"/>
    <p:sldId id="669" r:id="rId58"/>
    <p:sldId id="572" r:id="rId59"/>
  </p:sldIdLst>
  <p:sldSz cx="12192000" cy="6858000"/>
  <p:notesSz cx="6800850" cy="9932988"/>
  <p:custDataLst>
    <p:tags r:id="rId6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1" userDrawn="1">
          <p15:clr>
            <a:srgbClr val="A4A3A4"/>
          </p15:clr>
        </p15:guide>
        <p15:guide id="2" pos="37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00CC"/>
    <a:srgbClr val="0066FF"/>
    <a:srgbClr val="FF0066"/>
    <a:srgbClr val="FF9900"/>
    <a:srgbClr val="66FFFF"/>
    <a:srgbClr val="FF6600"/>
    <a:srgbClr val="FF3399"/>
    <a:srgbClr val="FF99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4" autoAdjust="0"/>
    <p:restoredTop sz="85027" autoAdjust="0"/>
  </p:normalViewPr>
  <p:slideViewPr>
    <p:cSldViewPr snapToGrid="0" showGuides="1">
      <p:cViewPr varScale="1">
        <p:scale>
          <a:sx n="63" d="100"/>
          <a:sy n="63" d="100"/>
        </p:scale>
        <p:origin x="852" y="66"/>
      </p:cViewPr>
      <p:guideLst>
        <p:guide orient="horz" pos="2001"/>
        <p:guide pos="37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48" d="100"/>
          <a:sy n="48" d="100"/>
        </p:scale>
        <p:origin x="289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5810033910373067E-2"/>
          <c:y val="4.3360311887979432E-2"/>
          <c:w val="0.8860931585886036"/>
          <c:h val="0.5802906697155245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Pt>
            <c:idx val="0"/>
            <c:bubble3D val="0"/>
            <c:spPr>
              <a:solidFill>
                <a:srgbClr val="3366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solidFill>
                <a:srgbClr val="FF66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solidFill>
                <a:srgbClr val="CCEC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-6.9378892427980746E-2"/>
                  <c:y val="0.1194430774072688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9358861813966715E-3"/>
                  <c:y val="-6.237865804948797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5513372137100865E-2"/>
                  <c:y val="4.566115764605887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4.2750615659621294E-2"/>
                  <c:y val="-1.274846769091982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zh-CN" altLang="en-US" sz="1800" b="1" i="0" u="none" strike="noStrike" kern="1200" baseline="0">
                    <a:solidFill>
                      <a:srgbClr val="0E1F9A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Sheet1!$A$2:$A$8</c:f>
              <c:strCache>
                <c:ptCount val="7"/>
                <c:pt idx="0">
                  <c:v>Engineering  62%</c:v>
                </c:pt>
                <c:pt idx="1">
                  <c:v>PM &amp; Control  10%</c:v>
                </c:pt>
                <c:pt idx="2">
                  <c:v>Construction Management  9%</c:v>
                </c:pt>
                <c:pt idx="3">
                  <c:v>Procurement  8%</c:v>
                </c:pt>
                <c:pt idx="4">
                  <c:v>QHSE   5%</c:v>
                </c:pt>
                <c:pt idx="5">
                  <c:v>Business Development  3%</c:v>
                </c:pt>
                <c:pt idx="6">
                  <c:v>Others  3%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0.62</c:v>
                </c:pt>
                <c:pt idx="1">
                  <c:v>0.1</c:v>
                </c:pt>
                <c:pt idx="2">
                  <c:v>0.09</c:v>
                </c:pt>
                <c:pt idx="3">
                  <c:v>0.08</c:v>
                </c:pt>
                <c:pt idx="4">
                  <c:v>0.05</c:v>
                </c:pt>
                <c:pt idx="5">
                  <c:v>0.03</c:v>
                </c:pt>
                <c:pt idx="6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162634154808699E-3"/>
          <c:y val="0.63457897109775796"/>
          <c:w val="0.99341825121255845"/>
          <c:h val="0.359187072443237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331943733408493E-2"/>
          <c:y val="2.4652051169582277E-3"/>
          <c:w val="0.82730506665965631"/>
          <c:h val="0.8402432139995088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79E-4ECD-849E-F4C2D73E88D5}"/>
              </c:ext>
            </c:extLst>
          </c:dPt>
          <c:dPt>
            <c:idx val="1"/>
            <c:bubble3D val="0"/>
            <c:spPr>
              <a:solidFill>
                <a:srgbClr val="FF66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79E-4ECD-849E-F4C2D73E88D5}"/>
              </c:ext>
            </c:extLst>
          </c:dPt>
          <c:dPt>
            <c:idx val="2"/>
            <c:bubble3D val="0"/>
            <c:spPr>
              <a:solidFill>
                <a:srgbClr val="3366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79E-4ECD-849E-F4C2D73E88D5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79E-4ECD-849E-F4C2D73E88D5}"/>
              </c:ext>
            </c:extLst>
          </c:dPt>
          <c:dLbls>
            <c:dLbl>
              <c:idx val="0"/>
              <c:layout>
                <c:manualLayout>
                  <c:x val="-0.13680409543053729"/>
                  <c:y val="8.14174512687527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zh-CN" altLang="en-US" sz="16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B352E8E1-C11C-4720-9658-36D00621D48D}" type="CATEGORYNAME">
                      <a:rPr lang="en-US" altLang="zh-CN" smtClean="0"/>
                      <a:pPr algn="ctr" rtl="0">
                        <a:defRPr lang="zh-CN" altLang="en-US" sz="16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[类别名称]</a:t>
                    </a:fld>
                    <a:endParaRPr lang="en-US" altLang="zh-CN" dirty="0" smtClean="0"/>
                  </a:p>
                  <a:p>
                    <a:pPr algn="ctr" rtl="0">
                      <a:defRPr lang="zh-CN" altLang="en-US" sz="16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altLang="zh-CN" baseline="0" dirty="0" smtClean="0"/>
                      <a:t> </a:t>
                    </a:r>
                    <a:fld id="{94726AE3-7220-4EC8-A9FA-FC7DA3F219D5}" type="VALUE">
                      <a:rPr lang="en-US" altLang="zh-CN" baseline="0"/>
                      <a:pPr algn="ctr" rtl="0">
                        <a:defRPr lang="zh-CN" altLang="en-US" sz="16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[值]</a:t>
                    </a:fld>
                    <a:endParaRPr lang="en-US" altLang="zh-CN" baseline="0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zh-CN" altLang="en-US" sz="16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zh-CN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79E-4ECD-849E-F4C2D73E88D5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7160292897215787"/>
                  <c:y val="-8.310286437503063E-2"/>
                </c:manualLayout>
              </c:layout>
              <c:tx>
                <c:rich>
                  <a:bodyPr/>
                  <a:lstStyle/>
                  <a:p>
                    <a:fld id="{25A0440A-29BC-4A08-9774-FFDF396F7FD2}" type="CATEGORYNAME">
                      <a:rPr lang="en-US" altLang="zh-CN" smtClean="0">
                        <a:solidFill>
                          <a:schemeClr val="bg1"/>
                        </a:solidFill>
                      </a:rPr>
                      <a:pPr/>
                      <a:t>[类别名称]</a:t>
                    </a:fld>
                    <a:r>
                      <a:rPr lang="en-US" altLang="zh-CN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937CEAA6-3965-4CFE-8D32-1CEC35A427D1}" type="VALUE">
                      <a:rPr lang="en-US" altLang="zh-CN" baseline="0">
                        <a:solidFill>
                          <a:schemeClr val="bg1"/>
                        </a:solidFill>
                      </a:rPr>
                      <a:pPr/>
                      <a:t>[值]</a:t>
                    </a:fld>
                    <a:endParaRPr lang="en-US" altLang="zh-CN" baseline="0" dirty="0" smtClean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79E-4ECD-849E-F4C2D73E88D5}"/>
                </c:ext>
                <c:ext xmlns:c15="http://schemas.microsoft.com/office/drawing/2012/chart" uri="{CE6537A1-D6FC-4f65-9D91-7224C49458BB}">
                  <c15:layout>
                    <c:manualLayout>
                      <c:w val="0.35276588414489141"/>
                      <c:h val="9.1947908873618825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22466025758440408"/>
                  <c:y val="-0.11667161358043521"/>
                </c:manualLayout>
              </c:layout>
              <c:tx>
                <c:rich>
                  <a:bodyPr/>
                  <a:lstStyle/>
                  <a:p>
                    <a:fld id="{EFDA8CBD-C648-48D8-B045-576BB3939A9C}" type="CATEGORYNAME">
                      <a:rPr lang="en-US" altLang="zh-CN" smtClean="0">
                        <a:solidFill>
                          <a:schemeClr val="bg1"/>
                        </a:solidFill>
                      </a:rPr>
                      <a:pPr/>
                      <a:t>[类别名称]</a:t>
                    </a:fld>
                    <a:r>
                      <a:rPr lang="en-US" altLang="zh-CN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38CE9C35-EFA1-41C4-9B2D-BAA47A9EAE8D}" type="VALUE">
                      <a:rPr lang="en-US" altLang="zh-CN" baseline="0">
                        <a:solidFill>
                          <a:schemeClr val="bg1"/>
                        </a:solidFill>
                      </a:rPr>
                      <a:pPr/>
                      <a:t>[值]</a:t>
                    </a:fld>
                    <a:endParaRPr lang="en-US" altLang="zh-CN" baseline="0" dirty="0" smtClean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79E-4ECD-849E-F4C2D73E88D5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0.16751239876948626"/>
                  <c:y val="6.6030662737996071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zh-CN" altLang="en-US" sz="1600" b="1" i="0" u="none" strike="noStrike" kern="1200" baseline="0">
                        <a:solidFill>
                          <a:srgbClr val="0E1F9A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altLang="zh-CN" sz="1600" baseline="0" dirty="0" err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Assi</a:t>
                    </a:r>
                    <a:r>
                      <a:rPr lang="en-US" altLang="zh-CN" sz="1600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 Engineer </a:t>
                    </a:r>
                  </a:p>
                  <a:p>
                    <a:pPr algn="ctr" rtl="0">
                      <a:defRPr lang="zh-CN" altLang="en-US" sz="1600" b="1">
                        <a:solidFill>
                          <a:srgbClr val="0E1F9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fld id="{40CD40BF-2ABC-489F-A821-4FF9876AD754}" type="VALUE">
                      <a:rPr lang="en-US" altLang="zh-CN" sz="1600" baseline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 rtl="0">
                        <a:defRPr lang="zh-CN" altLang="en-US" sz="1600" b="1">
                          <a:solidFill>
                            <a:srgbClr val="0E1F9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[值]</a:t>
                    </a:fld>
                    <a:endParaRPr lang="zh-CN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zh-CN" altLang="en-US" sz="1600" b="1" i="0" u="none" strike="noStrike" kern="1200" baseline="0">
                      <a:solidFill>
                        <a:srgbClr val="0E1F9A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zh-CN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79E-4ECD-849E-F4C2D73E88D5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2496648623661045"/>
                      <c:h val="0.12311072884833607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zh-CN" altLang="en-US" sz="1600" b="1" i="0" u="none" strike="noStrike" kern="1200" baseline="0">
                    <a:solidFill>
                      <a:srgbClr val="0E1F9A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CN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Expert</c:v>
                </c:pt>
                <c:pt idx="1">
                  <c:v>Senior Engineer</c:v>
                </c:pt>
                <c:pt idx="2">
                  <c:v>Engineer</c:v>
                </c:pt>
                <c:pt idx="3">
                  <c:v>Assistant Engineer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0.15</c:v>
                </c:pt>
                <c:pt idx="1">
                  <c:v>0.35</c:v>
                </c:pt>
                <c:pt idx="2">
                  <c:v>0.27</c:v>
                </c:pt>
                <c:pt idx="3">
                  <c:v>0.23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79E-4ECD-849E-F4C2D73E88D5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3.5</c:v>
                </c:pt>
                <c:pt idx="1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2.1</c:v>
                </c:pt>
                <c:pt idx="1">
                  <c:v>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0066FF"/>
            </a:solidFill>
          </c:spPr>
          <c:dPt>
            <c:idx val="0"/>
            <c:bubble3D val="0"/>
            <c:spPr>
              <a:solidFill>
                <a:srgbClr val="0066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2.1</c:v>
                </c:pt>
                <c:pt idx="1">
                  <c:v>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0066FF"/>
            </a:solidFill>
          </c:spPr>
          <c:dPt>
            <c:idx val="0"/>
            <c:bubble3D val="0"/>
            <c:spPr>
              <a:solidFill>
                <a:srgbClr val="0066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  <a:effectLst/>
              <a:sp3d contourW="25400">
                <a:contourClr>
                  <a:schemeClr val="accent4">
                    <a:lumMod val="75000"/>
                  </a:schemeClr>
                </a:contourClr>
              </a:sp3d>
            </c:spPr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1.5</c:v>
                </c:pt>
                <c:pt idx="1">
                  <c:v>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0066FF"/>
            </a:solidFill>
          </c:spPr>
          <c:dPt>
            <c:idx val="0"/>
            <c:bubble3D val="0"/>
            <c:spPr>
              <a:solidFill>
                <a:srgbClr val="0066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6"/>
            <c:spPr>
              <a:solidFill>
                <a:schemeClr val="accent3">
                  <a:lumMod val="20000"/>
                  <a:lumOff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0.9</c:v>
                </c:pt>
                <c:pt idx="1">
                  <c:v>9.1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7238" cy="497651"/>
          </a:xfrm>
          <a:prstGeom prst="rect">
            <a:avLst/>
          </a:prstGeom>
        </p:spPr>
        <p:txBody>
          <a:bodyPr vert="horz" lIns="88267" tIns="44134" rIns="88267" bIns="44134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2092" y="1"/>
            <a:ext cx="2947238" cy="497651"/>
          </a:xfrm>
          <a:prstGeom prst="rect">
            <a:avLst/>
          </a:prstGeom>
        </p:spPr>
        <p:txBody>
          <a:bodyPr vert="horz" lIns="88267" tIns="44134" rIns="88267" bIns="44134" rtlCol="0"/>
          <a:lstStyle>
            <a:lvl1pPr algn="r">
              <a:defRPr sz="1200"/>
            </a:lvl1pPr>
          </a:lstStyle>
          <a:p>
            <a:fld id="{0D4CC3B8-0677-4035-8F43-67BE6989C8A7}" type="datetimeFigureOut">
              <a:rPr lang="zh-CN" altLang="en-US" smtClean="0"/>
              <a:t>2019/11/26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5337"/>
            <a:ext cx="2947238" cy="497651"/>
          </a:xfrm>
          <a:prstGeom prst="rect">
            <a:avLst/>
          </a:prstGeom>
        </p:spPr>
        <p:txBody>
          <a:bodyPr vert="horz" lIns="88267" tIns="44134" rIns="88267" bIns="44134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2092" y="9435337"/>
            <a:ext cx="2947238" cy="497651"/>
          </a:xfrm>
          <a:prstGeom prst="rect">
            <a:avLst/>
          </a:prstGeom>
        </p:spPr>
        <p:txBody>
          <a:bodyPr vert="horz" lIns="88267" tIns="44134" rIns="88267" bIns="44134" rtlCol="0" anchor="b"/>
          <a:lstStyle>
            <a:lvl1pPr algn="r">
              <a:defRPr sz="1200"/>
            </a:lvl1pPr>
          </a:lstStyle>
          <a:p>
            <a:fld id="{2BC81D6F-6B0B-440E-BBC3-9B0ECFBF04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400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035" cy="498374"/>
          </a:xfrm>
          <a:prstGeom prst="rect">
            <a:avLst/>
          </a:prstGeom>
        </p:spPr>
        <p:txBody>
          <a:bodyPr vert="horz" lIns="95611" tIns="47806" rIns="95611" bIns="47806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2242" y="0"/>
            <a:ext cx="2947035" cy="498374"/>
          </a:xfrm>
          <a:prstGeom prst="rect">
            <a:avLst/>
          </a:prstGeom>
        </p:spPr>
        <p:txBody>
          <a:bodyPr vert="horz" lIns="95611" tIns="47806" rIns="95611" bIns="47806" rtlCol="0"/>
          <a:lstStyle>
            <a:lvl1pPr algn="r">
              <a:defRPr sz="1300"/>
            </a:lvl1pPr>
          </a:lstStyle>
          <a:p>
            <a:fld id="{3B120575-DDA1-48DE-A7DD-6049BC8CC48B}" type="datetimeFigureOut">
              <a:rPr lang="zh-CN" altLang="en-US" smtClean="0"/>
              <a:pPr/>
              <a:t>2019/11/26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11" tIns="47806" rIns="95611" bIns="47806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0085" y="4780251"/>
            <a:ext cx="5440680" cy="3911114"/>
          </a:xfrm>
          <a:prstGeom prst="rect">
            <a:avLst/>
          </a:prstGeom>
        </p:spPr>
        <p:txBody>
          <a:bodyPr vert="horz" lIns="95611" tIns="47806" rIns="95611" bIns="47806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4616"/>
            <a:ext cx="2947035" cy="498373"/>
          </a:xfrm>
          <a:prstGeom prst="rect">
            <a:avLst/>
          </a:prstGeom>
        </p:spPr>
        <p:txBody>
          <a:bodyPr vert="horz" lIns="95611" tIns="47806" rIns="95611" bIns="47806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2242" y="9434616"/>
            <a:ext cx="2947035" cy="498373"/>
          </a:xfrm>
          <a:prstGeom prst="rect">
            <a:avLst/>
          </a:prstGeom>
        </p:spPr>
        <p:txBody>
          <a:bodyPr vert="horz" lIns="95611" tIns="47806" rIns="95611" bIns="47806" rtlCol="0" anchor="b"/>
          <a:lstStyle>
            <a:lvl1pPr algn="r">
              <a:defRPr sz="1300"/>
            </a:lvl1pPr>
          </a:lstStyle>
          <a:p>
            <a:fld id="{B4A67672-53DD-4F36-BBE7-E847967598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588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73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43025"/>
            <a:ext cx="6477000" cy="36433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A3F94-A915-4F55-A2FE-C3A06A11280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599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43025"/>
            <a:ext cx="6477000" cy="36433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A3F94-A915-4F55-A2FE-C3A06A11280B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490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5EFC39-74EF-430A-A863-D907D9F168CE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240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5EFC39-74EF-430A-A863-D907D9F168CE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618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5EFC39-74EF-430A-A863-D907D9F168CE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83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15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14338" y="1236663"/>
            <a:ext cx="5959475" cy="33528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A3F94-A915-4F55-A2FE-C3A06A11280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112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43025"/>
            <a:ext cx="6477000" cy="36433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Coal Chemical 50%, Energy 15%, Basic Chemical 10%, Environmental Works 15%, others 10%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A3F94-A915-4F55-A2FE-C3A06A11280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860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43025"/>
            <a:ext cx="6477000" cy="36433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A3F94-A915-4F55-A2FE-C3A06A11280B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692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43025"/>
            <a:ext cx="6477000" cy="36433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A3F94-A915-4F55-A2FE-C3A06A11280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833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43025"/>
            <a:ext cx="6477000" cy="36433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A3F94-A915-4F55-A2FE-C3A06A11280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6044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43025"/>
            <a:ext cx="6477000" cy="36433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A3F94-A915-4F55-A2FE-C3A06A11280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4503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39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179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190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9411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5018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9690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5191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9437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676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003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9433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6967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2510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6728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3178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1074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2848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8098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2022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34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43025"/>
            <a:ext cx="6477000" cy="36433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A3F94-A915-4F55-A2FE-C3A06A11280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463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961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8999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1731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0655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3954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9563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5929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9808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2092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257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43025"/>
            <a:ext cx="6477000" cy="36433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A3F94-A915-4F55-A2FE-C3A06A11280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7997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4276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0889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3188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7149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9476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67672-53DD-4F36-BBE7-E8479675987A}" type="slidenum">
              <a:rPr lang="zh-CN" altLang="en-US" smtClean="0"/>
              <a:pPr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702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108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43025"/>
            <a:ext cx="6477000" cy="36433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D591-460B-4CB7-BC7B-847DBE8BDFAF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214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43025"/>
            <a:ext cx="6477000" cy="36433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A3F94-A915-4F55-A2FE-C3A06A11280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000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43025"/>
            <a:ext cx="6477000" cy="36433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A3F94-A915-4F55-A2FE-C3A06A11280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656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7000" y="1343025"/>
            <a:ext cx="6477000" cy="36433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A3F94-A915-4F55-A2FE-C3A06A11280B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5493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lIns="121963" tIns="60981" rIns="121963" bIns="6098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E6977EA0-6B58-44B6-A277-A3996B038AF8}" type="datetimeFigureOut">
              <a:rPr lang="zh-CN" altLang="en-US" smtClean="0"/>
              <a:pPr/>
              <a:t>2019/11/26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lIns="121963" tIns="60981" rIns="121963" bIns="60981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ED2F8460-9162-41DE-BEC4-3E40E188248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488138"/>
      </p:ext>
    </p:extLst>
  </p:cSld>
  <p:clrMapOvr>
    <a:masterClrMapping/>
  </p:clrMapOvr>
  <p:transition spd="slow" advTm="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ortfolio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119065" y="104777"/>
            <a:ext cx="6702425" cy="664686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请替换文字内容</a:t>
            </a:r>
            <a:r>
              <a:rPr lang="en-US" dirty="0"/>
              <a:t>Image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6884937" y="104775"/>
            <a:ext cx="2560321" cy="329286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请替换文字内容</a:t>
            </a:r>
            <a:r>
              <a:rPr lang="en-US" dirty="0"/>
              <a:t>Image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9509049" y="3460366"/>
            <a:ext cx="2560321" cy="329286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请替换文字内容</a:t>
            </a:r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054628313"/>
      </p:ext>
    </p:extLst>
  </p:cSld>
  <p:clrMapOvr>
    <a:masterClrMapping/>
  </p:clrMapOvr>
  <p:transition spd="slow" advTm="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34061" y="1175828"/>
            <a:ext cx="3533881" cy="375528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Calibri Light"/>
                <a:cs typeface="Calibri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320870" y="1175828"/>
            <a:ext cx="3533881" cy="375528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Calibri Light"/>
                <a:cs typeface="Calibri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007681" y="1175828"/>
            <a:ext cx="3533881" cy="375528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Calibri Light"/>
                <a:cs typeface="Calibri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63163426"/>
      </p:ext>
    </p:extLst>
  </p:cSld>
  <p:clrMapOvr>
    <a:masterClrMapping/>
  </p:clrMapOvr>
  <p:transition spd="slow" advTm="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336801" y="482600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0" y="951922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54" indent="0">
              <a:buNone/>
              <a:defRPr sz="1600"/>
            </a:lvl2pPr>
            <a:lvl3pPr marL="1219107" indent="0">
              <a:buNone/>
              <a:defRPr sz="1333"/>
            </a:lvl3pPr>
            <a:lvl4pPr marL="1828661" indent="0">
              <a:buNone/>
              <a:defRPr sz="1200"/>
            </a:lvl4pPr>
            <a:lvl5pPr marL="2438215" indent="0">
              <a:buNone/>
              <a:defRPr sz="1200"/>
            </a:lvl5pPr>
            <a:lvl6pPr marL="3047768" indent="0">
              <a:buNone/>
              <a:defRPr sz="1200"/>
            </a:lvl6pPr>
            <a:lvl7pPr marL="3657322" indent="0">
              <a:buNone/>
              <a:defRPr sz="1200"/>
            </a:lvl7pPr>
            <a:lvl8pPr marL="4266875" indent="0">
              <a:buNone/>
              <a:defRPr sz="1200"/>
            </a:lvl8pPr>
            <a:lvl9pPr marL="4876429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878468666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680409"/>
      </p:ext>
    </p:extLst>
  </p:cSld>
  <p:clrMapOvr>
    <a:masterClrMapping/>
  </p:clrMapOvr>
  <p:transition spd="slow" advTm="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12041"/>
            <a:ext cx="12192000" cy="6870041"/>
          </a:xfrm>
          <a:prstGeom prst="rect">
            <a:avLst/>
          </a:prstGeom>
          <a:solidFill>
            <a:srgbClr val="231F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</p:spTree>
    <p:extLst>
      <p:ext uri="{BB962C8B-B14F-4D97-AF65-F5344CB8AC3E}">
        <p14:creationId xmlns:p14="http://schemas.microsoft.com/office/powerpoint/2010/main" val="998442791"/>
      </p:ext>
    </p:extLst>
  </p:cSld>
  <p:clrMapOvr>
    <a:masterClrMapping/>
  </p:clrMapOvr>
  <p:transition spd="slow" advTm="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96001" y="1390868"/>
            <a:ext cx="3614057" cy="476925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19281"/>
      </p:ext>
    </p:extLst>
  </p:cSld>
  <p:clrMapOvr>
    <a:masterClrMapping/>
  </p:clrMapOvr>
  <p:transition spd="slow" advTm="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Recent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831978" y="914400"/>
            <a:ext cx="4264025" cy="2514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6096001" y="3429000"/>
            <a:ext cx="4264025" cy="2514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09232"/>
      </p:ext>
    </p:extLst>
  </p:cSld>
  <p:clrMapOvr>
    <a:masterClrMapping/>
  </p:clrMapOvr>
  <p:transition spd="slow" advTm="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with content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603252" y="1467762"/>
            <a:ext cx="393157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603256" y="1949956"/>
            <a:ext cx="393157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623717" y="2280932"/>
            <a:ext cx="3910188" cy="2152281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just" defTabSz="486016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fringillascipit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23715" y="5427908"/>
            <a:ext cx="3910188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23715" y="4769501"/>
            <a:ext cx="3910188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23715" y="5181089"/>
            <a:ext cx="3910188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92654066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277" y="366182"/>
            <a:ext cx="3674241" cy="474644"/>
          </a:xfrm>
          <a:prstGeom prst="rect">
            <a:avLst/>
          </a:prstGeom>
        </p:spPr>
        <p:txBody>
          <a:bodyPr/>
          <a:lstStyle>
            <a:lvl1pPr>
              <a:defRPr sz="2133" b="0">
                <a:solidFill>
                  <a:srgbClr val="613620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/>
        </p:nvGrpSpPr>
        <p:grpSpPr>
          <a:xfrm flipV="1">
            <a:off x="0" y="6741885"/>
            <a:ext cx="12192000" cy="116115"/>
            <a:chOff x="1239791" y="3373704"/>
            <a:chExt cx="5327375" cy="56535"/>
          </a:xfrm>
        </p:grpSpPr>
        <p:sp>
          <p:nvSpPr>
            <p:cNvPr id="4" name="矩形 3"/>
            <p:cNvSpPr/>
            <p:nvPr/>
          </p:nvSpPr>
          <p:spPr>
            <a:xfrm>
              <a:off x="1239791" y="3373704"/>
              <a:ext cx="1068443" cy="56535"/>
            </a:xfrm>
            <a:prstGeom prst="rect">
              <a:avLst/>
            </a:prstGeom>
            <a:solidFill>
              <a:srgbClr val="2E56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prstClr val="white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5498723" y="3373704"/>
              <a:ext cx="1068443" cy="56535"/>
            </a:xfrm>
            <a:prstGeom prst="rect">
              <a:avLst/>
            </a:prstGeom>
            <a:solidFill>
              <a:srgbClr val="CAA8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2305265" y="3373704"/>
              <a:ext cx="1068443" cy="56535"/>
            </a:xfrm>
            <a:prstGeom prst="rect">
              <a:avLst/>
            </a:prstGeom>
            <a:solidFill>
              <a:srgbClr val="61362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433247" y="3373704"/>
              <a:ext cx="1068443" cy="56535"/>
            </a:xfrm>
            <a:prstGeom prst="rect">
              <a:avLst/>
            </a:prstGeom>
            <a:solidFill>
              <a:srgbClr val="C5172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370741" y="3373704"/>
              <a:ext cx="1068443" cy="56535"/>
            </a:xfrm>
            <a:prstGeom prst="rect">
              <a:avLst/>
            </a:prstGeom>
            <a:solidFill>
              <a:srgbClr val="D8D8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0" y="198018"/>
            <a:ext cx="588579" cy="810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820982709"/>
      </p:ext>
    </p:extLst>
  </p:cSld>
  <p:clrMapOvr>
    <a:masterClrMapping/>
  </p:clrMapOvr>
  <p:transition spd="slow" advTm="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8441685" y="2"/>
            <a:ext cx="3750316" cy="3985676"/>
          </a:xfrm>
          <a:custGeom>
            <a:avLst/>
            <a:gdLst>
              <a:gd name="connsiteX0" fmla="*/ 0 w 3750316"/>
              <a:gd name="connsiteY0" fmla="*/ 0 h 3985676"/>
              <a:gd name="connsiteX1" fmla="*/ 3750315 w 3750316"/>
              <a:gd name="connsiteY1" fmla="*/ 0 h 3985676"/>
              <a:gd name="connsiteX2" fmla="*/ 3750316 w 3750316"/>
              <a:gd name="connsiteY2" fmla="*/ 2112432 h 3985676"/>
              <a:gd name="connsiteX3" fmla="*/ 3706366 w 3750316"/>
              <a:gd name="connsiteY3" fmla="*/ 2159832 h 3985676"/>
              <a:gd name="connsiteX4" fmla="*/ 1290736 w 3750316"/>
              <a:gd name="connsiteY4" fmla="*/ 3985676 h 3985676"/>
              <a:gd name="connsiteX5" fmla="*/ 336297 w 3750316"/>
              <a:gd name="connsiteY5" fmla="*/ 1205301 h 398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316" h="3985676">
                <a:moveTo>
                  <a:pt x="0" y="0"/>
                </a:moveTo>
                <a:lnTo>
                  <a:pt x="3750315" y="0"/>
                </a:lnTo>
                <a:lnTo>
                  <a:pt x="3750316" y="2112432"/>
                </a:lnTo>
                <a:lnTo>
                  <a:pt x="3706366" y="2159832"/>
                </a:lnTo>
                <a:cubicBezTo>
                  <a:pt x="3015456" y="2882747"/>
                  <a:pt x="2267396" y="3548512"/>
                  <a:pt x="1290736" y="3985676"/>
                </a:cubicBezTo>
                <a:cubicBezTo>
                  <a:pt x="901152" y="3087460"/>
                  <a:pt x="606817" y="2151142"/>
                  <a:pt x="336297" y="12053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242342"/>
      </p:ext>
    </p:extLst>
  </p:cSld>
  <p:clrMapOvr>
    <a:masterClrMapping/>
  </p:clrMapOvr>
  <p:transition spd="slow" advTm="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E6977EA0-6B58-44B6-A277-A3996B038AF8}" type="datetimeFigureOut">
              <a:rPr lang="zh-CN" altLang="en-US" smtClean="0"/>
              <a:pPr/>
              <a:t>2019/11/26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lIns="121963" tIns="60981" rIns="121963" bIns="60981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ED2F8460-9162-41DE-BEC4-3E40E188248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47" y="215153"/>
            <a:ext cx="763604" cy="75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00011"/>
      </p:ext>
    </p:extLst>
  </p:cSld>
  <p:clrMapOvr>
    <a:masterClrMapping/>
  </p:clrMapOvr>
  <p:transition spd="slow" advTm="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conic li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44176" y="1638675"/>
            <a:ext cx="3030357" cy="78295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101382" y="168439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918408" y="182791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03251" y="2588939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7" y="2979950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4548719" y="1638675"/>
            <a:ext cx="3071283" cy="78295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/>
          </a:p>
        </p:txBody>
      </p:sp>
      <p:sp>
        <p:nvSpPr>
          <p:cNvPr id="66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5046847" y="168439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5818720" y="182791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71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548719" y="2588939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2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548722" y="2979950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8504769" y="1638675"/>
            <a:ext cx="3071283" cy="78295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/>
          </a:p>
        </p:txBody>
      </p:sp>
      <p:sp>
        <p:nvSpPr>
          <p:cNvPr id="111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9002898" y="168439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12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9752193" y="182791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13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8504769" y="2588939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4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8504773" y="2979950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644181" y="4066912"/>
            <a:ext cx="3030356" cy="78295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/>
          </a:p>
        </p:txBody>
      </p:sp>
      <p:sp>
        <p:nvSpPr>
          <p:cNvPr id="131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1101382" y="4112634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36" name="Text Placeholder 7"/>
          <p:cNvSpPr>
            <a:spLocks noGrp="1"/>
          </p:cNvSpPr>
          <p:nvPr>
            <p:ph type="body" sz="quarter" idx="58" hasCustomPrompt="1"/>
          </p:nvPr>
        </p:nvSpPr>
        <p:spPr>
          <a:xfrm>
            <a:off x="1918408" y="4254871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39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603251" y="5017175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0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03257" y="5428506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4548720" y="4066912"/>
            <a:ext cx="3071280" cy="78295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/>
          </a:p>
        </p:txBody>
      </p:sp>
      <p:sp>
        <p:nvSpPr>
          <p:cNvPr id="146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5046847" y="4112634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818720" y="4254871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1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4548719" y="5017175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2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4548722" y="5428506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8504771" y="4066912"/>
            <a:ext cx="3071280" cy="78295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/>
          </a:p>
        </p:txBody>
      </p:sp>
      <p:sp>
        <p:nvSpPr>
          <p:cNvPr id="156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9002898" y="4112634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7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9752193" y="4254871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8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8504769" y="5017175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9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8504773" y="5428506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9887201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4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4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8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4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1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4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3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4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8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4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2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4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50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4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900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3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4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/>
      <p:bldP spid="6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animBg="1"/>
      <p:bldP spid="11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animBg="1"/>
      <p:bldP spid="1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3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5" grpId="0" animBg="1"/>
      <p:bldP spid="14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5" grpId="0" animBg="1"/>
      <p:bldP spid="15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3181349"/>
            <a:ext cx="12192000" cy="3676651"/>
          </a:xfrm>
          <a:custGeom>
            <a:avLst/>
            <a:gdLst>
              <a:gd name="connsiteX0" fmla="*/ 0 w 12192000"/>
              <a:gd name="connsiteY0" fmla="*/ 0 h 3676650"/>
              <a:gd name="connsiteX1" fmla="*/ 12192000 w 12192000"/>
              <a:gd name="connsiteY1" fmla="*/ 0 h 3676650"/>
              <a:gd name="connsiteX2" fmla="*/ 12192000 w 12192000"/>
              <a:gd name="connsiteY2" fmla="*/ 3676650 h 3676650"/>
              <a:gd name="connsiteX3" fmla="*/ 0 w 12192000"/>
              <a:gd name="connsiteY3" fmla="*/ 3676650 h 367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676650">
                <a:moveTo>
                  <a:pt x="0" y="0"/>
                </a:moveTo>
                <a:lnTo>
                  <a:pt x="12192000" y="0"/>
                </a:lnTo>
                <a:lnTo>
                  <a:pt x="12192000" y="3676650"/>
                </a:lnTo>
                <a:lnTo>
                  <a:pt x="0" y="36766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024072"/>
      </p:ext>
    </p:extLst>
  </p:cSld>
  <p:clrMapOvr>
    <a:masterClrMapping/>
  </p:clrMapOvr>
  <p:transition spd="slow" advTm="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25113"/>
      </p:ext>
    </p:extLst>
  </p:cSld>
  <p:clrMapOvr>
    <a:masterClrMapping/>
  </p:clrMapOvr>
  <p:transition spd="slow" advTm="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CC7DF57-DA67-4D04-B9E5-A3FD7BBB28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431"/>
            <a:ext cx="12192000" cy="685714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130EDF4-D72A-4B96-BBC2-711BBF11A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"/>
            <a:ext cx="12192000" cy="685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06165"/>
      </p:ext>
    </p:extLst>
  </p:cSld>
  <p:clrMapOvr>
    <a:masterClrMapping/>
  </p:clrMapOvr>
  <p:transition spd="slow" advTm="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628566"/>
      </p:ext>
    </p:extLst>
  </p:cSld>
  <p:clrMapOvr>
    <a:masterClrMapping/>
  </p:clrMapOvr>
  <p:transition spd="slow" advTm="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90853"/>
      </p:ext>
    </p:extLst>
  </p:cSld>
  <p:clrMapOvr>
    <a:masterClrMapping/>
  </p:clrMapOvr>
  <p:transition spd="slow" advTm="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5" b="22049"/>
          <a:stretch/>
        </p:blipFill>
        <p:spPr>
          <a:xfrm>
            <a:off x="0" y="0"/>
            <a:ext cx="12192000" cy="3302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018613" y="2490707"/>
            <a:ext cx="1622588" cy="1622588"/>
            <a:chOff x="4056058" y="2086427"/>
            <a:chExt cx="1216941" cy="1216941"/>
          </a:xfrm>
        </p:grpSpPr>
        <p:sp>
          <p:nvSpPr>
            <p:cNvPr id="10" name="椭圆 9"/>
            <p:cNvSpPr/>
            <p:nvPr/>
          </p:nvSpPr>
          <p:spPr>
            <a:xfrm>
              <a:off x="4056058" y="2086427"/>
              <a:ext cx="1216941" cy="1216941"/>
            </a:xfrm>
            <a:prstGeom prst="ellipse">
              <a:avLst/>
            </a:prstGeom>
            <a:solidFill>
              <a:srgbClr val="002060"/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4161826" y="2476500"/>
              <a:ext cx="958436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目录</a:t>
              </a:r>
            </a:p>
          </p:txBody>
        </p:sp>
      </p:grpSp>
      <p:sp>
        <p:nvSpPr>
          <p:cNvPr id="11" name="圆角矩形 10"/>
          <p:cNvSpPr/>
          <p:nvPr/>
        </p:nvSpPr>
        <p:spPr>
          <a:xfrm>
            <a:off x="2663372" y="4348472"/>
            <a:ext cx="6163733" cy="1696728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2663372" y="4348475"/>
            <a:ext cx="6163733" cy="16967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8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第一部分</a:t>
            </a:r>
            <a:endParaRPr lang="en-US" altLang="zh-CN" dirty="0"/>
          </a:p>
          <a:p>
            <a:pPr lvl="0"/>
            <a:r>
              <a:rPr lang="zh-CN" altLang="en-US" dirty="0"/>
              <a:t>点击输入章节标题</a:t>
            </a:r>
          </a:p>
        </p:txBody>
      </p:sp>
    </p:spTree>
    <p:extLst>
      <p:ext uri="{BB962C8B-B14F-4D97-AF65-F5344CB8AC3E}">
        <p14:creationId xmlns:p14="http://schemas.microsoft.com/office/powerpoint/2010/main" val="1627089274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-25400"/>
            <a:ext cx="12192000" cy="6883400"/>
          </a:xfrm>
          <a:prstGeom prst="rect">
            <a:avLst/>
          </a:prstGeo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endParaRPr lang="en-US"/>
          </a:p>
        </p:txBody>
      </p:sp>
      <p:pic>
        <p:nvPicPr>
          <p:cNvPr id="4" name="Picture 3" descr="compan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98604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endParaRPr lang="en-JM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254378"/>
            <a:ext cx="8534400" cy="8858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  <a:latin typeface="+mn-ea"/>
                <a:ea typeface="+mn-ea"/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JM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ea"/>
                <a:ea typeface="+mn-ea"/>
                <a:cs typeface="Roboto Light"/>
              </a:defRPr>
            </a:lvl1pPr>
          </a:lstStyle>
          <a:p>
            <a:fld id="{ED2F8460-9162-41DE-BEC4-3E40E188248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988442"/>
      </p:ext>
    </p:extLst>
  </p:cSld>
  <p:clrMapOvr>
    <a:masterClrMapping/>
  </p:clrMapOvr>
  <p:transition spd="slow" advTm="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1" b="661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0" name="文本占位符 19"/>
          <p:cNvSpPr>
            <a:spLocks noGrp="1"/>
          </p:cNvSpPr>
          <p:nvPr>
            <p:ph type="body" sz="quarter" idx="10"/>
          </p:nvPr>
        </p:nvSpPr>
        <p:spPr>
          <a:xfrm>
            <a:off x="3488537" y="2749333"/>
            <a:ext cx="6005513" cy="7278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7700439"/>
      </p:ext>
    </p:extLst>
  </p:cSld>
  <p:clrMapOvr>
    <a:masterClrMapping/>
  </p:clrMapOvr>
  <p:transition spd="slow" advTm="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" y="0"/>
            <a:ext cx="12191332" cy="6858000"/>
          </a:xfrm>
          <a:prstGeom prst="rect">
            <a:avLst/>
          </a:prstGeom>
        </p:spPr>
      </p:pic>
      <p:grpSp>
        <p:nvGrpSpPr>
          <p:cNvPr id="2" name="组合 3"/>
          <p:cNvGrpSpPr/>
          <p:nvPr/>
        </p:nvGrpSpPr>
        <p:grpSpPr bwMode="auto">
          <a:xfrm flipH="1">
            <a:off x="-1" y="330691"/>
            <a:ext cx="2396221" cy="676275"/>
            <a:chOff x="2370576" y="533400"/>
            <a:chExt cx="2417494" cy="675969"/>
          </a:xfrm>
          <a:solidFill>
            <a:srgbClr val="EE1C39"/>
          </a:solidFill>
        </p:grpSpPr>
        <p:sp>
          <p:nvSpPr>
            <p:cNvPr id="3" name="矩形 2"/>
            <p:cNvSpPr/>
            <p:nvPr/>
          </p:nvSpPr>
          <p:spPr>
            <a:xfrm>
              <a:off x="2738030" y="533400"/>
              <a:ext cx="2050040" cy="6759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99"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370576" y="533400"/>
              <a:ext cx="623734" cy="67596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99">
                <a:cs typeface="+mn-ea"/>
                <a:sym typeface="+mn-lt"/>
              </a:endParaRPr>
            </a:p>
          </p:txBody>
        </p:sp>
      </p:grpSp>
      <p:sp>
        <p:nvSpPr>
          <p:cNvPr id="6" name="文本框 12"/>
          <p:cNvSpPr txBox="1">
            <a:spLocks noChangeArrowheads="1"/>
          </p:cNvSpPr>
          <p:nvPr/>
        </p:nvSpPr>
        <p:spPr bwMode="auto">
          <a:xfrm>
            <a:off x="-2" y="493729"/>
            <a:ext cx="2394787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170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573496576"/>
      </p:ext>
    </p:extLst>
  </p:cSld>
  <p:clrMapOvr>
    <a:masterClrMapping/>
  </p:clrMapOvr>
  <p:transition spd="slow" advTm="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lIns="121963" tIns="60981" rIns="121963" bIns="60981" anchor="b"/>
          <a:lstStyle>
            <a:lvl1pPr algn="l">
              <a:defRPr sz="26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 lIns="121963" tIns="60981" rIns="121963" bIns="60981"/>
          <a:lstStyle>
            <a:lvl1pPr>
              <a:defRPr sz="4297"/>
            </a:lvl1pPr>
            <a:lvl2pPr>
              <a:defRPr sz="36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 lIns="121963" tIns="60981" rIns="121963" bIns="60981"/>
          <a:lstStyle>
            <a:lvl1pPr marL="0" indent="0">
              <a:buNone/>
              <a:defRPr sz="1899"/>
            </a:lvl1pPr>
            <a:lvl2pPr marL="609473" indent="0">
              <a:buNone/>
              <a:defRPr sz="1599"/>
            </a:lvl2pPr>
            <a:lvl3pPr marL="1218946" indent="0">
              <a:buNone/>
              <a:defRPr sz="1299"/>
            </a:lvl3pPr>
            <a:lvl4pPr marL="1828418" indent="0">
              <a:buNone/>
              <a:defRPr sz="1200"/>
            </a:lvl4pPr>
            <a:lvl5pPr marL="2437891" indent="0">
              <a:buNone/>
              <a:defRPr sz="1200"/>
            </a:lvl5pPr>
            <a:lvl6pPr marL="3047365" indent="0">
              <a:buNone/>
              <a:defRPr sz="1200"/>
            </a:lvl6pPr>
            <a:lvl7pPr marL="3656837" indent="0">
              <a:buNone/>
              <a:defRPr sz="1200"/>
            </a:lvl7pPr>
            <a:lvl8pPr marL="4266311" indent="0">
              <a:buNone/>
              <a:defRPr sz="1200"/>
            </a:lvl8pPr>
            <a:lvl9pPr marL="4875783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E6977EA0-6B58-44B6-A277-A3996B038AF8}" type="datetimeFigureOut">
              <a:rPr lang="zh-CN" altLang="en-US" smtClean="0"/>
              <a:pPr/>
              <a:t>2019/11/26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lIns="121963" tIns="60981" rIns="121963" bIns="60981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ED2F8460-9162-41DE-BEC4-3E40E188248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046173"/>
      </p:ext>
    </p:extLst>
  </p:cSld>
  <p:clrMapOvr>
    <a:masterClrMapping/>
  </p:clrMapOvr>
  <p:transition spd="slow" advTm="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737369"/>
      </p:ext>
    </p:extLst>
  </p:cSld>
  <p:clrMapOvr>
    <a:masterClrMapping/>
  </p:clrMapOvr>
  <p:transition spd="slow" advTm="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4561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47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499" y="6356756"/>
            <a:ext cx="2742787" cy="364275"/>
          </a:xfrm>
          <a:prstGeom prst="rect">
            <a:avLst/>
          </a:prstGeom>
        </p:spPr>
        <p:txBody>
          <a:bodyPr/>
          <a:lstStyle/>
          <a:p>
            <a:fld id="{E6977EA0-6B58-44B6-A277-A3996B038AF8}" type="datetimeFigureOut">
              <a:rPr lang="zh-CN" altLang="en-US" smtClean="0"/>
              <a:pPr/>
              <a:t>2019/11/26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911" y="6356756"/>
            <a:ext cx="4114179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728" y="6356756"/>
            <a:ext cx="2742787" cy="364275"/>
          </a:xfrm>
          <a:prstGeom prst="rect">
            <a:avLst/>
          </a:prstGeom>
        </p:spPr>
        <p:txBody>
          <a:bodyPr/>
          <a:lstStyle/>
          <a:p>
            <a:fld id="{ED2F8460-9162-41DE-BEC4-3E40E188248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869026"/>
            <a:ext cx="12192000" cy="341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7" name="矩形 6"/>
          <p:cNvSpPr/>
          <p:nvPr/>
        </p:nvSpPr>
        <p:spPr>
          <a:xfrm>
            <a:off x="0" y="6762346"/>
            <a:ext cx="12192000" cy="341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47" y="215153"/>
            <a:ext cx="763604" cy="75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86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ortfolio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-217198" y="2624081"/>
            <a:ext cx="1746504" cy="1243584"/>
          </a:xfrm>
          <a:prstGeom prst="roundRect">
            <a:avLst>
              <a:gd name="adj" fmla="val 6163"/>
            </a:avLst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请替换文字内容</a:t>
            </a:r>
            <a:r>
              <a:rPr lang="en-US" dirty="0"/>
              <a:t>#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10661691" y="2624081"/>
            <a:ext cx="1746504" cy="1243584"/>
          </a:xfrm>
          <a:prstGeom prst="roundRect">
            <a:avLst>
              <a:gd name="adj" fmla="val 6163"/>
            </a:avLst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请替换文字内容</a:t>
            </a:r>
            <a:r>
              <a:rPr lang="en-US" dirty="0"/>
              <a:t>#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1680975" y="2149558"/>
            <a:ext cx="2840900" cy="2019300"/>
          </a:xfrm>
          <a:prstGeom prst="roundRect">
            <a:avLst>
              <a:gd name="adj" fmla="val 5624"/>
            </a:avLst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请替换文字内容</a:t>
            </a:r>
            <a:r>
              <a:rPr lang="en-US" dirty="0"/>
              <a:t>#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675550" y="2149558"/>
            <a:ext cx="2840900" cy="2019300"/>
          </a:xfrm>
          <a:prstGeom prst="roundRect">
            <a:avLst>
              <a:gd name="adj" fmla="val 5624"/>
            </a:avLst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请替换文字内容</a:t>
            </a:r>
            <a:r>
              <a:rPr lang="en-US" dirty="0"/>
              <a:t>#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7669122" y="2149558"/>
            <a:ext cx="2840900" cy="2019300"/>
          </a:xfrm>
          <a:prstGeom prst="roundRect">
            <a:avLst>
              <a:gd name="adj" fmla="val 5624"/>
            </a:avLst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请替换文字内容</a:t>
            </a:r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5021922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390867"/>
            <a:ext cx="6096000" cy="476925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680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021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lIns="121963" tIns="60981" rIns="121963" bIns="60981" anchor="b"/>
          <a:lstStyle>
            <a:lvl1pPr algn="l">
              <a:defRPr sz="26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lIns="121963" tIns="60981" rIns="121963" bIns="60981"/>
          <a:lstStyle>
            <a:lvl1pPr marL="0" indent="0">
              <a:buNone/>
              <a:defRPr sz="4297"/>
            </a:lvl1pPr>
            <a:lvl2pPr marL="609473" indent="0">
              <a:buNone/>
              <a:defRPr sz="3699"/>
            </a:lvl2pPr>
            <a:lvl3pPr marL="1218946" indent="0">
              <a:buNone/>
              <a:defRPr sz="3199"/>
            </a:lvl3pPr>
            <a:lvl4pPr marL="1828418" indent="0">
              <a:buNone/>
              <a:defRPr sz="2699"/>
            </a:lvl4pPr>
            <a:lvl5pPr marL="2437891" indent="0">
              <a:buNone/>
              <a:defRPr sz="2699"/>
            </a:lvl5pPr>
            <a:lvl6pPr marL="3047365" indent="0">
              <a:buNone/>
              <a:defRPr sz="2699"/>
            </a:lvl6pPr>
            <a:lvl7pPr marL="3656837" indent="0">
              <a:buNone/>
              <a:defRPr sz="2699"/>
            </a:lvl7pPr>
            <a:lvl8pPr marL="4266311" indent="0">
              <a:buNone/>
              <a:defRPr sz="2699"/>
            </a:lvl8pPr>
            <a:lvl9pPr marL="4875783" indent="0">
              <a:buNone/>
              <a:defRPr sz="26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 lIns="121963" tIns="60981" rIns="121963" bIns="60981"/>
          <a:lstStyle>
            <a:lvl1pPr marL="0" indent="0">
              <a:buNone/>
              <a:defRPr sz="1899"/>
            </a:lvl1pPr>
            <a:lvl2pPr marL="609473" indent="0">
              <a:buNone/>
              <a:defRPr sz="1599"/>
            </a:lvl2pPr>
            <a:lvl3pPr marL="1218946" indent="0">
              <a:buNone/>
              <a:defRPr sz="1299"/>
            </a:lvl3pPr>
            <a:lvl4pPr marL="1828418" indent="0">
              <a:buNone/>
              <a:defRPr sz="1200"/>
            </a:lvl4pPr>
            <a:lvl5pPr marL="2437891" indent="0">
              <a:buNone/>
              <a:defRPr sz="1200"/>
            </a:lvl5pPr>
            <a:lvl6pPr marL="3047365" indent="0">
              <a:buNone/>
              <a:defRPr sz="1200"/>
            </a:lvl6pPr>
            <a:lvl7pPr marL="3656837" indent="0">
              <a:buNone/>
              <a:defRPr sz="1200"/>
            </a:lvl7pPr>
            <a:lvl8pPr marL="4266311" indent="0">
              <a:buNone/>
              <a:defRPr sz="1200"/>
            </a:lvl8pPr>
            <a:lvl9pPr marL="4875783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E6977EA0-6B58-44B6-A277-A3996B038AF8}" type="datetimeFigureOut">
              <a:rPr lang="zh-CN" altLang="en-US" smtClean="0"/>
              <a:pPr/>
              <a:t>2019/11/26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lIns="121963" tIns="60981" rIns="121963" bIns="60981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ED2F8460-9162-41DE-BEC4-3E40E188248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7190969"/>
      </p:ext>
    </p:extLst>
  </p:cSld>
  <p:clrMapOvr>
    <a:masterClrMapping/>
  </p:clrMapOvr>
  <p:transition spd="slow" advTm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lIns="121963" tIns="60981" rIns="121963" bIns="6098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eaVert" lIns="121963" tIns="60981" rIns="121963" bIns="6098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E6977EA0-6B58-44B6-A277-A3996B038AF8}" type="datetimeFigureOut">
              <a:rPr lang="zh-CN" altLang="en-US" smtClean="0"/>
              <a:pPr/>
              <a:t>2019/11/26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lIns="121963" tIns="60981" rIns="121963" bIns="60981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ED2F8460-9162-41DE-BEC4-3E40E188248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960804"/>
      </p:ext>
    </p:extLst>
  </p:cSld>
  <p:clrMapOvr>
    <a:masterClrMapping/>
  </p:clrMapOvr>
  <p:transition spd="slow" advTm="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桌面文件\ppt底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0" y="3178"/>
            <a:ext cx="12304504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-19361" y="0"/>
            <a:ext cx="12304825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0"/>
                </a:schemeClr>
              </a:gs>
              <a:gs pos="98000">
                <a:schemeClr val="tx1">
                  <a:alpha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3" rIns="91388" bIns="45693" anchor="ctr"/>
          <a:lstStyle/>
          <a:p>
            <a:pPr algn="ctr" defTabSz="1218946" eaLnBrk="0" hangingPunct="0">
              <a:defRPr/>
            </a:pPr>
            <a:endParaRPr lang="zh-CN" altLang="en-US" sz="23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15377"/>
      </p:ext>
    </p:extLst>
  </p:cSld>
  <p:clrMapOvr>
    <a:masterClrMapping/>
  </p:clrMapOvr>
  <p:transition spd="slow" advTm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桌面文件\ppt底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0" y="3178"/>
            <a:ext cx="12304504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-19361" y="0"/>
            <a:ext cx="12304825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0"/>
                </a:schemeClr>
              </a:gs>
              <a:gs pos="98000">
                <a:schemeClr val="tx1">
                  <a:alpha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3" rIns="91388" bIns="45693" anchor="ctr"/>
          <a:lstStyle/>
          <a:p>
            <a:pPr algn="ctr" defTabSz="1218946" eaLnBrk="0" hangingPunct="0">
              <a:defRPr/>
            </a:pPr>
            <a:endParaRPr lang="zh-CN" altLang="en-US" sz="23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36554"/>
      </p:ext>
    </p:extLst>
  </p:cSld>
  <p:clrMapOvr>
    <a:masterClrMapping/>
  </p:clrMapOvr>
  <p:transition spd="slow" advTm="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lIns="91472" tIns="45736" rIns="91472" bIns="4573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lIns="91472" tIns="45736" rIns="91472" bIns="4573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72" tIns="45736" rIns="91472" bIns="45736"/>
          <a:lstStyle/>
          <a:p>
            <a:fld id="{E6977EA0-6B58-44B6-A277-A3996B038AF8}" type="datetimeFigureOut">
              <a:rPr lang="zh-CN" altLang="en-US" smtClean="0"/>
              <a:pPr/>
              <a:t>2019/11/26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lIns="91472" tIns="45736" rIns="91472" bIns="45736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lIns="91472" tIns="45736" rIns="91472" bIns="45736"/>
          <a:lstStyle/>
          <a:p>
            <a:fld id="{ED2F8460-9162-41DE-BEC4-3E40E188248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791125"/>
      </p:ext>
    </p:extLst>
  </p:cSld>
  <p:clrMapOvr>
    <a:masterClrMapping/>
  </p:clrMapOvr>
  <p:transition spd="slow" advTm="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12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59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  <p:sldLayoutId id="2147483801" r:id="rId22"/>
    <p:sldLayoutId id="2147483802" r:id="rId23"/>
    <p:sldLayoutId id="2147483803" r:id="rId24"/>
    <p:sldLayoutId id="2147483804" r:id="rId25"/>
    <p:sldLayoutId id="2147483805" r:id="rId26"/>
    <p:sldLayoutId id="2147483806" r:id="rId27"/>
    <p:sldLayoutId id="2147483807" r:id="rId28"/>
    <p:sldLayoutId id="2147483808" r:id="rId29"/>
    <p:sldLayoutId id="2147483809" r:id="rId30"/>
    <p:sldLayoutId id="2147483811" r:id="rId31"/>
  </p:sldLayoutIdLst>
  <p:transition spd="slow" advTm="0">
    <p:randomBar dir="vert"/>
  </p:transition>
  <p:txStyles>
    <p:titleStyle>
      <a:lvl1pPr algn="ctr" defTabSz="1218946" rtl="0" eaLnBrk="1" latinLnBrk="0" hangingPunct="1">
        <a:spcBef>
          <a:spcPct val="0"/>
        </a:spcBef>
        <a:buNone/>
        <a:defRPr sz="58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5" indent="-457105" algn="l" defTabSz="1218946" rtl="0" eaLnBrk="1" latinLnBrk="0" hangingPunct="1">
        <a:spcBef>
          <a:spcPct val="20000"/>
        </a:spcBef>
        <a:buFont typeface="Arial" pitchFamily="34" charset="0"/>
        <a:buChar char="•"/>
        <a:defRPr sz="4297" kern="1200">
          <a:solidFill>
            <a:schemeClr val="tx1"/>
          </a:solidFill>
          <a:latin typeface="+mn-lt"/>
          <a:ea typeface="+mn-ea"/>
          <a:cs typeface="+mn-cs"/>
        </a:defRPr>
      </a:lvl1pPr>
      <a:lvl2pPr marL="990394" indent="-380920" algn="l" defTabSz="1218946" rtl="0" eaLnBrk="1" latinLnBrk="0" hangingPunct="1">
        <a:spcBef>
          <a:spcPct val="20000"/>
        </a:spcBef>
        <a:buFont typeface="Arial" pitchFamily="34" charset="0"/>
        <a:buChar char="–"/>
        <a:defRPr sz="36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82" indent="-304736" algn="l" defTabSz="121894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56" indent="-304736" algn="l" defTabSz="121894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27" indent="-304736" algn="l" defTabSz="121894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00" indent="-304736" algn="l" defTabSz="121894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74" indent="-304736" algn="l" defTabSz="121894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47" indent="-304736" algn="l" defTabSz="121894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20" indent="-304736" algn="l" defTabSz="121894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46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73" algn="l" defTabSz="1218946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946" algn="l" defTabSz="1218946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418" algn="l" defTabSz="1218946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891" algn="l" defTabSz="1218946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8946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837" algn="l" defTabSz="1218946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311" algn="l" defTabSz="1218946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783" algn="l" defTabSz="1218946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pPr/>
              <a:t>2019/11/26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569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6" r:id="rId3"/>
    <p:sldLayoutId id="2147483817" r:id="rId4"/>
    <p:sldLayoutId id="2147483818" r:id="rId5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4.xml"/><Relationship Id="rId7" Type="http://schemas.openxmlformats.org/officeDocument/2006/relationships/image" Target="../media/image22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jpeg"/><Relationship Id="rId4" Type="http://schemas.openxmlformats.org/officeDocument/2006/relationships/tags" Target="../tags/tag5.xml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microsoft.com/office/2007/relationships/hdphoto" Target="../media/hdphoto1.wdp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3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notesSlide" Target="../notesSlides/notesSlide12.xml"/><Relationship Id="rId5" Type="http://schemas.openxmlformats.org/officeDocument/2006/relationships/tags" Target="../tags/tag1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notesSlide" Target="../notesSlides/notesSlide17.xml"/><Relationship Id="rId18" Type="http://schemas.openxmlformats.org/officeDocument/2006/relationships/image" Target="../media/image43.jpeg"/><Relationship Id="rId3" Type="http://schemas.openxmlformats.org/officeDocument/2006/relationships/tags" Target="../tags/tag17.xml"/><Relationship Id="rId21" Type="http://schemas.openxmlformats.org/officeDocument/2006/relationships/chart" Target="../charts/chart5.xml"/><Relationship Id="rId7" Type="http://schemas.openxmlformats.org/officeDocument/2006/relationships/tags" Target="../tags/tag21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42.png"/><Relationship Id="rId2" Type="http://schemas.openxmlformats.org/officeDocument/2006/relationships/tags" Target="../tags/tag16.xml"/><Relationship Id="rId16" Type="http://schemas.openxmlformats.org/officeDocument/2006/relationships/image" Target="../media/image41.png"/><Relationship Id="rId20" Type="http://schemas.openxmlformats.org/officeDocument/2006/relationships/chart" Target="../charts/chart4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image" Target="../media/image40.png"/><Relationship Id="rId23" Type="http://schemas.openxmlformats.org/officeDocument/2006/relationships/chart" Target="../charts/chart7.xml"/><Relationship Id="rId10" Type="http://schemas.openxmlformats.org/officeDocument/2006/relationships/tags" Target="../tags/tag24.xml"/><Relationship Id="rId19" Type="http://schemas.openxmlformats.org/officeDocument/2006/relationships/chart" Target="../charts/chart3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image" Target="../media/image39.png"/><Relationship Id="rId22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emf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5" Type="http://schemas.openxmlformats.org/officeDocument/2006/relationships/image" Target="../media/image46.png"/><Relationship Id="rId15" Type="http://schemas.openxmlformats.org/officeDocument/2006/relationships/image" Target="../media/image56.jpeg"/><Relationship Id="rId23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7.png"/><Relationship Id="rId21" Type="http://schemas.openxmlformats.org/officeDocument/2006/relationships/image" Target="../media/image85.pn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17" Type="http://schemas.openxmlformats.org/officeDocument/2006/relationships/image" Target="../media/image81.png"/><Relationship Id="rId25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24" Type="http://schemas.openxmlformats.org/officeDocument/2006/relationships/image" Target="../media/image88.png"/><Relationship Id="rId5" Type="http://schemas.openxmlformats.org/officeDocument/2006/relationships/image" Target="../media/image69.gif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jpeg"/><Relationship Id="rId14" Type="http://schemas.openxmlformats.org/officeDocument/2006/relationships/image" Target="../media/image78.png"/><Relationship Id="rId22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06" y="-1"/>
            <a:ext cx="12219305" cy="4944786"/>
          </a:xfrm>
          <a:prstGeom prst="rect">
            <a:avLst/>
          </a:prstGeom>
        </p:spPr>
      </p:pic>
      <p:pic>
        <p:nvPicPr>
          <p:cNvPr id="2" name="创业计划书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587" y="-1098210"/>
            <a:ext cx="812549" cy="812549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75" b="5500"/>
          <a:stretch/>
        </p:blipFill>
        <p:spPr bwMode="auto">
          <a:xfrm>
            <a:off x="-26482" y="4944785"/>
            <a:ext cx="12218482" cy="19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7307" y="-4"/>
            <a:ext cx="12192000" cy="5005807"/>
          </a:xfrm>
          <a:prstGeom prst="rect">
            <a:avLst/>
          </a:prstGeom>
        </p:spPr>
      </p:pic>
      <p:pic>
        <p:nvPicPr>
          <p:cNvPr id="93" name="그림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60" y="-480265"/>
            <a:ext cx="11745533" cy="6070845"/>
          </a:xfrm>
          <a:prstGeom prst="rect">
            <a:avLst/>
          </a:prstGeom>
        </p:spPr>
      </p:pic>
      <p:pic>
        <p:nvPicPr>
          <p:cNvPr id="94" name="图片 9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21" y="310606"/>
            <a:ext cx="9429091" cy="4634180"/>
          </a:xfrm>
          <a:prstGeom prst="rect">
            <a:avLst/>
          </a:prstGeom>
        </p:spPr>
      </p:pic>
      <p:sp>
        <p:nvSpPr>
          <p:cNvPr id="31" name="Rectangle 4"/>
          <p:cNvSpPr txBox="1">
            <a:spLocks noChangeArrowheads="1"/>
          </p:cNvSpPr>
          <p:nvPr/>
        </p:nvSpPr>
        <p:spPr bwMode="auto">
          <a:xfrm>
            <a:off x="954371" y="1668515"/>
            <a:ext cx="10612192" cy="6718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82" tIns="60941" rIns="121882" bIns="60941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lvl="0"/>
            <a:r>
              <a:rPr lang="en-US" altLang="zh-CN" sz="3600" dirty="0">
                <a:gradFill>
                  <a:gsLst>
                    <a:gs pos="100000">
                      <a:srgbClr val="FFFFFF"/>
                    </a:gs>
                    <a:gs pos="0">
                      <a:srgbClr val="C3C5C7"/>
                    </a:gs>
                  </a:gsLst>
                  <a:lin ang="5400000" scaled="1"/>
                </a:gradFill>
                <a:latin typeface="Impact" panose="020B0806030902050204" pitchFamily="34" charset="0"/>
                <a:ea typeface="微软雅黑" panose="020B0503020204020204" pitchFamily="34" charset="-122"/>
              </a:rPr>
              <a:t>East China Engineering Science and Technology Co., Ltd.</a:t>
            </a:r>
          </a:p>
        </p:txBody>
      </p:sp>
      <p:sp>
        <p:nvSpPr>
          <p:cNvPr id="95" name="矩形 94"/>
          <p:cNvSpPr/>
          <p:nvPr/>
        </p:nvSpPr>
        <p:spPr>
          <a:xfrm>
            <a:off x="3037827" y="3990678"/>
            <a:ext cx="57642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>
                <a:solidFill>
                  <a:schemeClr val="bg1"/>
                </a:solidFill>
                <a:latin typeface="Impact" panose="020B0806030902050204" pitchFamily="34" charset="0"/>
                <a:ea typeface="微软雅黑" pitchFamily="34" charset="-122"/>
                <a:cs typeface="+mj-cs"/>
              </a:rPr>
              <a:t>Brief Introduction </a:t>
            </a:r>
          </a:p>
        </p:txBody>
      </p:sp>
      <p:sp>
        <p:nvSpPr>
          <p:cNvPr id="96" name="文本框 95"/>
          <p:cNvSpPr txBox="1"/>
          <p:nvPr/>
        </p:nvSpPr>
        <p:spPr>
          <a:xfrm>
            <a:off x="4877896" y="5005805"/>
            <a:ext cx="2348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2 0 1 9</a:t>
            </a:r>
            <a:endParaRPr lang="zh-CN" altLang="en-US" sz="3200" b="1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058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9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/>
      <p:bldP spid="95" grpId="0"/>
      <p:bldP spid="9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3"/>
          <p:cNvSpPr txBox="1"/>
          <p:nvPr/>
        </p:nvSpPr>
        <p:spPr>
          <a:xfrm>
            <a:off x="1042459" y="289090"/>
            <a:ext cx="4411410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E1F9A"/>
                </a:solidFill>
                <a:latin typeface="Tahoma" pitchFamily="34" charset="0"/>
                <a:ea typeface="Tahoma" panose="020B0604030504040204" pitchFamily="34" charset="0"/>
                <a:cs typeface="Tahoma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r>
              <a:rPr lang="en-US" altLang="zh-CN" dirty="0"/>
              <a:t>    Top Certification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5857962" y="1827843"/>
            <a:ext cx="5557593" cy="3720788"/>
            <a:chOff x="5870841" y="1824171"/>
            <a:chExt cx="5557593" cy="3720788"/>
          </a:xfrm>
        </p:grpSpPr>
        <p:sp>
          <p:nvSpPr>
            <p:cNvPr id="24" name="MH_Other_1"/>
            <p:cNvSpPr/>
            <p:nvPr>
              <p:custDataLst>
                <p:tags r:id="rId1"/>
              </p:custDataLst>
            </p:nvPr>
          </p:nvSpPr>
          <p:spPr bwMode="auto">
            <a:xfrm rot="12307025">
              <a:off x="5870841" y="3171073"/>
              <a:ext cx="2771792" cy="205521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DCDCDC"/>
              </a:solidFill>
            </a:ln>
            <a:effectLst/>
          </p:spPr>
          <p:txBody>
            <a:bodyPr rtlCol="0" anchor="ctr"/>
            <a:lstStyle/>
            <a:p>
              <a:pPr algn="ctr" defTabSz="685800">
                <a:spcBef>
                  <a:spcPct val="0"/>
                </a:spcBef>
              </a:pPr>
              <a:endParaRPr lang="zh-CN" altLang="en-US" sz="135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pic>
          <p:nvPicPr>
            <p:cNvPr id="39" name="Picture 18" descr="zb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2258011">
              <a:off x="6001971" y="3419267"/>
              <a:ext cx="2492773" cy="1700775"/>
            </a:xfrm>
            <a:prstGeom prst="rect">
              <a:avLst/>
            </a:prstGeom>
          </p:spPr>
        </p:pic>
        <p:sp>
          <p:nvSpPr>
            <p:cNvPr id="27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7573788" y="1824171"/>
              <a:ext cx="2087877" cy="29085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DCDCDC"/>
              </a:solidFill>
            </a:ln>
            <a:effectLst/>
          </p:spPr>
          <p:txBody>
            <a:bodyPr rtlCol="0" anchor="ctr"/>
            <a:lstStyle/>
            <a:p>
              <a:pPr algn="ctr" defTabSz="685800">
                <a:spcBef>
                  <a:spcPct val="0"/>
                </a:spcBef>
              </a:pPr>
              <a:endParaRPr lang="zh-CN" altLang="en-US" sz="135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379723" y="2288653"/>
              <a:ext cx="2579034" cy="1942482"/>
            </a:xfrm>
            <a:prstGeom prst="rect">
              <a:avLst/>
            </a:prstGeom>
            <a:noFill/>
          </p:spPr>
        </p:pic>
        <p:sp>
          <p:nvSpPr>
            <p:cNvPr id="32" name="MH_Other_4"/>
            <p:cNvSpPr/>
            <p:nvPr>
              <p:custDataLst>
                <p:tags r:id="rId3"/>
              </p:custDataLst>
            </p:nvPr>
          </p:nvSpPr>
          <p:spPr bwMode="auto">
            <a:xfrm rot="2329732">
              <a:off x="9261816" y="2309363"/>
              <a:ext cx="2166618" cy="292283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DCDCDC"/>
              </a:solidFill>
            </a:ln>
            <a:effectLst/>
          </p:spPr>
          <p:txBody>
            <a:bodyPr rtlCol="0" anchor="ctr"/>
            <a:lstStyle/>
            <a:p>
              <a:pPr algn="ctr" defTabSz="685800">
                <a:spcBef>
                  <a:spcPct val="0"/>
                </a:spcBef>
              </a:pPr>
              <a:endParaRPr lang="zh-CN" altLang="en-US" sz="135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8463241">
              <a:off x="9040428" y="2760821"/>
              <a:ext cx="2567380" cy="1982238"/>
            </a:xfrm>
            <a:prstGeom prst="rect">
              <a:avLst/>
            </a:prstGeom>
          </p:spPr>
        </p:pic>
        <p:sp>
          <p:nvSpPr>
            <p:cNvPr id="34" name="MH_Other_5"/>
            <p:cNvSpPr/>
            <p:nvPr>
              <p:custDataLst>
                <p:tags r:id="rId4"/>
              </p:custDataLst>
            </p:nvPr>
          </p:nvSpPr>
          <p:spPr bwMode="auto">
            <a:xfrm rot="5400000">
              <a:off x="7387453" y="2681859"/>
              <a:ext cx="2519688" cy="320651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DCDCDC"/>
              </a:solidFill>
            </a:ln>
            <a:effectLst/>
          </p:spPr>
          <p:txBody>
            <a:bodyPr rtlCol="0" anchor="ctr"/>
            <a:lstStyle/>
            <a:p>
              <a:pPr algn="ctr" defTabSz="685800">
                <a:spcBef>
                  <a:spcPct val="0"/>
                </a:spcBef>
              </a:pPr>
              <a:endParaRPr lang="zh-CN" altLang="en-US" sz="135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3" name="文本框 2"/>
          <p:cNvSpPr txBox="1"/>
          <p:nvPr/>
        </p:nvSpPr>
        <p:spPr bwMode="auto">
          <a:xfrm>
            <a:off x="1042459" y="1846983"/>
            <a:ext cx="5568519" cy="33239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66700" indent="-266700">
              <a:spcBef>
                <a:spcPts val="600"/>
              </a:spcBef>
              <a:buClr>
                <a:srgbClr val="7F7F7F"/>
              </a:buClr>
              <a:buFont typeface="Wingdings" pitchFamily="2" charset="2"/>
              <a:buChar char="n"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1600" dirty="0">
                <a:latin typeface="+mn-lt"/>
              </a:rPr>
              <a:t>ECEC has top certification for EPC services in all 21 industrial sectors in </a:t>
            </a:r>
            <a:r>
              <a:rPr lang="en-US" altLang="zh-CN" sz="1600" dirty="0" smtClean="0">
                <a:latin typeface="+mn-lt"/>
              </a:rPr>
              <a:t>China</a:t>
            </a:r>
            <a:endParaRPr lang="en-US" altLang="zh-CN" sz="1600" dirty="0">
              <a:latin typeface="+mn-lt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6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+mn-lt"/>
              </a:rPr>
              <a:t>Class A Comprehensive Certificate for Engineering Design</a:t>
            </a:r>
            <a:endParaRPr lang="zh-CN" altLang="de-DE" sz="16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+mn-lt"/>
              </a:rPr>
              <a:t>Class A Credential for Engineering Consultation</a:t>
            </a:r>
            <a:endParaRPr lang="zh-CN" altLang="de-DE" sz="16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+mn-lt"/>
              </a:rPr>
              <a:t>Class A Credential for Construction Supervision</a:t>
            </a:r>
            <a:endParaRPr lang="zh-CN" altLang="de-DE" sz="16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+mn-lt"/>
              </a:rPr>
              <a:t>Permit of Safety in Production </a:t>
            </a:r>
            <a:endParaRPr lang="zh-CN" altLang="de-DE" sz="1600" dirty="0">
              <a:latin typeface="+mn-lt"/>
            </a:endParaRPr>
          </a:p>
          <a:p>
            <a:endParaRPr lang="en-US" altLang="zh-CN" dirty="0">
              <a:latin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215" y="2996547"/>
            <a:ext cx="3271583" cy="254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3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3"/>
          <p:cNvSpPr txBox="1"/>
          <p:nvPr/>
        </p:nvSpPr>
        <p:spPr>
          <a:xfrm>
            <a:off x="1024949" y="302547"/>
            <a:ext cx="3777531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E1F9A"/>
                </a:solidFill>
                <a:latin typeface="Tahoma" pitchFamily="34" charset="0"/>
                <a:ea typeface="Tahoma" panose="020B0604030504040204" pitchFamily="34" charset="0"/>
                <a:cs typeface="Tahoma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r>
              <a:rPr lang="en-US" altLang="zh-CN" dirty="0"/>
              <a:t>    QHSE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321639" y="1386674"/>
            <a:ext cx="9674538" cy="4380656"/>
            <a:chOff x="1321639" y="1569726"/>
            <a:chExt cx="9674538" cy="4197603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639" y="2919047"/>
              <a:ext cx="9674538" cy="2848282"/>
            </a:xfrm>
            <a:prstGeom prst="rect">
              <a:avLst/>
            </a:prstGeom>
          </p:spPr>
        </p:pic>
        <p:grpSp>
          <p:nvGrpSpPr>
            <p:cNvPr id="2" name="组合 1"/>
            <p:cNvGrpSpPr/>
            <p:nvPr/>
          </p:nvGrpSpPr>
          <p:grpSpPr>
            <a:xfrm>
              <a:off x="5348025" y="1569726"/>
              <a:ext cx="5113994" cy="4197603"/>
              <a:chOff x="5661082" y="1216633"/>
              <a:chExt cx="4509150" cy="4197603"/>
            </a:xfrm>
          </p:grpSpPr>
          <p:pic>
            <p:nvPicPr>
              <p:cNvPr id="33" name="Picture 2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1082" y="1216633"/>
                <a:ext cx="1497801" cy="2219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reflection stA="33000" endPos="34000" dist="12700" dir="5400000" sy="-100000" algn="bl" rotWithShape="0"/>
              </a:effectLst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</p:pic>
          <p:pic>
            <p:nvPicPr>
              <p:cNvPr id="34" name="Picture 2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2694" y="1407181"/>
                <a:ext cx="1827889" cy="27479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reflection stA="33000" endPos="34000" dist="12700" dir="5400000" sy="-100000" algn="bl" rotWithShape="0"/>
              </a:effectLst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</p:pic>
          <p:pic>
            <p:nvPicPr>
              <p:cNvPr id="35" name="Picture 2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9516" y="1703621"/>
                <a:ext cx="2550716" cy="37106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reflection stA="33000" endPos="34000" dist="12700" dir="5400000" sy="-100000" algn="bl" rotWithShape="0"/>
              </a:effectLst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</p:pic>
        </p:grpSp>
      </p:grpSp>
      <p:sp>
        <p:nvSpPr>
          <p:cNvPr id="13" name="文本框 12"/>
          <p:cNvSpPr txBox="1"/>
          <p:nvPr/>
        </p:nvSpPr>
        <p:spPr>
          <a:xfrm>
            <a:off x="1321639" y="3658950"/>
            <a:ext cx="3219534" cy="2161339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 b="0" dirty="0">
                <a:latin typeface="+mn-lt"/>
              </a:rPr>
              <a:t>Three in One System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 b="0" dirty="0">
                <a:latin typeface="+mn-lt"/>
              </a:rPr>
              <a:t>Management </a:t>
            </a:r>
            <a:r>
              <a:rPr lang="en-US" altLang="zh-CN" sz="1600" b="0" dirty="0" smtClean="0">
                <a:latin typeface="+mn-lt"/>
              </a:rPr>
              <a:t>Manual</a:t>
            </a:r>
            <a:endParaRPr lang="en-US" altLang="zh-CN" sz="1600" b="0" dirty="0">
              <a:latin typeface="+mn-lt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 b="0" dirty="0" smtClean="0">
                <a:latin typeface="+mn-lt"/>
              </a:rPr>
              <a:t>25 Management Procedures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 b="0" dirty="0" smtClean="0">
                <a:latin typeface="+mn-lt"/>
              </a:rPr>
              <a:t>1300</a:t>
            </a:r>
            <a:r>
              <a:rPr lang="en-US" altLang="zh-CN" sz="1600" b="0" dirty="0">
                <a:latin typeface="+mn-lt"/>
              </a:rPr>
              <a:t>+ Workbooks  </a:t>
            </a:r>
          </a:p>
        </p:txBody>
      </p:sp>
      <p:sp>
        <p:nvSpPr>
          <p:cNvPr id="15" name="文本框 14"/>
          <p:cNvSpPr txBox="1"/>
          <p:nvPr/>
        </p:nvSpPr>
        <p:spPr bwMode="auto">
          <a:xfrm>
            <a:off x="1321639" y="1414460"/>
            <a:ext cx="3219534" cy="960878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/>
          <a:p>
            <a:pPr marL="349250" indent="-171450">
              <a:buFont typeface="Wingdings" panose="05000000000000000000" pitchFamily="2" charset="2"/>
              <a:buChar char="n"/>
            </a:pPr>
            <a:r>
              <a:rPr lang="en-US" altLang="zh-CN" sz="1400" dirty="0">
                <a:ea typeface="Tahoma" panose="020B0604030504040204" pitchFamily="34" charset="0"/>
                <a:cs typeface="Tahoma" panose="020B0604030504040204" pitchFamily="34" charset="0"/>
              </a:rPr>
              <a:t>ISO 9001 </a:t>
            </a:r>
            <a:r>
              <a:rPr lang="zh-CN" altLang="en-US" sz="1400" dirty="0">
                <a:cs typeface="Tahoma" panose="020B0604030504040204" pitchFamily="34" charset="0"/>
              </a:rPr>
              <a:t>（</a:t>
            </a:r>
            <a:r>
              <a:rPr lang="en-US" altLang="zh-CN" sz="1400" dirty="0">
                <a:ea typeface="Tahoma" panose="020B0604030504040204" pitchFamily="34" charset="0"/>
                <a:cs typeface="Tahoma" panose="020B0604030504040204" pitchFamily="34" charset="0"/>
              </a:rPr>
              <a:t>CNAS, RVA, ANAB</a:t>
            </a:r>
            <a:r>
              <a:rPr lang="zh-CN" altLang="en-US" sz="1400" dirty="0" smtClean="0">
                <a:cs typeface="Tahoma" panose="020B0604030504040204" pitchFamily="34" charset="0"/>
              </a:rPr>
              <a:t>）</a:t>
            </a:r>
            <a:endParaRPr lang="en-US" altLang="zh-CN" sz="1400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9250" lvl="0" indent="-171450">
              <a:buFont typeface="Wingdings" panose="05000000000000000000" pitchFamily="2" charset="2"/>
              <a:buChar char="n"/>
            </a:pPr>
            <a:r>
              <a:rPr lang="en-US" altLang="zh-CN" sz="1400" dirty="0">
                <a:ea typeface="Tahoma" panose="020B0604030504040204" pitchFamily="34" charset="0"/>
                <a:cs typeface="Tahoma" panose="020B0604030504040204" pitchFamily="34" charset="0"/>
              </a:rPr>
              <a:t>ISO 14001 </a:t>
            </a:r>
            <a:r>
              <a:rPr lang="zh-CN" altLang="fr-FR" sz="1400" dirty="0">
                <a:ea typeface="Tahoma" panose="020B0604030504040204" pitchFamily="34" charset="0"/>
                <a:cs typeface="Tahoma" panose="020B0604030504040204" pitchFamily="34" charset="0"/>
              </a:rPr>
              <a:t>（</a:t>
            </a:r>
            <a:r>
              <a:rPr lang="fr-FR" altLang="zh-CN" sz="1400" dirty="0">
                <a:ea typeface="Tahoma" panose="020B0604030504040204" pitchFamily="34" charset="0"/>
                <a:cs typeface="Tahoma" panose="020B0604030504040204" pitchFamily="34" charset="0"/>
              </a:rPr>
              <a:t>CNAS</a:t>
            </a:r>
            <a:r>
              <a:rPr lang="en-US" altLang="zh-CN" sz="14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fr-FR" altLang="zh-CN" sz="1400" dirty="0">
                <a:ea typeface="Tahoma" panose="020B0604030504040204" pitchFamily="34" charset="0"/>
                <a:cs typeface="Tahoma" panose="020B0604030504040204" pitchFamily="34" charset="0"/>
              </a:rPr>
              <a:t>ANAB</a:t>
            </a:r>
            <a:r>
              <a:rPr lang="zh-CN" altLang="fr-FR" sz="1400" dirty="0">
                <a:ea typeface="Tahoma" panose="020B0604030504040204" pitchFamily="34" charset="0"/>
                <a:cs typeface="Tahoma" panose="020B0604030504040204" pitchFamily="34" charset="0"/>
              </a:rPr>
              <a:t>）</a:t>
            </a:r>
          </a:p>
          <a:p>
            <a:pPr marL="349250" indent="-171450">
              <a:buFont typeface="Wingdings" panose="05000000000000000000" pitchFamily="2" charset="2"/>
              <a:buChar char="n"/>
            </a:pPr>
            <a:r>
              <a:rPr lang="en-US" altLang="zh-CN" sz="1400" dirty="0">
                <a:ea typeface="Tahoma" panose="020B0604030504040204" pitchFamily="34" charset="0"/>
                <a:cs typeface="Tahoma" panose="020B0604030504040204" pitchFamily="34" charset="0"/>
              </a:rPr>
              <a:t>OHSAS18001 </a:t>
            </a:r>
            <a:r>
              <a:rPr lang="zh-CN" altLang="en-US" sz="1400" dirty="0">
                <a:ea typeface="Tahoma" panose="020B0604030504040204" pitchFamily="34" charset="0"/>
                <a:cs typeface="Tahoma" panose="020B0604030504040204" pitchFamily="34" charset="0"/>
              </a:rPr>
              <a:t>（</a:t>
            </a:r>
            <a:r>
              <a:rPr lang="en-US" altLang="zh-CN" sz="1400" dirty="0">
                <a:ea typeface="Tahoma" panose="020B0604030504040204" pitchFamily="34" charset="0"/>
                <a:cs typeface="Tahoma" panose="020B0604030504040204" pitchFamily="34" charset="0"/>
              </a:rPr>
              <a:t>CNAS</a:t>
            </a:r>
            <a:r>
              <a:rPr lang="zh-CN" altLang="en-US" sz="1400" dirty="0">
                <a:ea typeface="Tahoma" panose="020B0604030504040204" pitchFamily="34" charset="0"/>
                <a:cs typeface="Tahoma" panose="020B0604030504040204" pitchFamily="34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402644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risscrossEtching trans="73000"/>
                    </a14:imgEffect>
                    <a14:imgEffect>
                      <a14:sharpenSoften amount="50000"/>
                    </a14:imgEffect>
                    <a14:imgEffect>
                      <a14:colorTemperature colorTemp="6483"/>
                    </a14:imgEffect>
                    <a14:imgEffect>
                      <a14:saturation sat="0"/>
                    </a14:imgEffect>
                    <a14:imgEffect>
                      <a14:brightnessContrast bright="2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46607"/>
          <a:stretch/>
        </p:blipFill>
        <p:spPr>
          <a:xfrm>
            <a:off x="1042458" y="-2364"/>
            <a:ext cx="5023377" cy="6825661"/>
          </a:xfrm>
          <a:prstGeom prst="rect">
            <a:avLst/>
          </a:prstGeom>
        </p:spPr>
      </p:pic>
      <p:sp>
        <p:nvSpPr>
          <p:cNvPr id="19" name="TextBox 23"/>
          <p:cNvSpPr txBox="1"/>
          <p:nvPr/>
        </p:nvSpPr>
        <p:spPr>
          <a:xfrm>
            <a:off x="1042459" y="289090"/>
            <a:ext cx="5488970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E1F9A"/>
                </a:solidFill>
                <a:latin typeface="Tahoma" pitchFamily="34" charset="0"/>
                <a:ea typeface="Tahoma" panose="020B0604030504040204" pitchFamily="34" charset="0"/>
                <a:cs typeface="Tahoma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r>
              <a:rPr lang="en-US" altLang="zh-CN" dirty="0"/>
              <a:t>    </a:t>
            </a:r>
            <a:r>
              <a:rPr lang="en-US" altLang="zh-CN" dirty="0" smtClean="0"/>
              <a:t>Research &amp; Development</a:t>
            </a:r>
            <a:endParaRPr lang="en-US" altLang="zh-CN" dirty="0"/>
          </a:p>
        </p:txBody>
      </p:sp>
      <p:sp>
        <p:nvSpPr>
          <p:cNvPr id="20" name="矩形 1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728039" y="2259199"/>
            <a:ext cx="9114365" cy="3729430"/>
            <a:chOff x="2578603" y="1277410"/>
            <a:chExt cx="8381947" cy="3450925"/>
          </a:xfrm>
        </p:grpSpPr>
        <p:grpSp>
          <p:nvGrpSpPr>
            <p:cNvPr id="2" name="组合 1"/>
            <p:cNvGrpSpPr/>
            <p:nvPr/>
          </p:nvGrpSpPr>
          <p:grpSpPr>
            <a:xfrm>
              <a:off x="2578603" y="2478024"/>
              <a:ext cx="5148721" cy="2250311"/>
              <a:chOff x="3066359" y="749399"/>
              <a:chExt cx="6664569" cy="3361140"/>
            </a:xfrm>
          </p:grpSpPr>
          <p:sp>
            <p:nvSpPr>
              <p:cNvPr id="37" name="MH_SubTitle_3"/>
              <p:cNvSpPr/>
              <p:nvPr>
                <p:custDataLst>
                  <p:tags r:id="rId5"/>
                </p:custDataLst>
              </p:nvPr>
            </p:nvSpPr>
            <p:spPr>
              <a:xfrm>
                <a:off x="5130353" y="2538166"/>
                <a:ext cx="2555875" cy="509588"/>
              </a:xfrm>
              <a:prstGeom prst="flowChartInputOutpu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lvl="0" algn="ctr" fontAlgn="base">
                  <a:lnSpc>
                    <a:spcPts val="176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b="1" dirty="0">
                    <a:solidFill>
                      <a:prstClr val="white"/>
                    </a:solidFill>
                    <a:latin typeface="Agency FB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2002</a:t>
                </a:r>
                <a:endParaRPr lang="en-US" altLang="zh-CN" b="1" dirty="0">
                  <a:solidFill>
                    <a:prstClr val="white"/>
                  </a:solidFill>
                  <a:latin typeface="Agency FB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endParaRPr>
              </a:p>
            </p:txBody>
          </p:sp>
          <p:sp>
            <p:nvSpPr>
              <p:cNvPr id="38" name="MH_SubTitle_1"/>
              <p:cNvSpPr/>
              <p:nvPr>
                <p:custDataLst>
                  <p:tags r:id="rId6"/>
                </p:custDataLst>
              </p:nvPr>
            </p:nvSpPr>
            <p:spPr>
              <a:xfrm>
                <a:off x="3066359" y="3399419"/>
                <a:ext cx="2557463" cy="509589"/>
              </a:xfrm>
              <a:prstGeom prst="flowChartInputOutpu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lvl="0" algn="ctr" fontAlgn="base">
                  <a:lnSpc>
                    <a:spcPts val="176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b="1" dirty="0">
                    <a:solidFill>
                      <a:prstClr val="white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  <a:cs typeface="Tahoma" panose="020B0604030504040204" pitchFamily="34" charset="0"/>
                  </a:rPr>
                  <a:t>2000</a:t>
                </a:r>
                <a:endParaRPr lang="en-US" altLang="zh-CN" b="1" dirty="0">
                  <a:solidFill>
                    <a:prstClr val="white"/>
                  </a:solidFill>
                  <a:latin typeface="Agency FB" panose="020B0503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41" name="MH_Other_3"/>
              <p:cNvSpPr/>
              <p:nvPr>
                <p:custDataLst>
                  <p:tags r:id="rId7"/>
                </p:custDataLst>
              </p:nvPr>
            </p:nvSpPr>
            <p:spPr>
              <a:xfrm flipH="1" flipV="1">
                <a:off x="5130353" y="3047754"/>
                <a:ext cx="511175" cy="852488"/>
              </a:xfrm>
              <a:custGeom>
                <a:avLst/>
                <a:gdLst/>
                <a:ahLst/>
                <a:cxnLst/>
                <a:rect l="l" t="t" r="r" b="b"/>
                <a:pathLst>
                  <a:path w="432000" h="720080">
                    <a:moveTo>
                      <a:pt x="432000" y="0"/>
                    </a:moveTo>
                    <a:lnTo>
                      <a:pt x="432000" y="432000"/>
                    </a:lnTo>
                    <a:lnTo>
                      <a:pt x="432000" y="720080"/>
                    </a:lnTo>
                    <a:lnTo>
                      <a:pt x="0" y="720080"/>
                    </a:lnTo>
                    <a:lnTo>
                      <a:pt x="0" y="43200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3" name="MH_SubTitle_4"/>
              <p:cNvSpPr/>
              <p:nvPr>
                <p:custDataLst>
                  <p:tags r:id="rId8"/>
                </p:custDataLst>
              </p:nvPr>
            </p:nvSpPr>
            <p:spPr>
              <a:xfrm>
                <a:off x="7175053" y="1684091"/>
                <a:ext cx="2555875" cy="512763"/>
              </a:xfrm>
              <a:prstGeom prst="flowChartInputOutpu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lvl="0" algn="ctr" fontAlgn="base">
                  <a:lnSpc>
                    <a:spcPts val="176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b="1" dirty="0">
                    <a:solidFill>
                      <a:prstClr val="white"/>
                    </a:solidFill>
                    <a:latin typeface="Agency FB" panose="020B0503020202020204" pitchFamily="34" charset="0"/>
                    <a:cs typeface="+mn-ea"/>
                    <a:sym typeface="+mn-lt"/>
                  </a:rPr>
                  <a:t>2013</a:t>
                </a:r>
              </a:p>
            </p:txBody>
          </p:sp>
          <p:sp>
            <p:nvSpPr>
              <p:cNvPr id="44" name="MH_Other_5"/>
              <p:cNvSpPr/>
              <p:nvPr>
                <p:custDataLst>
                  <p:tags r:id="rId9"/>
                </p:custDataLst>
              </p:nvPr>
            </p:nvSpPr>
            <p:spPr>
              <a:xfrm flipH="1" flipV="1">
                <a:off x="7175053" y="2196854"/>
                <a:ext cx="511175" cy="850900"/>
              </a:xfrm>
              <a:custGeom>
                <a:avLst/>
                <a:gdLst/>
                <a:ahLst/>
                <a:cxnLst/>
                <a:rect l="l" t="t" r="r" b="b"/>
                <a:pathLst>
                  <a:path w="432000" h="720080">
                    <a:moveTo>
                      <a:pt x="432000" y="0"/>
                    </a:moveTo>
                    <a:lnTo>
                      <a:pt x="432000" y="432000"/>
                    </a:lnTo>
                    <a:lnTo>
                      <a:pt x="432000" y="720080"/>
                    </a:lnTo>
                    <a:lnTo>
                      <a:pt x="0" y="720080"/>
                    </a:lnTo>
                    <a:lnTo>
                      <a:pt x="0" y="43200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46" name="Text Box 10"/>
              <p:cNvSpPr txBox="1">
                <a:spLocks noChangeArrowheads="1"/>
              </p:cNvSpPr>
              <p:nvPr/>
            </p:nvSpPr>
            <p:spPr bwMode="auto">
              <a:xfrm>
                <a:off x="3264003" y="1994873"/>
                <a:ext cx="2162175" cy="125485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45720" tIns="22860" rIns="45720" bIns="22860">
                <a:spAutoFit/>
              </a:bodyPr>
              <a:lstStyle/>
              <a:p>
                <a:pPr marL="266700" lvl="0" indent="-266700">
                  <a:spcBef>
                    <a:spcPts val="600"/>
                  </a:spcBef>
                  <a:buClr>
                    <a:srgbClr val="7F7F7F"/>
                  </a:buClr>
                  <a:buFont typeface="Wingdings" pitchFamily="2" charset="2"/>
                  <a:buChar char="n"/>
                </a:pPr>
                <a:r>
                  <a:rPr lang="en-US" altLang="zh-CN" sz="1400" b="1" dirty="0">
                    <a:solidFill>
                      <a:srgbClr val="002060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Established R&amp;D Center and became the first one of CNCEC</a:t>
                </a:r>
              </a:p>
            </p:txBody>
          </p:sp>
          <p:sp>
            <p:nvSpPr>
              <p:cNvPr id="49" name="Text Box 10"/>
              <p:cNvSpPr txBox="1">
                <a:spLocks noChangeArrowheads="1"/>
              </p:cNvSpPr>
              <p:nvPr/>
            </p:nvSpPr>
            <p:spPr bwMode="auto">
              <a:xfrm>
                <a:off x="5623822" y="3153444"/>
                <a:ext cx="1917701" cy="95709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45720" tIns="22860" rIns="45720" bIns="22860">
                <a:spAutoFit/>
              </a:bodyPr>
              <a:lstStyle/>
              <a:p>
                <a:pPr marL="266700" indent="-266700">
                  <a:spcBef>
                    <a:spcPts val="600"/>
                  </a:spcBef>
                  <a:buClr>
                    <a:srgbClr val="7F7F7F"/>
                  </a:buClr>
                  <a:buFont typeface="Wingdings" pitchFamily="2" charset="2"/>
                  <a:buChar char="n"/>
                </a:pPr>
                <a:r>
                  <a:rPr lang="en-US" altLang="zh-CN" sz="1400" b="1" dirty="0">
                    <a:solidFill>
                      <a:srgbClr val="002060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Designated R&amp;D Center by the Province</a:t>
                </a:r>
              </a:p>
            </p:txBody>
          </p:sp>
          <p:sp>
            <p:nvSpPr>
              <p:cNvPr id="50" name="Text Box 10"/>
              <p:cNvSpPr txBox="1">
                <a:spLocks noChangeArrowheads="1"/>
              </p:cNvSpPr>
              <p:nvPr/>
            </p:nvSpPr>
            <p:spPr bwMode="auto">
              <a:xfrm>
                <a:off x="7541522" y="749399"/>
                <a:ext cx="1917701" cy="95709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45720" tIns="22860" rIns="45720" bIns="22860">
                <a:spAutoFit/>
              </a:bodyPr>
              <a:lstStyle/>
              <a:p>
                <a:pPr marL="266700" lvl="0" indent="-266700">
                  <a:spcBef>
                    <a:spcPts val="600"/>
                  </a:spcBef>
                  <a:buClr>
                    <a:srgbClr val="7F7F7F"/>
                  </a:buClr>
                  <a:buFont typeface="Wingdings" pitchFamily="2" charset="2"/>
                  <a:buChar char="n"/>
                </a:pPr>
                <a:r>
                  <a:rPr lang="en-US" altLang="zh-CN" sz="1400" b="1" dirty="0">
                    <a:solidFill>
                      <a:srgbClr val="002060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Designated R&amp;D Center by the State</a:t>
                </a:r>
              </a:p>
            </p:txBody>
          </p:sp>
        </p:grpSp>
        <p:sp>
          <p:nvSpPr>
            <p:cNvPr id="52" name="MH_SubTitle_4"/>
            <p:cNvSpPr/>
            <p:nvPr>
              <p:custDataLst>
                <p:tags r:id="rId1"/>
              </p:custDataLst>
            </p:nvPr>
          </p:nvSpPr>
          <p:spPr>
            <a:xfrm>
              <a:off x="7332413" y="2561142"/>
              <a:ext cx="1974545" cy="343299"/>
            </a:xfrm>
            <a:prstGeom prst="flowChartInputOutput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fontAlgn="base">
                <a:lnSpc>
                  <a:spcPts val="176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>
                  <a:solidFill>
                    <a:prstClr val="white"/>
                  </a:solidFill>
                  <a:latin typeface="Agency FB" panose="020B0503020202020204" pitchFamily="34" charset="0"/>
                  <a:cs typeface="+mn-ea"/>
                </a:rPr>
                <a:t>2016</a:t>
              </a:r>
              <a:endParaRPr lang="en-US" altLang="zh-CN" b="1" dirty="0">
                <a:solidFill>
                  <a:prstClr val="white"/>
                </a:solidFill>
                <a:latin typeface="Agency FB" panose="020B0503020202020204" pitchFamily="34" charset="0"/>
                <a:cs typeface="+mn-ea"/>
                <a:sym typeface="+mn-lt"/>
              </a:endParaRPr>
            </a:p>
          </p:txBody>
        </p:sp>
        <p:sp>
          <p:nvSpPr>
            <p:cNvPr id="53" name="MH_Other_5"/>
            <p:cNvSpPr/>
            <p:nvPr>
              <p:custDataLst>
                <p:tags r:id="rId2"/>
              </p:custDataLst>
            </p:nvPr>
          </p:nvSpPr>
          <p:spPr>
            <a:xfrm flipH="1" flipV="1">
              <a:off x="7332414" y="2885192"/>
              <a:ext cx="394909" cy="569685"/>
            </a:xfrm>
            <a:custGeom>
              <a:avLst/>
              <a:gdLst/>
              <a:ahLst/>
              <a:cxnLst/>
              <a:rect l="l" t="t" r="r" b="b"/>
              <a:pathLst>
                <a:path w="432000" h="720080">
                  <a:moveTo>
                    <a:pt x="432000" y="0"/>
                  </a:moveTo>
                  <a:lnTo>
                    <a:pt x="432000" y="432000"/>
                  </a:lnTo>
                  <a:lnTo>
                    <a:pt x="432000" y="720080"/>
                  </a:lnTo>
                  <a:lnTo>
                    <a:pt x="0" y="720080"/>
                  </a:lnTo>
                  <a:lnTo>
                    <a:pt x="0" y="43200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56" name="Text Box 10"/>
            <p:cNvSpPr txBox="1">
              <a:spLocks noChangeArrowheads="1"/>
            </p:cNvSpPr>
            <p:nvPr/>
          </p:nvSpPr>
          <p:spPr bwMode="auto">
            <a:xfrm>
              <a:off x="7742231" y="2993601"/>
              <a:ext cx="1824581" cy="123884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45720" tIns="22860" rIns="45720" bIns="22860">
              <a:spAutoFit/>
            </a:bodyPr>
            <a:lstStyle/>
            <a:p>
              <a:pPr marL="266700" lvl="0" indent="-266700">
                <a:spcBef>
                  <a:spcPts val="600"/>
                </a:spcBef>
                <a:buClr>
                  <a:srgbClr val="7F7F7F"/>
                </a:buClr>
                <a:buFont typeface="Wingdings" pitchFamily="2" charset="2"/>
                <a:buChar char="n"/>
              </a:pPr>
              <a:r>
                <a:rPr lang="en-US" altLang="zh-CN" sz="1400" b="1" dirty="0" smtClean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Qualified as a firm with </a:t>
              </a:r>
              <a:r>
                <a:rPr lang="en-US" altLang="zh-CN" sz="14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Integration of  </a:t>
              </a:r>
              <a:r>
                <a:rPr lang="en-US" altLang="zh-CN" sz="1400" b="1" dirty="0" err="1" smtClean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Informatization</a:t>
              </a:r>
              <a:r>
                <a:rPr lang="en-US" altLang="zh-CN" sz="1400" b="1" dirty="0" smtClean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&amp;  Industrialization </a:t>
              </a:r>
              <a:r>
                <a:rPr lang="en-US" altLang="zh-CN" sz="14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Management System by MIIT</a:t>
              </a:r>
            </a:p>
          </p:txBody>
        </p:sp>
        <p:sp>
          <p:nvSpPr>
            <p:cNvPr id="62" name="MH_SubTitle_4"/>
            <p:cNvSpPr/>
            <p:nvPr>
              <p:custDataLst>
                <p:tags r:id="rId3"/>
              </p:custDataLst>
            </p:nvPr>
          </p:nvSpPr>
          <p:spPr>
            <a:xfrm>
              <a:off x="8912049" y="1999405"/>
              <a:ext cx="1974545" cy="343299"/>
            </a:xfrm>
            <a:prstGeom prst="flowChartInputOutput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fontAlgn="base">
                <a:lnSpc>
                  <a:spcPts val="176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>
                  <a:solidFill>
                    <a:prstClr val="white"/>
                  </a:solidFill>
                  <a:latin typeface="Agency FB" panose="020B0503020202020204" pitchFamily="34" charset="0"/>
                  <a:cs typeface="+mn-ea"/>
                  <a:sym typeface="+mn-lt"/>
                </a:rPr>
                <a:t>2018</a:t>
              </a:r>
            </a:p>
          </p:txBody>
        </p:sp>
        <p:sp>
          <p:nvSpPr>
            <p:cNvPr id="63" name="MH_Other_5"/>
            <p:cNvSpPr/>
            <p:nvPr>
              <p:custDataLst>
                <p:tags r:id="rId4"/>
              </p:custDataLst>
            </p:nvPr>
          </p:nvSpPr>
          <p:spPr>
            <a:xfrm flipH="1" flipV="1">
              <a:off x="8912049" y="2342704"/>
              <a:ext cx="394909" cy="569685"/>
            </a:xfrm>
            <a:custGeom>
              <a:avLst/>
              <a:gdLst/>
              <a:ahLst/>
              <a:cxnLst/>
              <a:rect l="l" t="t" r="r" b="b"/>
              <a:pathLst>
                <a:path w="432000" h="720080">
                  <a:moveTo>
                    <a:pt x="432000" y="0"/>
                  </a:moveTo>
                  <a:lnTo>
                    <a:pt x="432000" y="432000"/>
                  </a:lnTo>
                  <a:lnTo>
                    <a:pt x="432000" y="720080"/>
                  </a:lnTo>
                  <a:lnTo>
                    <a:pt x="0" y="720080"/>
                  </a:lnTo>
                  <a:lnTo>
                    <a:pt x="0" y="43200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64" name="Text Box 10"/>
            <p:cNvSpPr txBox="1">
              <a:spLocks noChangeArrowheads="1"/>
            </p:cNvSpPr>
            <p:nvPr/>
          </p:nvSpPr>
          <p:spPr bwMode="auto">
            <a:xfrm>
              <a:off x="9109503" y="1277410"/>
              <a:ext cx="1851047" cy="64078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45720" tIns="22860" rIns="45720" bIns="22860">
              <a:spAutoFit/>
            </a:bodyPr>
            <a:lstStyle/>
            <a:p>
              <a:pPr marL="266700" lvl="0" indent="-266700">
                <a:spcBef>
                  <a:spcPts val="600"/>
                </a:spcBef>
                <a:buClr>
                  <a:srgbClr val="7F7F7F"/>
                </a:buClr>
                <a:buFont typeface="Wingdings" pitchFamily="2" charset="2"/>
                <a:buChar char="n"/>
              </a:pPr>
              <a:r>
                <a:rPr lang="en-US" altLang="zh-CN" sz="14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Designated Postdoctoral Research Station at state level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070963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7828091" y="1782503"/>
            <a:ext cx="3655703" cy="437128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23"/>
          <p:cNvSpPr txBox="1"/>
          <p:nvPr/>
        </p:nvSpPr>
        <p:spPr>
          <a:xfrm>
            <a:off x="1024949" y="302548"/>
            <a:ext cx="5697823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E1F9A"/>
                </a:solidFill>
                <a:latin typeface="Tahoma" pitchFamily="34" charset="0"/>
                <a:ea typeface="Tahoma" panose="020B0604030504040204" pitchFamily="34" charset="0"/>
                <a:cs typeface="Tahoma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r>
              <a:rPr lang="en-US" altLang="zh-CN" dirty="0"/>
              <a:t>    </a:t>
            </a:r>
            <a:r>
              <a:rPr lang="en-US" altLang="zh-CN" dirty="0" smtClean="0"/>
              <a:t>Achievement &amp; Awards</a:t>
            </a:r>
            <a:endParaRPr lang="en-US" altLang="zh-CN" dirty="0"/>
          </a:p>
        </p:txBody>
      </p:sp>
      <p:sp>
        <p:nvSpPr>
          <p:cNvPr id="13" name="TextBox 22"/>
          <p:cNvSpPr txBox="1"/>
          <p:nvPr/>
        </p:nvSpPr>
        <p:spPr>
          <a:xfrm>
            <a:off x="3220669" y="1731645"/>
            <a:ext cx="7313522" cy="85727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lIns="68571" tIns="34285" rIns="68571" bIns="34285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>
                <a:ea typeface="Tahoma" panose="020B0604030504040204" pitchFamily="34" charset="0"/>
                <a:cs typeface="Tahoma" panose="020B0604030504040204" pitchFamily="34" charset="0"/>
              </a:rPr>
              <a:t>ECEC has completed more than </a:t>
            </a:r>
            <a:r>
              <a:rPr lang="en-US" altLang="zh-CN" dirty="0" smtClean="0">
                <a:ea typeface="Tahoma" panose="020B0604030504040204" pitchFamily="34" charset="0"/>
                <a:cs typeface="Tahoma" panose="020B0604030504040204" pitchFamily="34" charset="0"/>
              </a:rPr>
              <a:t>1600 </a:t>
            </a:r>
            <a:r>
              <a:rPr lang="en-US" altLang="zh-CN" dirty="0">
                <a:ea typeface="Tahoma" panose="020B0604030504040204" pitchFamily="34" charset="0"/>
                <a:cs typeface="Tahoma" panose="020B0604030504040204" pitchFamily="34" charset="0"/>
              </a:rPr>
              <a:t>large &amp; mid sized projects, covering various fields and </a:t>
            </a:r>
            <a:r>
              <a:rPr lang="en-US" altLang="zh-CN" dirty="0" smtClean="0">
                <a:ea typeface="Tahoma" panose="020B0604030504040204" pitchFamily="34" charset="0"/>
                <a:cs typeface="Tahoma" panose="020B0604030504040204" pitchFamily="34" charset="0"/>
              </a:rPr>
              <a:t>industries.</a:t>
            </a:r>
            <a:endParaRPr lang="zh-CN" altLang="en-US" dirty="0">
              <a:ea typeface="微软雅黑" pitchFamily="34" charset="-122"/>
              <a:cs typeface="Tahoma" panose="020B0604030504040204" pitchFamily="34" charset="0"/>
            </a:endParaRPr>
          </a:p>
        </p:txBody>
      </p:sp>
      <p:sp>
        <p:nvSpPr>
          <p:cNvPr id="14" name="TextBox 23"/>
          <p:cNvSpPr txBox="1"/>
          <p:nvPr/>
        </p:nvSpPr>
        <p:spPr>
          <a:xfrm>
            <a:off x="3220669" y="3481259"/>
            <a:ext cx="7313522" cy="76173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25000"/>
              </a:lnSpc>
              <a:spcBef>
                <a:spcPct val="0"/>
              </a:spcBef>
              <a:tabLst>
                <a:tab pos="447675" algn="l"/>
              </a:tabLst>
            </a:pPr>
            <a:r>
              <a:rPr lang="en-US" altLang="zh-CN" dirty="0" smtClean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ECEC has won 338 </a:t>
            </a:r>
            <a:r>
              <a:rPr lang="en-US" altLang="zh-CN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state, provincial and ministerial awards, </a:t>
            </a:r>
            <a:r>
              <a:rPr lang="en-US" altLang="zh-CN" dirty="0" smtClean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including State </a:t>
            </a:r>
            <a:r>
              <a:rPr lang="en-US" altLang="zh-CN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Science and Technology Award, Excellent Design Award and Quality Award.</a:t>
            </a:r>
            <a:endParaRPr lang="zh-CN" altLang="en-US" dirty="0">
              <a:solidFill>
                <a:schemeClr val="tx1"/>
              </a:solidFill>
              <a:latin typeface="+mn-lt"/>
              <a:cs typeface="Tahoma" panose="020B0604030504040204" pitchFamily="34" charset="0"/>
            </a:endParaRPr>
          </a:p>
        </p:txBody>
      </p:sp>
      <p:sp>
        <p:nvSpPr>
          <p:cNvPr id="17" name="TextBox 20"/>
          <p:cNvSpPr txBox="1"/>
          <p:nvPr/>
        </p:nvSpPr>
        <p:spPr>
          <a:xfrm>
            <a:off x="1644186" y="5749857"/>
            <a:ext cx="1249374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 algn="ctr">
              <a:defRPr sz="2200">
                <a:latin typeface="Impact" panose="020B0806030902050204" pitchFamily="34" charset="0"/>
              </a:defRPr>
            </a:lvl1pPr>
          </a:lstStyle>
          <a:p>
            <a:r>
              <a:rPr lang="en-US" altLang="zh-CN" dirty="0" smtClean="0"/>
              <a:t>92</a:t>
            </a:r>
            <a:endParaRPr lang="zh-CN" altLang="en-US" dirty="0"/>
          </a:p>
        </p:txBody>
      </p:sp>
      <p:sp>
        <p:nvSpPr>
          <p:cNvPr id="18" name="TextBox 23"/>
          <p:cNvSpPr txBox="1"/>
          <p:nvPr/>
        </p:nvSpPr>
        <p:spPr>
          <a:xfrm>
            <a:off x="3220669" y="5024050"/>
            <a:ext cx="7313522" cy="41548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25000"/>
              </a:lnSpc>
              <a:spcBef>
                <a:spcPct val="0"/>
              </a:spcBef>
              <a:tabLst>
                <a:tab pos="447675" algn="l"/>
              </a:tabLst>
            </a:pPr>
            <a:r>
              <a:rPr lang="en-US" altLang="zh-CN" dirty="0" smtClean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ECEC holds 92 </a:t>
            </a:r>
            <a:r>
              <a:rPr lang="en-US" altLang="zh-CN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patents, including </a:t>
            </a:r>
            <a:r>
              <a:rPr lang="en-US" altLang="zh-CN" dirty="0" smtClean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38 inventions. </a:t>
            </a:r>
            <a:endParaRPr lang="zh-CN" altLang="en-US" dirty="0">
              <a:solidFill>
                <a:schemeClr val="tx1"/>
              </a:solidFill>
              <a:latin typeface="+mn-lt"/>
              <a:cs typeface="Tahoma" panose="020B0604030504040204" pitchFamily="34" charset="0"/>
            </a:endParaRPr>
          </a:p>
        </p:txBody>
      </p:sp>
      <p:sp>
        <p:nvSpPr>
          <p:cNvPr id="8" name="TextBox 14"/>
          <p:cNvSpPr txBox="1"/>
          <p:nvPr/>
        </p:nvSpPr>
        <p:spPr>
          <a:xfrm>
            <a:off x="1556807" y="2527836"/>
            <a:ext cx="1217440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2200" dirty="0" smtClean="0">
                <a:latin typeface="Impact" panose="020B0806030902050204" pitchFamily="34" charset="0"/>
              </a:rPr>
              <a:t>1600+</a:t>
            </a:r>
            <a:endParaRPr lang="zh-CN" altLang="en-US" sz="2200" dirty="0">
              <a:latin typeface="Impact" panose="020B0806030902050204" pitchFamily="34" charset="0"/>
            </a:endParaRPr>
          </a:p>
        </p:txBody>
      </p:sp>
      <p:sp>
        <p:nvSpPr>
          <p:cNvPr id="12" name="TextBox 20"/>
          <p:cNvSpPr txBox="1"/>
          <p:nvPr/>
        </p:nvSpPr>
        <p:spPr>
          <a:xfrm>
            <a:off x="1644186" y="4112024"/>
            <a:ext cx="1249374" cy="40779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 algn="ctr">
              <a:defRPr sz="36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2200" dirty="0">
                <a:solidFill>
                  <a:schemeClr val="tx1"/>
                </a:solidFill>
              </a:rPr>
              <a:t>338</a:t>
            </a:r>
            <a:endParaRPr lang="zh-CN" altLang="en-US" sz="2200" dirty="0">
              <a:solidFill>
                <a:schemeClr val="tx1"/>
              </a:solidFill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1563122" y="4707437"/>
            <a:ext cx="1230984" cy="1027416"/>
            <a:chOff x="1573103" y="4400187"/>
            <a:chExt cx="1230984" cy="1027416"/>
          </a:xfrm>
        </p:grpSpPr>
        <p:sp>
          <p:nvSpPr>
            <p:cNvPr id="34" name="AutoShape 123"/>
            <p:cNvSpPr>
              <a:spLocks noChangeAspect="1"/>
            </p:cNvSpPr>
            <p:nvPr/>
          </p:nvSpPr>
          <p:spPr bwMode="auto">
            <a:xfrm>
              <a:off x="1917814" y="4599870"/>
              <a:ext cx="556838" cy="6126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6949"/>
                  </a:moveTo>
                  <a:cubicBezTo>
                    <a:pt x="21599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lIns="53554" tIns="53554" rIns="53554" bIns="53554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639763" indent="-18256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1282700" indent="-3683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925638" indent="-55403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2568575" indent="-73977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just" defTabSz="481943">
                <a:lnSpc>
                  <a:spcPct val="120000"/>
                </a:lnSpc>
                <a:defRPr/>
              </a:pPr>
              <a:endParaRPr lang="es-ES" sz="949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37" name="组合 73"/>
            <p:cNvGrpSpPr>
              <a:grpSpLocks/>
            </p:cNvGrpSpPr>
            <p:nvPr/>
          </p:nvGrpSpPr>
          <p:grpSpPr bwMode="auto">
            <a:xfrm>
              <a:off x="1573103" y="4400187"/>
              <a:ext cx="1230984" cy="1027416"/>
              <a:chOff x="985377" y="1960081"/>
              <a:chExt cx="1800200" cy="1551897"/>
            </a:xfrm>
            <a:noFill/>
          </p:grpSpPr>
          <p:sp>
            <p:nvSpPr>
              <p:cNvPr id="38" name="六边形 37"/>
              <p:cNvSpPr/>
              <p:nvPr/>
            </p:nvSpPr>
            <p:spPr>
              <a:xfrm>
                <a:off x="985377" y="1960081"/>
                <a:ext cx="1800200" cy="1551897"/>
              </a:xfrm>
              <a:prstGeom prst="hexagon">
                <a:avLst/>
              </a:prstGeom>
              <a:grpFill/>
              <a:ln>
                <a:solidFill>
                  <a:srgbClr val="0070C0"/>
                </a:solidFill>
              </a:ln>
              <a:effectLst>
                <a:outerShdw blurRad="1524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7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39" name="六边形 38"/>
              <p:cNvSpPr/>
              <p:nvPr/>
            </p:nvSpPr>
            <p:spPr>
              <a:xfrm>
                <a:off x="1081631" y="2043058"/>
                <a:ext cx="1607692" cy="1385942"/>
              </a:xfrm>
              <a:prstGeom prst="hexagon">
                <a:avLst/>
              </a:prstGeom>
              <a:grpFill/>
              <a:ln>
                <a:solidFill>
                  <a:srgbClr val="0070C0"/>
                </a:solidFill>
              </a:ln>
              <a:effectLst>
                <a:innerShdw blurRad="762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7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</p:grpSp>
      <p:grpSp>
        <p:nvGrpSpPr>
          <p:cNvPr id="63" name="组合 62"/>
          <p:cNvGrpSpPr/>
          <p:nvPr/>
        </p:nvGrpSpPr>
        <p:grpSpPr>
          <a:xfrm>
            <a:off x="1563122" y="3087251"/>
            <a:ext cx="1230984" cy="1027416"/>
            <a:chOff x="1591622" y="2907435"/>
            <a:chExt cx="1230984" cy="1027416"/>
          </a:xfrm>
        </p:grpSpPr>
        <p:grpSp>
          <p:nvGrpSpPr>
            <p:cNvPr id="30" name="组合 73"/>
            <p:cNvGrpSpPr>
              <a:grpSpLocks/>
            </p:cNvGrpSpPr>
            <p:nvPr/>
          </p:nvGrpSpPr>
          <p:grpSpPr bwMode="auto">
            <a:xfrm>
              <a:off x="1591622" y="2907435"/>
              <a:ext cx="1230984" cy="1027416"/>
              <a:chOff x="985377" y="1960081"/>
              <a:chExt cx="1800200" cy="1551897"/>
            </a:xfrm>
            <a:noFill/>
          </p:grpSpPr>
          <p:sp>
            <p:nvSpPr>
              <p:cNvPr id="31" name="六边形 30"/>
              <p:cNvSpPr/>
              <p:nvPr/>
            </p:nvSpPr>
            <p:spPr>
              <a:xfrm>
                <a:off x="985377" y="1960081"/>
                <a:ext cx="1800200" cy="1551897"/>
              </a:xfrm>
              <a:prstGeom prst="hexagon">
                <a:avLst/>
              </a:prstGeom>
              <a:grpFill/>
              <a:ln>
                <a:solidFill>
                  <a:srgbClr val="0070C0"/>
                </a:solidFill>
              </a:ln>
              <a:effectLst>
                <a:outerShdw blurRad="1524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7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32" name="六边形 31"/>
              <p:cNvSpPr/>
              <p:nvPr/>
            </p:nvSpPr>
            <p:spPr>
              <a:xfrm>
                <a:off x="1081631" y="2043058"/>
                <a:ext cx="1607692" cy="1385942"/>
              </a:xfrm>
              <a:prstGeom prst="hexagon">
                <a:avLst/>
              </a:prstGeom>
              <a:grpFill/>
              <a:ln>
                <a:solidFill>
                  <a:srgbClr val="0070C0"/>
                </a:solidFill>
              </a:ln>
              <a:effectLst>
                <a:innerShdw blurRad="762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7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45" name="Group 4681"/>
            <p:cNvGrpSpPr>
              <a:grpSpLocks noChangeAspect="1"/>
            </p:cNvGrpSpPr>
            <p:nvPr/>
          </p:nvGrpSpPr>
          <p:grpSpPr bwMode="auto">
            <a:xfrm>
              <a:off x="1894113" y="3014661"/>
              <a:ext cx="611267" cy="801181"/>
              <a:chOff x="4576763" y="2300287"/>
              <a:chExt cx="276225" cy="361950"/>
            </a:xfrm>
            <a:solidFill>
              <a:srgbClr val="0070C0"/>
            </a:solidFill>
          </p:grpSpPr>
          <p:sp>
            <p:nvSpPr>
              <p:cNvPr id="46" name="Freeform 250"/>
              <p:cNvSpPr>
                <a:spLocks noChangeArrowheads="1"/>
              </p:cNvSpPr>
              <p:nvPr/>
            </p:nvSpPr>
            <p:spPr bwMode="auto">
              <a:xfrm>
                <a:off x="4576763" y="2541587"/>
                <a:ext cx="120650" cy="120650"/>
              </a:xfrm>
              <a:custGeom>
                <a:avLst/>
                <a:gdLst>
                  <a:gd name="T0" fmla="*/ 92 w 336"/>
                  <a:gd name="T1" fmla="*/ 0 h 336"/>
                  <a:gd name="T2" fmla="*/ 0 w 336"/>
                  <a:gd name="T3" fmla="*/ 243 h 336"/>
                  <a:gd name="T4" fmla="*/ 159 w 336"/>
                  <a:gd name="T5" fmla="*/ 193 h 336"/>
                  <a:gd name="T6" fmla="*/ 251 w 336"/>
                  <a:gd name="T7" fmla="*/ 335 h 336"/>
                  <a:gd name="T8" fmla="*/ 335 w 336"/>
                  <a:gd name="T9" fmla="*/ 84 h 336"/>
                  <a:gd name="T10" fmla="*/ 251 w 336"/>
                  <a:gd name="T11" fmla="*/ 9 h 336"/>
                  <a:gd name="T12" fmla="*/ 92 w 336"/>
                  <a:gd name="T13" fmla="*/ 0 h 336"/>
                  <a:gd name="T14" fmla="*/ 92 w 336"/>
                  <a:gd name="T15" fmla="*/ 0 h 336"/>
                  <a:gd name="T16" fmla="*/ 92 w 336"/>
                  <a:gd name="T17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6" h="336">
                    <a:moveTo>
                      <a:pt x="92" y="0"/>
                    </a:moveTo>
                    <a:lnTo>
                      <a:pt x="0" y="243"/>
                    </a:lnTo>
                    <a:lnTo>
                      <a:pt x="159" y="193"/>
                    </a:lnTo>
                    <a:lnTo>
                      <a:pt x="251" y="335"/>
                    </a:lnTo>
                    <a:lnTo>
                      <a:pt x="335" y="84"/>
                    </a:lnTo>
                    <a:lnTo>
                      <a:pt x="251" y="9"/>
                    </a:lnTo>
                    <a:lnTo>
                      <a:pt x="92" y="0"/>
                    </a:lnTo>
                    <a:close/>
                    <a:moveTo>
                      <a:pt x="92" y="0"/>
                    </a:moveTo>
                    <a:lnTo>
                      <a:pt x="92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639763" indent="-182563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1282700" indent="-3683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925638" indent="-55403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2568575" indent="-73977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  <a:defRPr/>
                </a:pPr>
                <a:endParaRPr lang="en-US" sz="949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7" name="Freeform 251"/>
              <p:cNvSpPr>
                <a:spLocks noChangeArrowheads="1"/>
              </p:cNvSpPr>
              <p:nvPr/>
            </p:nvSpPr>
            <p:spPr bwMode="auto">
              <a:xfrm>
                <a:off x="4576763" y="2541587"/>
                <a:ext cx="120650" cy="120650"/>
              </a:xfrm>
              <a:custGeom>
                <a:avLst/>
                <a:gdLst>
                  <a:gd name="T0" fmla="*/ 92 w 336"/>
                  <a:gd name="T1" fmla="*/ 0 h 336"/>
                  <a:gd name="T2" fmla="*/ 0 w 336"/>
                  <a:gd name="T3" fmla="*/ 243 h 336"/>
                  <a:gd name="T4" fmla="*/ 159 w 336"/>
                  <a:gd name="T5" fmla="*/ 193 h 336"/>
                  <a:gd name="T6" fmla="*/ 251 w 336"/>
                  <a:gd name="T7" fmla="*/ 335 h 336"/>
                  <a:gd name="T8" fmla="*/ 335 w 336"/>
                  <a:gd name="T9" fmla="*/ 84 h 336"/>
                  <a:gd name="T10" fmla="*/ 251 w 336"/>
                  <a:gd name="T11" fmla="*/ 9 h 336"/>
                  <a:gd name="T12" fmla="*/ 92 w 336"/>
                  <a:gd name="T13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6" h="336">
                    <a:moveTo>
                      <a:pt x="92" y="0"/>
                    </a:moveTo>
                    <a:lnTo>
                      <a:pt x="0" y="243"/>
                    </a:lnTo>
                    <a:lnTo>
                      <a:pt x="159" y="193"/>
                    </a:lnTo>
                    <a:lnTo>
                      <a:pt x="251" y="335"/>
                    </a:lnTo>
                    <a:lnTo>
                      <a:pt x="335" y="84"/>
                    </a:lnTo>
                    <a:lnTo>
                      <a:pt x="251" y="9"/>
                    </a:lnTo>
                    <a:lnTo>
                      <a:pt x="92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639763" indent="-182563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1282700" indent="-3683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925638" indent="-55403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2568575" indent="-73977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  <a:defRPr/>
                </a:pPr>
                <a:endParaRPr lang="en-US" sz="949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8" name="Freeform 252"/>
              <p:cNvSpPr>
                <a:spLocks noChangeArrowheads="1"/>
              </p:cNvSpPr>
              <p:nvPr/>
            </p:nvSpPr>
            <p:spPr bwMode="auto">
              <a:xfrm>
                <a:off x="4610100" y="2541587"/>
                <a:ext cx="1588" cy="1587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639763" indent="-182563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1282700" indent="-3683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925638" indent="-55403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2568575" indent="-73977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  <a:defRPr/>
                </a:pPr>
                <a:endParaRPr lang="en-US" sz="949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9" name="Freeform 253"/>
              <p:cNvSpPr>
                <a:spLocks noChangeArrowheads="1"/>
              </p:cNvSpPr>
              <p:nvPr/>
            </p:nvSpPr>
            <p:spPr bwMode="auto">
              <a:xfrm>
                <a:off x="4732338" y="2541587"/>
                <a:ext cx="120650" cy="120650"/>
              </a:xfrm>
              <a:custGeom>
                <a:avLst/>
                <a:gdLst>
                  <a:gd name="T0" fmla="*/ 251 w 336"/>
                  <a:gd name="T1" fmla="*/ 0 h 336"/>
                  <a:gd name="T2" fmla="*/ 84 w 336"/>
                  <a:gd name="T3" fmla="*/ 9 h 336"/>
                  <a:gd name="T4" fmla="*/ 0 w 336"/>
                  <a:gd name="T5" fmla="*/ 84 h 336"/>
                  <a:gd name="T6" fmla="*/ 92 w 336"/>
                  <a:gd name="T7" fmla="*/ 335 h 336"/>
                  <a:gd name="T8" fmla="*/ 176 w 336"/>
                  <a:gd name="T9" fmla="*/ 193 h 336"/>
                  <a:gd name="T10" fmla="*/ 335 w 336"/>
                  <a:gd name="T11" fmla="*/ 243 h 336"/>
                  <a:gd name="T12" fmla="*/ 251 w 336"/>
                  <a:gd name="T13" fmla="*/ 0 h 336"/>
                  <a:gd name="T14" fmla="*/ 251 w 336"/>
                  <a:gd name="T15" fmla="*/ 0 h 336"/>
                  <a:gd name="T16" fmla="*/ 251 w 336"/>
                  <a:gd name="T17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6" h="336">
                    <a:moveTo>
                      <a:pt x="251" y="0"/>
                    </a:moveTo>
                    <a:lnTo>
                      <a:pt x="84" y="9"/>
                    </a:lnTo>
                    <a:lnTo>
                      <a:pt x="0" y="84"/>
                    </a:lnTo>
                    <a:lnTo>
                      <a:pt x="92" y="335"/>
                    </a:lnTo>
                    <a:lnTo>
                      <a:pt x="176" y="193"/>
                    </a:lnTo>
                    <a:lnTo>
                      <a:pt x="335" y="243"/>
                    </a:lnTo>
                    <a:lnTo>
                      <a:pt x="251" y="0"/>
                    </a:lnTo>
                    <a:close/>
                    <a:moveTo>
                      <a:pt x="251" y="0"/>
                    </a:moveTo>
                    <a:lnTo>
                      <a:pt x="251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639763" indent="-182563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1282700" indent="-3683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925638" indent="-55403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2568575" indent="-73977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  <a:defRPr/>
                </a:pPr>
                <a:endParaRPr lang="en-US" sz="949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0" name="Freeform 254"/>
              <p:cNvSpPr>
                <a:spLocks noChangeArrowheads="1"/>
              </p:cNvSpPr>
              <p:nvPr/>
            </p:nvSpPr>
            <p:spPr bwMode="auto">
              <a:xfrm>
                <a:off x="4732338" y="2541587"/>
                <a:ext cx="120650" cy="120650"/>
              </a:xfrm>
              <a:custGeom>
                <a:avLst/>
                <a:gdLst>
                  <a:gd name="T0" fmla="*/ 251 w 336"/>
                  <a:gd name="T1" fmla="*/ 0 h 336"/>
                  <a:gd name="T2" fmla="*/ 84 w 336"/>
                  <a:gd name="T3" fmla="*/ 9 h 336"/>
                  <a:gd name="T4" fmla="*/ 0 w 336"/>
                  <a:gd name="T5" fmla="*/ 84 h 336"/>
                  <a:gd name="T6" fmla="*/ 92 w 336"/>
                  <a:gd name="T7" fmla="*/ 335 h 336"/>
                  <a:gd name="T8" fmla="*/ 176 w 336"/>
                  <a:gd name="T9" fmla="*/ 193 h 336"/>
                  <a:gd name="T10" fmla="*/ 335 w 336"/>
                  <a:gd name="T11" fmla="*/ 243 h 336"/>
                  <a:gd name="T12" fmla="*/ 251 w 336"/>
                  <a:gd name="T13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6" h="336">
                    <a:moveTo>
                      <a:pt x="251" y="0"/>
                    </a:moveTo>
                    <a:lnTo>
                      <a:pt x="84" y="9"/>
                    </a:lnTo>
                    <a:lnTo>
                      <a:pt x="0" y="84"/>
                    </a:lnTo>
                    <a:lnTo>
                      <a:pt x="92" y="335"/>
                    </a:lnTo>
                    <a:lnTo>
                      <a:pt x="176" y="193"/>
                    </a:lnTo>
                    <a:lnTo>
                      <a:pt x="335" y="243"/>
                    </a:lnTo>
                    <a:lnTo>
                      <a:pt x="251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639763" indent="-182563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1282700" indent="-3683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925638" indent="-55403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2568575" indent="-73977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  <a:defRPr/>
                </a:pPr>
                <a:endParaRPr lang="en-US" sz="949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1" name="Freeform 255"/>
              <p:cNvSpPr>
                <a:spLocks noChangeArrowheads="1"/>
              </p:cNvSpPr>
              <p:nvPr/>
            </p:nvSpPr>
            <p:spPr bwMode="auto">
              <a:xfrm>
                <a:off x="4822825" y="2541587"/>
                <a:ext cx="1588" cy="1587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639763" indent="-182563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1282700" indent="-3683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925638" indent="-55403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2568575" indent="-73977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  <a:defRPr/>
                </a:pPr>
                <a:endParaRPr lang="en-US" sz="949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2" name="Freeform 256"/>
              <p:cNvSpPr>
                <a:spLocks noChangeArrowheads="1"/>
              </p:cNvSpPr>
              <p:nvPr/>
            </p:nvSpPr>
            <p:spPr bwMode="auto">
              <a:xfrm>
                <a:off x="4586288" y="2300287"/>
                <a:ext cx="261937" cy="258762"/>
              </a:xfrm>
              <a:custGeom>
                <a:avLst/>
                <a:gdLst>
                  <a:gd name="T0" fmla="*/ 618 w 728"/>
                  <a:gd name="T1" fmla="*/ 619 h 720"/>
                  <a:gd name="T2" fmla="*/ 627 w 728"/>
                  <a:gd name="T3" fmla="*/ 469 h 720"/>
                  <a:gd name="T4" fmla="*/ 727 w 728"/>
                  <a:gd name="T5" fmla="*/ 360 h 720"/>
                  <a:gd name="T6" fmla="*/ 627 w 728"/>
                  <a:gd name="T7" fmla="*/ 251 h 720"/>
                  <a:gd name="T8" fmla="*/ 618 w 728"/>
                  <a:gd name="T9" fmla="*/ 101 h 720"/>
                  <a:gd name="T10" fmla="*/ 468 w 728"/>
                  <a:gd name="T11" fmla="*/ 92 h 720"/>
                  <a:gd name="T12" fmla="*/ 359 w 728"/>
                  <a:gd name="T13" fmla="*/ 0 h 720"/>
                  <a:gd name="T14" fmla="*/ 250 w 728"/>
                  <a:gd name="T15" fmla="*/ 92 h 720"/>
                  <a:gd name="T16" fmla="*/ 100 w 728"/>
                  <a:gd name="T17" fmla="*/ 101 h 720"/>
                  <a:gd name="T18" fmla="*/ 92 w 728"/>
                  <a:gd name="T19" fmla="*/ 251 h 720"/>
                  <a:gd name="T20" fmla="*/ 0 w 728"/>
                  <a:gd name="T21" fmla="*/ 360 h 720"/>
                  <a:gd name="T22" fmla="*/ 92 w 728"/>
                  <a:gd name="T23" fmla="*/ 469 h 720"/>
                  <a:gd name="T24" fmla="*/ 100 w 728"/>
                  <a:gd name="T25" fmla="*/ 619 h 720"/>
                  <a:gd name="T26" fmla="*/ 250 w 728"/>
                  <a:gd name="T27" fmla="*/ 628 h 720"/>
                  <a:gd name="T28" fmla="*/ 359 w 728"/>
                  <a:gd name="T29" fmla="*/ 719 h 720"/>
                  <a:gd name="T30" fmla="*/ 468 w 728"/>
                  <a:gd name="T31" fmla="*/ 628 h 720"/>
                  <a:gd name="T32" fmla="*/ 618 w 728"/>
                  <a:gd name="T33" fmla="*/ 619 h 720"/>
                  <a:gd name="T34" fmla="*/ 359 w 728"/>
                  <a:gd name="T35" fmla="*/ 561 h 720"/>
                  <a:gd name="T36" fmla="*/ 159 w 728"/>
                  <a:gd name="T37" fmla="*/ 360 h 720"/>
                  <a:gd name="T38" fmla="*/ 359 w 728"/>
                  <a:gd name="T39" fmla="*/ 159 h 720"/>
                  <a:gd name="T40" fmla="*/ 560 w 728"/>
                  <a:gd name="T41" fmla="*/ 360 h 720"/>
                  <a:gd name="T42" fmla="*/ 359 w 728"/>
                  <a:gd name="T43" fmla="*/ 561 h 720"/>
                  <a:gd name="T44" fmla="*/ 359 w 728"/>
                  <a:gd name="T45" fmla="*/ 561 h 720"/>
                  <a:gd name="T46" fmla="*/ 359 w 728"/>
                  <a:gd name="T47" fmla="*/ 561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28" h="720">
                    <a:moveTo>
                      <a:pt x="618" y="619"/>
                    </a:moveTo>
                    <a:cubicBezTo>
                      <a:pt x="627" y="469"/>
                      <a:pt x="627" y="469"/>
                      <a:pt x="627" y="469"/>
                    </a:cubicBezTo>
                    <a:cubicBezTo>
                      <a:pt x="727" y="360"/>
                      <a:pt x="727" y="360"/>
                      <a:pt x="727" y="360"/>
                    </a:cubicBezTo>
                    <a:cubicBezTo>
                      <a:pt x="627" y="251"/>
                      <a:pt x="627" y="251"/>
                      <a:pt x="627" y="251"/>
                    </a:cubicBezTo>
                    <a:cubicBezTo>
                      <a:pt x="618" y="101"/>
                      <a:pt x="618" y="101"/>
                      <a:pt x="618" y="101"/>
                    </a:cubicBezTo>
                    <a:cubicBezTo>
                      <a:pt x="468" y="92"/>
                      <a:pt x="468" y="92"/>
                      <a:pt x="468" y="92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250" y="92"/>
                      <a:pt x="250" y="92"/>
                      <a:pt x="250" y="92"/>
                    </a:cubicBezTo>
                    <a:cubicBezTo>
                      <a:pt x="100" y="101"/>
                      <a:pt x="100" y="101"/>
                      <a:pt x="100" y="101"/>
                    </a:cubicBezTo>
                    <a:cubicBezTo>
                      <a:pt x="92" y="251"/>
                      <a:pt x="92" y="251"/>
                      <a:pt x="92" y="251"/>
                    </a:cubicBezTo>
                    <a:cubicBezTo>
                      <a:pt x="0" y="360"/>
                      <a:pt x="0" y="360"/>
                      <a:pt x="0" y="360"/>
                    </a:cubicBezTo>
                    <a:cubicBezTo>
                      <a:pt x="92" y="469"/>
                      <a:pt x="92" y="469"/>
                      <a:pt x="92" y="469"/>
                    </a:cubicBezTo>
                    <a:cubicBezTo>
                      <a:pt x="100" y="619"/>
                      <a:pt x="100" y="619"/>
                      <a:pt x="100" y="619"/>
                    </a:cubicBezTo>
                    <a:cubicBezTo>
                      <a:pt x="250" y="628"/>
                      <a:pt x="250" y="628"/>
                      <a:pt x="250" y="628"/>
                    </a:cubicBezTo>
                    <a:cubicBezTo>
                      <a:pt x="359" y="719"/>
                      <a:pt x="359" y="719"/>
                      <a:pt x="359" y="719"/>
                    </a:cubicBezTo>
                    <a:cubicBezTo>
                      <a:pt x="468" y="628"/>
                      <a:pt x="468" y="628"/>
                      <a:pt x="468" y="628"/>
                    </a:cubicBezTo>
                    <a:lnTo>
                      <a:pt x="618" y="619"/>
                    </a:lnTo>
                    <a:close/>
                    <a:moveTo>
                      <a:pt x="359" y="561"/>
                    </a:moveTo>
                    <a:cubicBezTo>
                      <a:pt x="250" y="561"/>
                      <a:pt x="159" y="469"/>
                      <a:pt x="159" y="360"/>
                    </a:cubicBezTo>
                    <a:cubicBezTo>
                      <a:pt x="159" y="243"/>
                      <a:pt x="250" y="159"/>
                      <a:pt x="359" y="159"/>
                    </a:cubicBezTo>
                    <a:cubicBezTo>
                      <a:pt x="468" y="159"/>
                      <a:pt x="560" y="243"/>
                      <a:pt x="560" y="360"/>
                    </a:cubicBezTo>
                    <a:cubicBezTo>
                      <a:pt x="560" y="469"/>
                      <a:pt x="468" y="561"/>
                      <a:pt x="359" y="561"/>
                    </a:cubicBezTo>
                    <a:close/>
                    <a:moveTo>
                      <a:pt x="359" y="561"/>
                    </a:moveTo>
                    <a:lnTo>
                      <a:pt x="359" y="561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639763" indent="-182563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1282700" indent="-3683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925638" indent="-55403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2568575" indent="-73977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  <a:defRPr/>
                </a:pPr>
                <a:endParaRPr lang="en-US" sz="949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3" name="Freeform 257"/>
              <p:cNvSpPr>
                <a:spLocks noChangeArrowheads="1"/>
              </p:cNvSpPr>
              <p:nvPr/>
            </p:nvSpPr>
            <p:spPr bwMode="auto">
              <a:xfrm>
                <a:off x="4691063" y="2387599"/>
                <a:ext cx="36512" cy="80963"/>
              </a:xfrm>
              <a:custGeom>
                <a:avLst/>
                <a:gdLst>
                  <a:gd name="T0" fmla="*/ 0 w 102"/>
                  <a:gd name="T1" fmla="*/ 33 h 227"/>
                  <a:gd name="T2" fmla="*/ 9 w 102"/>
                  <a:gd name="T3" fmla="*/ 67 h 227"/>
                  <a:gd name="T4" fmla="*/ 50 w 102"/>
                  <a:gd name="T5" fmla="*/ 50 h 227"/>
                  <a:gd name="T6" fmla="*/ 50 w 102"/>
                  <a:gd name="T7" fmla="*/ 226 h 227"/>
                  <a:gd name="T8" fmla="*/ 101 w 102"/>
                  <a:gd name="T9" fmla="*/ 226 h 227"/>
                  <a:gd name="T10" fmla="*/ 101 w 102"/>
                  <a:gd name="T11" fmla="*/ 0 h 227"/>
                  <a:gd name="T12" fmla="*/ 59 w 102"/>
                  <a:gd name="T13" fmla="*/ 0 h 227"/>
                  <a:gd name="T14" fmla="*/ 0 w 102"/>
                  <a:gd name="T15" fmla="*/ 33 h 227"/>
                  <a:gd name="T16" fmla="*/ 0 w 102"/>
                  <a:gd name="T17" fmla="*/ 33 h 227"/>
                  <a:gd name="T18" fmla="*/ 0 w 102"/>
                  <a:gd name="T19" fmla="*/ 3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2" h="227">
                    <a:moveTo>
                      <a:pt x="0" y="33"/>
                    </a:moveTo>
                    <a:lnTo>
                      <a:pt x="9" y="67"/>
                    </a:lnTo>
                    <a:lnTo>
                      <a:pt x="50" y="50"/>
                    </a:lnTo>
                    <a:lnTo>
                      <a:pt x="50" y="226"/>
                    </a:lnTo>
                    <a:lnTo>
                      <a:pt x="101" y="226"/>
                    </a:lnTo>
                    <a:lnTo>
                      <a:pt x="101" y="0"/>
                    </a:lnTo>
                    <a:lnTo>
                      <a:pt x="59" y="0"/>
                    </a:lnTo>
                    <a:lnTo>
                      <a:pt x="0" y="33"/>
                    </a:lnTo>
                    <a:close/>
                    <a:moveTo>
                      <a:pt x="0" y="33"/>
                    </a:moveTo>
                    <a:lnTo>
                      <a:pt x="0" y="3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639763" indent="-182563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1282700" indent="-3683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925638" indent="-55403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2568575" indent="-73977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  <a:defRPr/>
                </a:pPr>
                <a:endParaRPr lang="en-US" sz="949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4" name="Freeform 258"/>
              <p:cNvSpPr>
                <a:spLocks noChangeArrowheads="1"/>
              </p:cNvSpPr>
              <p:nvPr/>
            </p:nvSpPr>
            <p:spPr bwMode="auto">
              <a:xfrm>
                <a:off x="4691063" y="2387599"/>
                <a:ext cx="36512" cy="80963"/>
              </a:xfrm>
              <a:custGeom>
                <a:avLst/>
                <a:gdLst>
                  <a:gd name="T0" fmla="*/ 0 w 102"/>
                  <a:gd name="T1" fmla="*/ 33 h 227"/>
                  <a:gd name="T2" fmla="*/ 9 w 102"/>
                  <a:gd name="T3" fmla="*/ 67 h 227"/>
                  <a:gd name="T4" fmla="*/ 50 w 102"/>
                  <a:gd name="T5" fmla="*/ 50 h 227"/>
                  <a:gd name="T6" fmla="*/ 50 w 102"/>
                  <a:gd name="T7" fmla="*/ 50 h 227"/>
                  <a:gd name="T8" fmla="*/ 50 w 102"/>
                  <a:gd name="T9" fmla="*/ 226 h 227"/>
                  <a:gd name="T10" fmla="*/ 101 w 102"/>
                  <a:gd name="T11" fmla="*/ 226 h 227"/>
                  <a:gd name="T12" fmla="*/ 101 w 102"/>
                  <a:gd name="T13" fmla="*/ 0 h 227"/>
                  <a:gd name="T14" fmla="*/ 59 w 102"/>
                  <a:gd name="T15" fmla="*/ 0 h 227"/>
                  <a:gd name="T16" fmla="*/ 0 w 102"/>
                  <a:gd name="T17" fmla="*/ 3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" h="227">
                    <a:moveTo>
                      <a:pt x="0" y="33"/>
                    </a:moveTo>
                    <a:lnTo>
                      <a:pt x="9" y="67"/>
                    </a:lnTo>
                    <a:lnTo>
                      <a:pt x="50" y="50"/>
                    </a:lnTo>
                    <a:lnTo>
                      <a:pt x="50" y="50"/>
                    </a:lnTo>
                    <a:lnTo>
                      <a:pt x="50" y="226"/>
                    </a:lnTo>
                    <a:lnTo>
                      <a:pt x="101" y="226"/>
                    </a:lnTo>
                    <a:lnTo>
                      <a:pt x="101" y="0"/>
                    </a:lnTo>
                    <a:lnTo>
                      <a:pt x="59" y="0"/>
                    </a:lnTo>
                    <a:lnTo>
                      <a:pt x="0" y="3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639763" indent="-182563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1282700" indent="-3683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925638" indent="-55403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2568575" indent="-73977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  <a:defRPr/>
                </a:pPr>
                <a:endParaRPr lang="en-US" sz="949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5" name="Freeform 259"/>
              <p:cNvSpPr>
                <a:spLocks noChangeArrowheads="1"/>
              </p:cNvSpPr>
              <p:nvPr/>
            </p:nvSpPr>
            <p:spPr bwMode="auto">
              <a:xfrm>
                <a:off x="4691063" y="2400299"/>
                <a:ext cx="1587" cy="158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639763" indent="-182563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1282700" indent="-3683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925638" indent="-55403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2568575" indent="-73977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  <a:defRPr/>
                </a:pPr>
                <a:endParaRPr lang="en-US" sz="949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64" name="组合 63"/>
          <p:cNvGrpSpPr/>
          <p:nvPr/>
        </p:nvGrpSpPr>
        <p:grpSpPr>
          <a:xfrm>
            <a:off x="1595172" y="1461498"/>
            <a:ext cx="1208355" cy="1028645"/>
            <a:chOff x="1591622" y="1311662"/>
            <a:chExt cx="1208355" cy="1028645"/>
          </a:xfrm>
        </p:grpSpPr>
        <p:grpSp>
          <p:nvGrpSpPr>
            <p:cNvPr id="27" name="组合 73"/>
            <p:cNvGrpSpPr>
              <a:grpSpLocks/>
            </p:cNvGrpSpPr>
            <p:nvPr/>
          </p:nvGrpSpPr>
          <p:grpSpPr bwMode="auto">
            <a:xfrm>
              <a:off x="1591622" y="1311662"/>
              <a:ext cx="1208355" cy="1028645"/>
              <a:chOff x="985377" y="1960081"/>
              <a:chExt cx="1800200" cy="1551897"/>
            </a:xfrm>
            <a:noFill/>
          </p:grpSpPr>
          <p:sp>
            <p:nvSpPr>
              <p:cNvPr id="28" name="六边形 27"/>
              <p:cNvSpPr/>
              <p:nvPr/>
            </p:nvSpPr>
            <p:spPr>
              <a:xfrm>
                <a:off x="985377" y="1960081"/>
                <a:ext cx="1800200" cy="1551897"/>
              </a:xfrm>
              <a:prstGeom prst="hexagon">
                <a:avLst/>
              </a:prstGeom>
              <a:grpFill/>
              <a:ln>
                <a:solidFill>
                  <a:srgbClr val="0070C0"/>
                </a:solidFill>
              </a:ln>
              <a:effectLst>
                <a:outerShdw blurRad="1524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7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9" name="六边形 28"/>
              <p:cNvSpPr/>
              <p:nvPr/>
            </p:nvSpPr>
            <p:spPr>
              <a:xfrm>
                <a:off x="1081631" y="2043058"/>
                <a:ext cx="1607692" cy="1385942"/>
              </a:xfrm>
              <a:prstGeom prst="hexagon">
                <a:avLst/>
              </a:prstGeom>
              <a:grpFill/>
              <a:ln>
                <a:solidFill>
                  <a:srgbClr val="0070C0"/>
                </a:solidFill>
              </a:ln>
              <a:effectLst>
                <a:innerShdw blurRad="762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7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>
              <a:off x="1852740" y="1391801"/>
              <a:ext cx="708748" cy="758264"/>
              <a:chOff x="1991170" y="4713945"/>
              <a:chExt cx="708748" cy="758264"/>
            </a:xfrm>
          </p:grpSpPr>
          <p:grpSp>
            <p:nvGrpSpPr>
              <p:cNvPr id="60" name="组合 59"/>
              <p:cNvGrpSpPr/>
              <p:nvPr/>
            </p:nvGrpSpPr>
            <p:grpSpPr>
              <a:xfrm>
                <a:off x="1991170" y="4713945"/>
                <a:ext cx="708748" cy="758264"/>
                <a:chOff x="1991170" y="4713945"/>
                <a:chExt cx="708748" cy="758264"/>
              </a:xfrm>
            </p:grpSpPr>
            <p:sp>
              <p:nvSpPr>
                <p:cNvPr id="56" name="Freeform 74"/>
                <p:cNvSpPr>
                  <a:spLocks/>
                </p:cNvSpPr>
                <p:nvPr/>
              </p:nvSpPr>
              <p:spPr bwMode="auto">
                <a:xfrm>
                  <a:off x="1991170" y="5161909"/>
                  <a:ext cx="708748" cy="310300"/>
                </a:xfrm>
                <a:custGeom>
                  <a:avLst/>
                  <a:gdLst>
                    <a:gd name="T0" fmla="*/ 98 w 196"/>
                    <a:gd name="T1" fmla="*/ 0 h 82"/>
                    <a:gd name="T2" fmla="*/ 0 w 196"/>
                    <a:gd name="T3" fmla="*/ 82 h 82"/>
                    <a:gd name="T4" fmla="*/ 196 w 196"/>
                    <a:gd name="T5" fmla="*/ 82 h 82"/>
                    <a:gd name="T6" fmla="*/ 98 w 196"/>
                    <a:gd name="T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6" h="82">
                      <a:moveTo>
                        <a:pt x="98" y="0"/>
                      </a:moveTo>
                      <a:cubicBezTo>
                        <a:pt x="44" y="0"/>
                        <a:pt x="0" y="37"/>
                        <a:pt x="0" y="82"/>
                      </a:cubicBezTo>
                      <a:cubicBezTo>
                        <a:pt x="196" y="82"/>
                        <a:pt x="196" y="82"/>
                        <a:pt x="196" y="82"/>
                      </a:cubicBezTo>
                      <a:cubicBezTo>
                        <a:pt x="196" y="37"/>
                        <a:pt x="15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7" name="Freeform 75"/>
                <p:cNvSpPr>
                  <a:spLocks/>
                </p:cNvSpPr>
                <p:nvPr/>
              </p:nvSpPr>
              <p:spPr bwMode="auto">
                <a:xfrm>
                  <a:off x="2454994" y="4713945"/>
                  <a:ext cx="201076" cy="502797"/>
                </a:xfrm>
                <a:custGeom>
                  <a:avLst/>
                  <a:gdLst>
                    <a:gd name="T0" fmla="*/ 25 w 49"/>
                    <a:gd name="T1" fmla="*/ 6 h 149"/>
                    <a:gd name="T2" fmla="*/ 0 w 49"/>
                    <a:gd name="T3" fmla="*/ 12 h 149"/>
                    <a:gd name="T4" fmla="*/ 0 w 49"/>
                    <a:gd name="T5" fmla="*/ 21 h 149"/>
                    <a:gd name="T6" fmla="*/ 0 w 49"/>
                    <a:gd name="T7" fmla="*/ 45 h 149"/>
                    <a:gd name="T8" fmla="*/ 0 w 49"/>
                    <a:gd name="T9" fmla="*/ 149 h 149"/>
                    <a:gd name="T10" fmla="*/ 5 w 49"/>
                    <a:gd name="T11" fmla="*/ 149 h 149"/>
                    <a:gd name="T12" fmla="*/ 5 w 49"/>
                    <a:gd name="T13" fmla="*/ 45 h 149"/>
                    <a:gd name="T14" fmla="*/ 25 w 49"/>
                    <a:gd name="T15" fmla="*/ 40 h 149"/>
                    <a:gd name="T16" fmla="*/ 49 w 49"/>
                    <a:gd name="T17" fmla="*/ 45 h 149"/>
                    <a:gd name="T18" fmla="*/ 49 w 49"/>
                    <a:gd name="T19" fmla="*/ 12 h 149"/>
                    <a:gd name="T20" fmla="*/ 25 w 49"/>
                    <a:gd name="T21" fmla="*/ 6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9" h="149">
                      <a:moveTo>
                        <a:pt x="25" y="6"/>
                      </a:moveTo>
                      <a:cubicBezTo>
                        <a:pt x="16" y="13"/>
                        <a:pt x="0" y="12"/>
                        <a:pt x="0" y="12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" y="149"/>
                        <a:pt x="5" y="149"/>
                        <a:pt x="5" y="149"/>
                      </a:cubicBezTo>
                      <a:cubicBezTo>
                        <a:pt x="5" y="45"/>
                        <a:pt x="5" y="45"/>
                        <a:pt x="5" y="45"/>
                      </a:cubicBezTo>
                      <a:cubicBezTo>
                        <a:pt x="10" y="45"/>
                        <a:pt x="18" y="43"/>
                        <a:pt x="25" y="40"/>
                      </a:cubicBezTo>
                      <a:cubicBezTo>
                        <a:pt x="38" y="33"/>
                        <a:pt x="49" y="45"/>
                        <a:pt x="49" y="45"/>
                      </a:cubicBezTo>
                      <a:cubicBezTo>
                        <a:pt x="49" y="12"/>
                        <a:pt x="49" y="12"/>
                        <a:pt x="49" y="12"/>
                      </a:cubicBezTo>
                      <a:cubicBezTo>
                        <a:pt x="49" y="12"/>
                        <a:pt x="33" y="0"/>
                        <a:pt x="25" y="6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8" name="Freeform 76"/>
                <p:cNvSpPr>
                  <a:spLocks/>
                </p:cNvSpPr>
                <p:nvPr/>
              </p:nvSpPr>
              <p:spPr bwMode="auto">
                <a:xfrm>
                  <a:off x="2222317" y="4854808"/>
                  <a:ext cx="251047" cy="387075"/>
                </a:xfrm>
                <a:custGeom>
                  <a:avLst/>
                  <a:gdLst>
                    <a:gd name="T0" fmla="*/ 68 w 69"/>
                    <a:gd name="T1" fmla="*/ 10 h 102"/>
                    <a:gd name="T2" fmla="*/ 64 w 69"/>
                    <a:gd name="T3" fmla="*/ 8 h 102"/>
                    <a:gd name="T4" fmla="*/ 61 w 69"/>
                    <a:gd name="T5" fmla="*/ 10 h 102"/>
                    <a:gd name="T6" fmla="*/ 61 w 69"/>
                    <a:gd name="T7" fmla="*/ 10 h 102"/>
                    <a:gd name="T8" fmla="*/ 60 w 69"/>
                    <a:gd name="T9" fmla="*/ 10 h 102"/>
                    <a:gd name="T10" fmla="*/ 54 w 69"/>
                    <a:gd name="T11" fmla="*/ 14 h 102"/>
                    <a:gd name="T12" fmla="*/ 54 w 69"/>
                    <a:gd name="T13" fmla="*/ 13 h 102"/>
                    <a:gd name="T14" fmla="*/ 39 w 69"/>
                    <a:gd name="T15" fmla="*/ 0 h 102"/>
                    <a:gd name="T16" fmla="*/ 33 w 69"/>
                    <a:gd name="T17" fmla="*/ 0 h 102"/>
                    <a:gd name="T18" fmla="*/ 27 w 69"/>
                    <a:gd name="T19" fmla="*/ 9 h 102"/>
                    <a:gd name="T20" fmla="*/ 22 w 69"/>
                    <a:gd name="T21" fmla="*/ 0 h 102"/>
                    <a:gd name="T22" fmla="*/ 16 w 69"/>
                    <a:gd name="T23" fmla="*/ 0 h 102"/>
                    <a:gd name="T24" fmla="*/ 0 w 69"/>
                    <a:gd name="T25" fmla="*/ 13 h 102"/>
                    <a:gd name="T26" fmla="*/ 0 w 69"/>
                    <a:gd name="T27" fmla="*/ 40 h 102"/>
                    <a:gd name="T28" fmla="*/ 0 w 69"/>
                    <a:gd name="T29" fmla="*/ 40 h 102"/>
                    <a:gd name="T30" fmla="*/ 0 w 69"/>
                    <a:gd name="T31" fmla="*/ 41 h 102"/>
                    <a:gd name="T32" fmla="*/ 5 w 69"/>
                    <a:gd name="T33" fmla="*/ 45 h 102"/>
                    <a:gd name="T34" fmla="*/ 10 w 69"/>
                    <a:gd name="T35" fmla="*/ 41 h 102"/>
                    <a:gd name="T36" fmla="*/ 10 w 69"/>
                    <a:gd name="T37" fmla="*/ 40 h 102"/>
                    <a:gd name="T38" fmla="*/ 10 w 69"/>
                    <a:gd name="T39" fmla="*/ 40 h 102"/>
                    <a:gd name="T40" fmla="*/ 10 w 69"/>
                    <a:gd name="T41" fmla="*/ 15 h 102"/>
                    <a:gd name="T42" fmla="*/ 13 w 69"/>
                    <a:gd name="T43" fmla="*/ 15 h 102"/>
                    <a:gd name="T44" fmla="*/ 13 w 69"/>
                    <a:gd name="T45" fmla="*/ 96 h 102"/>
                    <a:gd name="T46" fmla="*/ 19 w 69"/>
                    <a:gd name="T47" fmla="*/ 102 h 102"/>
                    <a:gd name="T48" fmla="*/ 26 w 69"/>
                    <a:gd name="T49" fmla="*/ 96 h 102"/>
                    <a:gd name="T50" fmla="*/ 26 w 69"/>
                    <a:gd name="T51" fmla="*/ 43 h 102"/>
                    <a:gd name="T52" fmla="*/ 29 w 69"/>
                    <a:gd name="T53" fmla="*/ 43 h 102"/>
                    <a:gd name="T54" fmla="*/ 29 w 69"/>
                    <a:gd name="T55" fmla="*/ 96 h 102"/>
                    <a:gd name="T56" fmla="*/ 29 w 69"/>
                    <a:gd name="T57" fmla="*/ 96 h 102"/>
                    <a:gd name="T58" fmla="*/ 35 w 69"/>
                    <a:gd name="T59" fmla="*/ 102 h 102"/>
                    <a:gd name="T60" fmla="*/ 42 w 69"/>
                    <a:gd name="T61" fmla="*/ 96 h 102"/>
                    <a:gd name="T62" fmla="*/ 42 w 69"/>
                    <a:gd name="T63" fmla="*/ 15 h 102"/>
                    <a:gd name="T64" fmla="*/ 45 w 69"/>
                    <a:gd name="T65" fmla="*/ 15 h 102"/>
                    <a:gd name="T66" fmla="*/ 45 w 69"/>
                    <a:gd name="T67" fmla="*/ 23 h 102"/>
                    <a:gd name="T68" fmla="*/ 45 w 69"/>
                    <a:gd name="T69" fmla="*/ 23 h 102"/>
                    <a:gd name="T70" fmla="*/ 50 w 69"/>
                    <a:gd name="T71" fmla="*/ 28 h 102"/>
                    <a:gd name="T72" fmla="*/ 52 w 69"/>
                    <a:gd name="T73" fmla="*/ 27 h 102"/>
                    <a:gd name="T74" fmla="*/ 52 w 69"/>
                    <a:gd name="T75" fmla="*/ 27 h 102"/>
                    <a:gd name="T76" fmla="*/ 60 w 69"/>
                    <a:gd name="T77" fmla="*/ 22 h 102"/>
                    <a:gd name="T78" fmla="*/ 64 w 69"/>
                    <a:gd name="T79" fmla="*/ 19 h 102"/>
                    <a:gd name="T80" fmla="*/ 67 w 69"/>
                    <a:gd name="T81" fmla="*/ 17 h 102"/>
                    <a:gd name="T82" fmla="*/ 67 w 69"/>
                    <a:gd name="T83" fmla="*/ 17 h 102"/>
                    <a:gd name="T84" fmla="*/ 67 w 69"/>
                    <a:gd name="T85" fmla="*/ 17 h 102"/>
                    <a:gd name="T86" fmla="*/ 68 w 69"/>
                    <a:gd name="T87" fmla="*/ 1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69" h="102">
                      <a:moveTo>
                        <a:pt x="68" y="10"/>
                      </a:moveTo>
                      <a:cubicBezTo>
                        <a:pt x="67" y="9"/>
                        <a:pt x="66" y="9"/>
                        <a:pt x="64" y="8"/>
                      </a:cubicBezTo>
                      <a:cubicBezTo>
                        <a:pt x="63" y="8"/>
                        <a:pt x="62" y="9"/>
                        <a:pt x="61" y="10"/>
                      </a:cubicBezTo>
                      <a:cubicBezTo>
                        <a:pt x="61" y="10"/>
                        <a:pt x="61" y="10"/>
                        <a:pt x="61" y="10"/>
                      </a:cubicBezTo>
                      <a:cubicBezTo>
                        <a:pt x="60" y="10"/>
                        <a:pt x="60" y="10"/>
                        <a:pt x="60" y="10"/>
                      </a:cubicBezTo>
                      <a:cubicBezTo>
                        <a:pt x="54" y="14"/>
                        <a:pt x="54" y="14"/>
                        <a:pt x="54" y="14"/>
                      </a:cubicBezTo>
                      <a:cubicBezTo>
                        <a:pt x="54" y="13"/>
                        <a:pt x="54" y="13"/>
                        <a:pt x="54" y="13"/>
                      </a:cubicBezTo>
                      <a:cubicBezTo>
                        <a:pt x="53" y="0"/>
                        <a:pt x="39" y="0"/>
                        <a:pt x="39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27" y="9"/>
                        <a:pt x="27" y="9"/>
                        <a:pt x="27" y="9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0" y="1"/>
                        <a:pt x="0" y="13"/>
                        <a:pt x="0" y="13"/>
                      </a:cubicBez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0" y="40"/>
                        <a:pt x="0" y="41"/>
                        <a:pt x="0" y="41"/>
                      </a:cubicBezTo>
                      <a:cubicBezTo>
                        <a:pt x="0" y="43"/>
                        <a:pt x="3" y="45"/>
                        <a:pt x="5" y="45"/>
                      </a:cubicBezTo>
                      <a:cubicBezTo>
                        <a:pt x="8" y="45"/>
                        <a:pt x="10" y="43"/>
                        <a:pt x="10" y="41"/>
                      </a:cubicBezTo>
                      <a:cubicBezTo>
                        <a:pt x="10" y="41"/>
                        <a:pt x="10" y="40"/>
                        <a:pt x="10" y="40"/>
                      </a:cubicBezTo>
                      <a:cubicBezTo>
                        <a:pt x="10" y="40"/>
                        <a:pt x="10" y="40"/>
                        <a:pt x="10" y="40"/>
                      </a:cubicBezTo>
                      <a:cubicBezTo>
                        <a:pt x="10" y="15"/>
                        <a:pt x="10" y="15"/>
                        <a:pt x="10" y="15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3" y="96"/>
                        <a:pt x="13" y="96"/>
                        <a:pt x="13" y="96"/>
                      </a:cubicBezTo>
                      <a:cubicBezTo>
                        <a:pt x="13" y="99"/>
                        <a:pt x="16" y="102"/>
                        <a:pt x="19" y="102"/>
                      </a:cubicBezTo>
                      <a:cubicBezTo>
                        <a:pt x="23" y="102"/>
                        <a:pt x="26" y="99"/>
                        <a:pt x="26" y="96"/>
                      </a:cubicBezTo>
                      <a:cubicBezTo>
                        <a:pt x="26" y="43"/>
                        <a:pt x="26" y="43"/>
                        <a:pt x="26" y="43"/>
                      </a:cubicBezTo>
                      <a:cubicBezTo>
                        <a:pt x="29" y="43"/>
                        <a:pt x="29" y="43"/>
                        <a:pt x="29" y="43"/>
                      </a:cubicBezTo>
                      <a:cubicBezTo>
                        <a:pt x="29" y="96"/>
                        <a:pt x="29" y="96"/>
                        <a:pt x="29" y="96"/>
                      </a:cubicBezTo>
                      <a:cubicBezTo>
                        <a:pt x="29" y="96"/>
                        <a:pt x="29" y="96"/>
                        <a:pt x="29" y="96"/>
                      </a:cubicBezTo>
                      <a:cubicBezTo>
                        <a:pt x="29" y="99"/>
                        <a:pt x="32" y="102"/>
                        <a:pt x="35" y="102"/>
                      </a:cubicBezTo>
                      <a:cubicBezTo>
                        <a:pt x="39" y="102"/>
                        <a:pt x="42" y="99"/>
                        <a:pt x="42" y="96"/>
                      </a:cubicBezTo>
                      <a:cubicBezTo>
                        <a:pt x="42" y="15"/>
                        <a:pt x="42" y="15"/>
                        <a:pt x="42" y="15"/>
                      </a:cubicBezTo>
                      <a:cubicBezTo>
                        <a:pt x="45" y="15"/>
                        <a:pt x="45" y="15"/>
                        <a:pt x="45" y="15"/>
                      </a:cubicBezTo>
                      <a:cubicBezTo>
                        <a:pt x="45" y="23"/>
                        <a:pt x="45" y="23"/>
                        <a:pt x="45" y="23"/>
                      </a:cubicBezTo>
                      <a:cubicBezTo>
                        <a:pt x="45" y="23"/>
                        <a:pt x="45" y="23"/>
                        <a:pt x="45" y="23"/>
                      </a:cubicBezTo>
                      <a:cubicBezTo>
                        <a:pt x="45" y="26"/>
                        <a:pt x="47" y="28"/>
                        <a:pt x="50" y="28"/>
                      </a:cubicBezTo>
                      <a:cubicBezTo>
                        <a:pt x="50" y="28"/>
                        <a:pt x="51" y="28"/>
                        <a:pt x="52" y="27"/>
                      </a:cubicBezTo>
                      <a:cubicBezTo>
                        <a:pt x="52" y="27"/>
                        <a:pt x="52" y="27"/>
                        <a:pt x="52" y="27"/>
                      </a:cubicBezTo>
                      <a:cubicBezTo>
                        <a:pt x="60" y="22"/>
                        <a:pt x="60" y="22"/>
                        <a:pt x="60" y="22"/>
                      </a:cubicBezTo>
                      <a:cubicBezTo>
                        <a:pt x="64" y="19"/>
                        <a:pt x="64" y="19"/>
                        <a:pt x="64" y="19"/>
                      </a:cubicBezTo>
                      <a:cubicBezTo>
                        <a:pt x="67" y="17"/>
                        <a:pt x="67" y="17"/>
                        <a:pt x="67" y="17"/>
                      </a:cubicBezTo>
                      <a:cubicBezTo>
                        <a:pt x="67" y="17"/>
                        <a:pt x="67" y="17"/>
                        <a:pt x="67" y="17"/>
                      </a:cubicBezTo>
                      <a:cubicBezTo>
                        <a:pt x="67" y="17"/>
                        <a:pt x="67" y="17"/>
                        <a:pt x="67" y="17"/>
                      </a:cubicBezTo>
                      <a:cubicBezTo>
                        <a:pt x="69" y="15"/>
                        <a:pt x="69" y="12"/>
                        <a:pt x="68" y="10"/>
                      </a:cubicBezTo>
                      <a:close/>
                    </a:path>
                  </a:pathLst>
                </a:custGeom>
                <a:solidFill>
                  <a:srgbClr val="3B44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59" name="Oval 77"/>
              <p:cNvSpPr>
                <a:spLocks noChangeArrowheads="1"/>
              </p:cNvSpPr>
              <p:nvPr/>
            </p:nvSpPr>
            <p:spPr bwMode="auto">
              <a:xfrm>
                <a:off x="2280486" y="4765237"/>
                <a:ext cx="84193" cy="83173"/>
              </a:xfrm>
              <a:prstGeom prst="ellipse">
                <a:avLst/>
              </a:prstGeom>
              <a:solidFill>
                <a:srgbClr val="008D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47238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23"/>
          <p:cNvSpPr txBox="1"/>
          <p:nvPr/>
        </p:nvSpPr>
        <p:spPr>
          <a:xfrm>
            <a:off x="1024949" y="302547"/>
            <a:ext cx="3777531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E1F9A"/>
                </a:solidFill>
                <a:latin typeface="Tahoma" pitchFamily="34" charset="0"/>
                <a:ea typeface="Tahoma" panose="020B0604030504040204" pitchFamily="34" charset="0"/>
                <a:cs typeface="Tahoma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r>
              <a:rPr lang="en-US" altLang="zh-CN" dirty="0"/>
              <a:t>    IP Protection</a:t>
            </a:r>
          </a:p>
        </p:txBody>
      </p:sp>
      <p:grpSp>
        <p:nvGrpSpPr>
          <p:cNvPr id="12" name="组合 58"/>
          <p:cNvGrpSpPr>
            <a:grpSpLocks/>
          </p:cNvGrpSpPr>
          <p:nvPr/>
        </p:nvGrpSpPr>
        <p:grpSpPr bwMode="auto">
          <a:xfrm>
            <a:off x="2211864" y="449629"/>
            <a:ext cx="8117585" cy="3022301"/>
            <a:chOff x="857224" y="1230423"/>
            <a:chExt cx="7429552" cy="2741262"/>
          </a:xfrm>
          <a:solidFill>
            <a:srgbClr val="00B0F0"/>
          </a:solidFill>
        </p:grpSpPr>
        <p:grpSp>
          <p:nvGrpSpPr>
            <p:cNvPr id="13" name="组合 52"/>
            <p:cNvGrpSpPr>
              <a:grpSpLocks/>
            </p:cNvGrpSpPr>
            <p:nvPr/>
          </p:nvGrpSpPr>
          <p:grpSpPr bwMode="auto">
            <a:xfrm>
              <a:off x="857224" y="1230423"/>
              <a:ext cx="7429552" cy="2592269"/>
              <a:chOff x="785786" y="1044588"/>
              <a:chExt cx="6164925" cy="2592269"/>
            </a:xfrm>
            <a:grpFill/>
          </p:grpSpPr>
          <p:grpSp>
            <p:nvGrpSpPr>
              <p:cNvPr id="16" name="组合 21"/>
              <p:cNvGrpSpPr/>
              <p:nvPr/>
            </p:nvGrpSpPr>
            <p:grpSpPr>
              <a:xfrm>
                <a:off x="4715502" y="1044588"/>
                <a:ext cx="2235209" cy="2592269"/>
                <a:chOff x="4014803" y="2493967"/>
                <a:chExt cx="2235209" cy="2592269"/>
              </a:xfrm>
              <a:grpFill/>
            </p:grpSpPr>
            <p:grpSp>
              <p:nvGrpSpPr>
                <p:cNvPr id="30" name="Group 153"/>
                <p:cNvGrpSpPr>
                  <a:grpSpLocks/>
                </p:cNvGrpSpPr>
                <p:nvPr/>
              </p:nvGrpSpPr>
              <p:grpSpPr bwMode="auto">
                <a:xfrm>
                  <a:off x="4178301" y="2493967"/>
                  <a:ext cx="2071688" cy="1136653"/>
                  <a:chOff x="2542" y="1209"/>
                  <a:chExt cx="1305" cy="716"/>
                </a:xfrm>
                <a:grpFill/>
              </p:grpSpPr>
              <p:grpSp>
                <p:nvGrpSpPr>
                  <p:cNvPr id="40" name="Group 154"/>
                  <p:cNvGrpSpPr>
                    <a:grpSpLocks/>
                  </p:cNvGrpSpPr>
                  <p:nvPr/>
                </p:nvGrpSpPr>
                <p:grpSpPr bwMode="auto">
                  <a:xfrm>
                    <a:off x="2542" y="1209"/>
                    <a:ext cx="1305" cy="716"/>
                    <a:chOff x="2590" y="1305"/>
                    <a:chExt cx="1305" cy="716"/>
                  </a:xfrm>
                  <a:grpFill/>
                </p:grpSpPr>
                <p:sp>
                  <p:nvSpPr>
                    <p:cNvPr id="42" name="Rectangle 162"/>
                    <p:cNvSpPr>
                      <a:spLocks noChangeArrowheads="1"/>
                    </p:cNvSpPr>
                    <p:nvPr/>
                  </p:nvSpPr>
                  <p:spPr bwMode="white">
                    <a:xfrm>
                      <a:off x="2590" y="1305"/>
                      <a:ext cx="1305" cy="176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5"/>
                    </a:lnRef>
                    <a:fillRef idx="1">
                      <a:schemeClr val="lt1"/>
                    </a:fillRef>
                    <a:effectRef idx="0">
                      <a:schemeClr val="accent5"/>
                    </a:effectRef>
                    <a:fontRef idx="minor">
                      <a:schemeClr val="dk1"/>
                    </a:fontRef>
                  </p:style>
                  <p:txBody>
                    <a:bodyPr>
                      <a:spAutoFit/>
                    </a:bodyPr>
                    <a:lstStyle/>
                    <a:p>
                      <a:pPr eaLnBrk="1" hangingPunct="1">
                        <a:defRPr/>
                      </a:pPr>
                      <a:r>
                        <a:rPr lang="en-US" altLang="zh-CN" sz="1400" b="1" dirty="0">
                          <a:solidFill>
                            <a:srgbClr val="0000CC"/>
                          </a:solidFill>
                          <a:ea typeface="微软雅黑" pitchFamily="34" charset="-122"/>
                        </a:rPr>
                        <a:t>Access Control</a:t>
                      </a:r>
                      <a:endParaRPr lang="zh-CN" altLang="en-US" sz="1400" b="1" dirty="0">
                        <a:solidFill>
                          <a:srgbClr val="0000CC"/>
                        </a:solidFill>
                        <a:ea typeface="微软雅黑" pitchFamily="34" charset="-122"/>
                      </a:endParaRPr>
                    </a:p>
                  </p:txBody>
                </p:sp>
                <p:sp>
                  <p:nvSpPr>
                    <p:cNvPr id="43" name="Rectangle 165"/>
                    <p:cNvSpPr>
                      <a:spLocks noChangeArrowheads="1"/>
                    </p:cNvSpPr>
                    <p:nvPr/>
                  </p:nvSpPr>
                  <p:spPr bwMode="white">
                    <a:xfrm>
                      <a:off x="2590" y="1845"/>
                      <a:ext cx="1305" cy="176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5"/>
                    </a:lnRef>
                    <a:fillRef idx="1">
                      <a:schemeClr val="lt1"/>
                    </a:fillRef>
                    <a:effectRef idx="0">
                      <a:schemeClr val="accent5"/>
                    </a:effectRef>
                    <a:fontRef idx="minor">
                      <a:schemeClr val="dk1"/>
                    </a:fontRef>
                  </p:style>
                  <p:txBody>
                    <a:bodyPr>
                      <a:spAutoFit/>
                    </a:bodyPr>
                    <a:lstStyle/>
                    <a:p>
                      <a:r>
                        <a:rPr lang="en-US" altLang="zh-CN" sz="1400" b="1" dirty="0">
                          <a:solidFill>
                            <a:srgbClr val="0000CC"/>
                          </a:solidFill>
                          <a:ea typeface="微软雅黑" pitchFamily="34" charset="-122"/>
                        </a:rPr>
                        <a:t>PC without Disk</a:t>
                      </a:r>
                      <a:endParaRPr lang="zh-CN" altLang="en-US" sz="1400" b="1" dirty="0">
                        <a:solidFill>
                          <a:srgbClr val="0000CC"/>
                        </a:solidFill>
                        <a:ea typeface="微软雅黑" pitchFamily="34" charset="-122"/>
                      </a:endParaRPr>
                    </a:p>
                  </p:txBody>
                </p:sp>
              </p:grpSp>
              <p:sp>
                <p:nvSpPr>
                  <p:cNvPr id="41" name="Rectangle 166"/>
                  <p:cNvSpPr>
                    <a:spLocks noChangeArrowheads="1"/>
                  </p:cNvSpPr>
                  <p:nvPr/>
                </p:nvSpPr>
                <p:spPr bwMode="white">
                  <a:xfrm>
                    <a:off x="2542" y="1479"/>
                    <a:ext cx="1305" cy="17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>
                    <a:spAutoFit/>
                  </a:bodyPr>
                  <a:lstStyle/>
                  <a:p>
                    <a:r>
                      <a:rPr lang="en-US" altLang="zh-CN" sz="1400" b="1" dirty="0">
                        <a:solidFill>
                          <a:srgbClr val="0000CC"/>
                        </a:solidFill>
                        <a:ea typeface="微软雅黑" pitchFamily="34" charset="-122"/>
                      </a:rPr>
                      <a:t>Independent Server</a:t>
                    </a:r>
                    <a:endParaRPr lang="zh-CN" altLang="en-US" sz="1400" b="1" dirty="0">
                      <a:solidFill>
                        <a:srgbClr val="0000CC"/>
                      </a:solidFill>
                      <a:ea typeface="微软雅黑" pitchFamily="34" charset="-122"/>
                    </a:endParaRPr>
                  </a:p>
                </p:txBody>
              </p:sp>
            </p:grpSp>
            <p:grpSp>
              <p:nvGrpSpPr>
                <p:cNvPr id="31" name="Group 126"/>
                <p:cNvGrpSpPr>
                  <a:grpSpLocks/>
                </p:cNvGrpSpPr>
                <p:nvPr/>
              </p:nvGrpSpPr>
              <p:grpSpPr bwMode="auto">
                <a:xfrm>
                  <a:off x="4014803" y="2637540"/>
                  <a:ext cx="2235209" cy="2448696"/>
                  <a:chOff x="2495" y="1403"/>
                  <a:chExt cx="1408" cy="1542"/>
                </a:xfrm>
                <a:grpFill/>
              </p:grpSpPr>
              <p:cxnSp>
                <p:nvCxnSpPr>
                  <p:cNvPr id="32" name="AutoShape 128"/>
                  <p:cNvCxnSpPr>
                    <a:cxnSpLocks noChangeShapeType="1"/>
                  </p:cNvCxnSpPr>
                  <p:nvPr/>
                </p:nvCxnSpPr>
                <p:spPr bwMode="black">
                  <a:xfrm rot="10800000" flipH="1">
                    <a:off x="2596" y="1403"/>
                    <a:ext cx="34" cy="1542"/>
                  </a:xfrm>
                  <a:prstGeom prst="bentConnector3">
                    <a:avLst>
                      <a:gd name="adj1" fmla="val -280000"/>
                    </a:avLst>
                  </a:prstGeom>
                  <a:grpFill/>
                  <a:ln>
                    <a:solidFill>
                      <a:schemeClr val="tx1"/>
                    </a:solidFill>
                    <a:headEnd/>
                    <a:tailEnd/>
                  </a:ln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</p:cxnSp>
              <p:grpSp>
                <p:nvGrpSpPr>
                  <p:cNvPr id="33" name="Group 130"/>
                  <p:cNvGrpSpPr>
                    <a:grpSpLocks/>
                  </p:cNvGrpSpPr>
                  <p:nvPr/>
                </p:nvGrpSpPr>
                <p:grpSpPr bwMode="auto">
                  <a:xfrm>
                    <a:off x="2594" y="2122"/>
                    <a:ext cx="1309" cy="671"/>
                    <a:chOff x="2594" y="2122"/>
                    <a:chExt cx="1309" cy="671"/>
                  </a:xfrm>
                  <a:grpFill/>
                </p:grpSpPr>
                <p:sp>
                  <p:nvSpPr>
                    <p:cNvPr id="37" name="Rectangle 139"/>
                    <p:cNvSpPr>
                      <a:spLocks noChangeArrowheads="1"/>
                    </p:cNvSpPr>
                    <p:nvPr/>
                  </p:nvSpPr>
                  <p:spPr bwMode="white">
                    <a:xfrm>
                      <a:off x="2594" y="2373"/>
                      <a:ext cx="1305" cy="176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5"/>
                    </a:lnRef>
                    <a:fillRef idx="1">
                      <a:schemeClr val="lt1"/>
                    </a:fillRef>
                    <a:effectRef idx="0">
                      <a:schemeClr val="accent5"/>
                    </a:effectRef>
                    <a:fontRef idx="minor">
                      <a:schemeClr val="dk1"/>
                    </a:fontRef>
                  </p:style>
                  <p:txBody>
                    <a:bodyPr>
                      <a:spAutoFit/>
                    </a:bodyPr>
                    <a:lstStyle/>
                    <a:p>
                      <a:r>
                        <a:rPr lang="en-US" altLang="zh-CN" sz="1400" b="1" dirty="0">
                          <a:solidFill>
                            <a:srgbClr val="0000CC"/>
                          </a:solidFill>
                          <a:ea typeface="微软雅黑" pitchFamily="34" charset="-122"/>
                        </a:rPr>
                        <a:t>Doc Access with Authorization</a:t>
                      </a:r>
                      <a:endParaRPr lang="zh-CN" altLang="en-US" sz="1400" b="1" dirty="0">
                        <a:solidFill>
                          <a:srgbClr val="0000CC"/>
                        </a:solidFill>
                        <a:ea typeface="微软雅黑" pitchFamily="34" charset="-122"/>
                      </a:endParaRPr>
                    </a:p>
                  </p:txBody>
                </p:sp>
                <p:sp>
                  <p:nvSpPr>
                    <p:cNvPr id="38" name="Rectangle 140"/>
                    <p:cNvSpPr>
                      <a:spLocks noChangeArrowheads="1"/>
                    </p:cNvSpPr>
                    <p:nvPr/>
                  </p:nvSpPr>
                  <p:spPr bwMode="white">
                    <a:xfrm>
                      <a:off x="2598" y="2122"/>
                      <a:ext cx="1305" cy="176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5"/>
                    </a:lnRef>
                    <a:fillRef idx="1">
                      <a:schemeClr val="lt1"/>
                    </a:fillRef>
                    <a:effectRef idx="0">
                      <a:schemeClr val="accent5"/>
                    </a:effectRef>
                    <a:fontRef idx="minor">
                      <a:schemeClr val="dk1"/>
                    </a:fontRef>
                  </p:style>
                  <p:txBody>
                    <a:bodyPr>
                      <a:spAutoFit/>
                    </a:bodyPr>
                    <a:lstStyle/>
                    <a:p>
                      <a:pPr eaLnBrk="1" hangingPunct="1">
                        <a:defRPr/>
                      </a:pPr>
                      <a:r>
                        <a:rPr lang="en-US" altLang="zh-CN" sz="1400" b="1" dirty="0">
                          <a:solidFill>
                            <a:srgbClr val="0000CC"/>
                          </a:solidFill>
                          <a:ea typeface="微软雅黑" pitchFamily="34" charset="-122"/>
                        </a:rPr>
                        <a:t>USB</a:t>
                      </a:r>
                      <a:r>
                        <a:rPr lang="zh-CN" altLang="en-US" sz="1400" b="1" dirty="0">
                          <a:solidFill>
                            <a:srgbClr val="0000CC"/>
                          </a:solidFill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400" b="1" dirty="0">
                          <a:solidFill>
                            <a:srgbClr val="0000CC"/>
                          </a:solidFill>
                          <a:ea typeface="微软雅黑" pitchFamily="34" charset="-122"/>
                        </a:rPr>
                        <a:t>Control</a:t>
                      </a:r>
                      <a:endParaRPr lang="zh-CN" altLang="en-US" sz="1400" b="1" dirty="0">
                        <a:solidFill>
                          <a:srgbClr val="0000CC"/>
                        </a:solidFill>
                        <a:ea typeface="微软雅黑" pitchFamily="34" charset="-122"/>
                      </a:endParaRPr>
                    </a:p>
                  </p:txBody>
                </p:sp>
                <p:sp>
                  <p:nvSpPr>
                    <p:cNvPr id="39" name="Rectangle 142"/>
                    <p:cNvSpPr>
                      <a:spLocks noChangeArrowheads="1"/>
                    </p:cNvSpPr>
                    <p:nvPr/>
                  </p:nvSpPr>
                  <p:spPr bwMode="white">
                    <a:xfrm>
                      <a:off x="2598" y="2617"/>
                      <a:ext cx="1305" cy="176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5"/>
                    </a:lnRef>
                    <a:fillRef idx="1">
                      <a:schemeClr val="lt1"/>
                    </a:fillRef>
                    <a:effectRef idx="0">
                      <a:schemeClr val="accent5"/>
                    </a:effectRef>
                    <a:fontRef idx="minor">
                      <a:schemeClr val="dk1"/>
                    </a:fontRef>
                  </p:style>
                  <p:txBody>
                    <a:bodyPr>
                      <a:spAutoFit/>
                    </a:bodyPr>
                    <a:lstStyle/>
                    <a:p>
                      <a:r>
                        <a:rPr lang="en-US" altLang="zh-CN" sz="1400" b="1" dirty="0">
                          <a:solidFill>
                            <a:srgbClr val="0000CC"/>
                          </a:solidFill>
                          <a:ea typeface="微软雅黑" pitchFamily="34" charset="-122"/>
                        </a:rPr>
                        <a:t>Copy/Printing Record</a:t>
                      </a:r>
                      <a:endParaRPr lang="zh-CN" altLang="en-US" sz="1400" b="1" dirty="0">
                        <a:solidFill>
                          <a:srgbClr val="0000CC"/>
                        </a:solidFill>
                        <a:ea typeface="微软雅黑" pitchFamily="34" charset="-122"/>
                      </a:endParaRPr>
                    </a:p>
                  </p:txBody>
                </p:sp>
              </p:grpSp>
              <p:cxnSp>
                <p:nvCxnSpPr>
                  <p:cNvPr id="34" name="AutoShape 145"/>
                  <p:cNvCxnSpPr>
                    <a:cxnSpLocks noChangeShapeType="1"/>
                  </p:cNvCxnSpPr>
                  <p:nvPr/>
                </p:nvCxnSpPr>
                <p:spPr bwMode="black">
                  <a:xfrm flipV="1">
                    <a:off x="2505" y="1716"/>
                    <a:ext cx="91" cy="1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>
                    <a:solidFill>
                      <a:schemeClr val="tx1"/>
                    </a:solidFill>
                    <a:headEnd/>
                    <a:tailEnd/>
                  </a:ln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</p:cxnSp>
              <p:cxnSp>
                <p:nvCxnSpPr>
                  <p:cNvPr id="35" name="AutoShape 146"/>
                  <p:cNvCxnSpPr>
                    <a:cxnSpLocks noChangeShapeType="1"/>
                  </p:cNvCxnSpPr>
                  <p:nvPr/>
                </p:nvCxnSpPr>
                <p:spPr bwMode="black">
                  <a:xfrm flipV="1">
                    <a:off x="2505" y="1942"/>
                    <a:ext cx="91" cy="1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>
                    <a:solidFill>
                      <a:srgbClr val="000099"/>
                    </a:solidFill>
                    <a:headEnd/>
                    <a:tailEnd/>
                  </a:ln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</p:cxnSp>
              <p:cxnSp>
                <p:nvCxnSpPr>
                  <p:cNvPr id="36" name="AutoShape 148"/>
                  <p:cNvCxnSpPr>
                    <a:cxnSpLocks noChangeShapeType="1"/>
                  </p:cNvCxnSpPr>
                  <p:nvPr/>
                </p:nvCxnSpPr>
                <p:spPr bwMode="black">
                  <a:xfrm flipV="1">
                    <a:off x="2495" y="2481"/>
                    <a:ext cx="113" cy="1"/>
                  </a:xfrm>
                  <a:prstGeom prst="bentConnector3">
                    <a:avLst>
                      <a:gd name="adj1" fmla="val 50000"/>
                    </a:avLst>
                  </a:prstGeom>
                  <a:grpFill/>
                  <a:ln>
                    <a:solidFill>
                      <a:schemeClr val="tx1"/>
                    </a:solidFill>
                    <a:headEnd/>
                    <a:tailEnd/>
                  </a:ln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</p:cxnSp>
            </p:grpSp>
          </p:grpSp>
          <p:grpSp>
            <p:nvGrpSpPr>
              <p:cNvPr id="17" name="组合 51"/>
              <p:cNvGrpSpPr>
                <a:grpSpLocks/>
              </p:cNvGrpSpPr>
              <p:nvPr/>
            </p:nvGrpSpPr>
            <p:grpSpPr bwMode="auto">
              <a:xfrm>
                <a:off x="785786" y="2307651"/>
                <a:ext cx="4103363" cy="375964"/>
                <a:chOff x="785786" y="2307651"/>
                <a:chExt cx="4103363" cy="375964"/>
              </a:xfrm>
              <a:grpFill/>
            </p:grpSpPr>
            <p:grpSp>
              <p:nvGrpSpPr>
                <p:cNvPr id="21" name="Group 103"/>
                <p:cNvGrpSpPr>
                  <a:grpSpLocks/>
                </p:cNvGrpSpPr>
                <p:nvPr/>
              </p:nvGrpSpPr>
              <p:grpSpPr bwMode="auto">
                <a:xfrm>
                  <a:off x="785786" y="2307651"/>
                  <a:ext cx="3705102" cy="375964"/>
                  <a:chOff x="144" y="2099"/>
                  <a:chExt cx="2298" cy="206"/>
                </a:xfrm>
                <a:grpFill/>
              </p:grpSpPr>
              <p:cxnSp>
                <p:nvCxnSpPr>
                  <p:cNvPr id="25" name="AutoShape 120"/>
                  <p:cNvCxnSpPr>
                    <a:cxnSpLocks noChangeShapeType="1"/>
                  </p:cNvCxnSpPr>
                  <p:nvPr/>
                </p:nvCxnSpPr>
                <p:spPr bwMode="black">
                  <a:xfrm>
                    <a:off x="848" y="2208"/>
                    <a:ext cx="192" cy="0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headEnd/>
                    <a:tailEnd/>
                  </a:ln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</p:cxnSp>
              <p:cxnSp>
                <p:nvCxnSpPr>
                  <p:cNvPr id="23" name="AutoShape 122"/>
                  <p:cNvCxnSpPr>
                    <a:cxnSpLocks noChangeShapeType="1"/>
                  </p:cNvCxnSpPr>
                  <p:nvPr/>
                </p:nvCxnSpPr>
                <p:spPr bwMode="black">
                  <a:xfrm>
                    <a:off x="1648" y="2208"/>
                    <a:ext cx="186" cy="0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headEnd/>
                    <a:tailEnd/>
                  </a:ln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</p:cxnSp>
              <p:grpSp>
                <p:nvGrpSpPr>
                  <p:cNvPr id="24" name="Group 105"/>
                  <p:cNvGrpSpPr>
                    <a:grpSpLocks/>
                  </p:cNvGrpSpPr>
                  <p:nvPr/>
                </p:nvGrpSpPr>
                <p:grpSpPr bwMode="auto">
                  <a:xfrm>
                    <a:off x="144" y="2099"/>
                    <a:ext cx="2298" cy="206"/>
                    <a:chOff x="96" y="2147"/>
                    <a:chExt cx="2298" cy="206"/>
                  </a:xfrm>
                  <a:grpFill/>
                </p:grpSpPr>
                <p:grpSp>
                  <p:nvGrpSpPr>
                    <p:cNvPr id="26" name="Group 10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6" y="2147"/>
                      <a:ext cx="1523" cy="201"/>
                      <a:chOff x="96" y="2147"/>
                      <a:chExt cx="1523" cy="201"/>
                    </a:xfrm>
                    <a:grpFill/>
                  </p:grpSpPr>
                  <p:sp>
                    <p:nvSpPr>
                      <p:cNvPr id="28" name="Rectangle 109"/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96" y="2147"/>
                        <a:ext cx="704" cy="197"/>
                      </a:xfrm>
                      <a:prstGeom prst="rect">
                        <a:avLst/>
                      </a:prstGeom>
                      <a:solidFill>
                        <a:srgbClr val="3366FF"/>
                      </a:solidFill>
                      <a:ln>
                        <a:solidFill>
                          <a:schemeClr val="accent1"/>
                        </a:solidFill>
                        <a:headEnd/>
                        <a:tailEnd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style>
                      <a:lnRef idx="2">
                        <a:schemeClr val="accent5"/>
                      </a:lnRef>
                      <a:fillRef idx="1">
                        <a:schemeClr val="lt1"/>
                      </a:fillRef>
                      <a:effectRef idx="0">
                        <a:schemeClr val="accent5"/>
                      </a:effectRef>
                      <a:fontRef idx="minor">
                        <a:schemeClr val="dk1"/>
                      </a:fontRef>
                    </p:style>
                    <p:txBody>
                      <a:bodyPr wrap="none" anchor="ctr">
                        <a:flatTx/>
                      </a:bodyPr>
                      <a:lstStyle/>
                      <a:p>
                        <a:pPr algn="ctr" eaLnBrk="1" hangingPunct="1">
                          <a:defRPr/>
                        </a:pPr>
                        <a:r>
                          <a:rPr lang="en-US" altLang="zh-CN" sz="1400" b="1" dirty="0">
                            <a:solidFill>
                              <a:schemeClr val="bg1"/>
                            </a:solidFill>
                            <a:ea typeface="微软雅黑" pitchFamily="34" charset="-122"/>
                          </a:rPr>
                          <a:t>NDA by </a:t>
                        </a:r>
                      </a:p>
                      <a:p>
                        <a:pPr algn="ctr" eaLnBrk="1" hangingPunct="1">
                          <a:defRPr/>
                        </a:pPr>
                        <a:r>
                          <a:rPr lang="en-US" altLang="zh-CN" sz="1400" b="1" dirty="0">
                            <a:solidFill>
                              <a:schemeClr val="bg1"/>
                            </a:solidFill>
                            <a:ea typeface="微软雅黑" pitchFamily="34" charset="-122"/>
                          </a:rPr>
                          <a:t>Employees</a:t>
                        </a:r>
                        <a:endParaRPr lang="zh-CN" altLang="en-US" sz="1400" b="1" dirty="0">
                          <a:solidFill>
                            <a:schemeClr val="bg1"/>
                          </a:solidFill>
                          <a:ea typeface="微软雅黑" pitchFamily="34" charset="-122"/>
                        </a:endParaRPr>
                      </a:p>
                    </p:txBody>
                  </p:sp>
                  <p:sp>
                    <p:nvSpPr>
                      <p:cNvPr id="29" name="Rectangle 111"/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952" y="2151"/>
                        <a:ext cx="667" cy="197"/>
                      </a:xfrm>
                      <a:prstGeom prst="rect">
                        <a:avLst/>
                      </a:prstGeom>
                      <a:solidFill>
                        <a:srgbClr val="3366FF"/>
                      </a:solidFill>
                      <a:ln>
                        <a:noFill/>
                        <a:headEnd/>
                        <a:tailEnd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style>
                      <a:lnRef idx="2">
                        <a:schemeClr val="accent5"/>
                      </a:lnRef>
                      <a:fillRef idx="1">
                        <a:schemeClr val="lt1"/>
                      </a:fillRef>
                      <a:effectRef idx="0">
                        <a:schemeClr val="accent5"/>
                      </a:effectRef>
                      <a:fontRef idx="minor">
                        <a:schemeClr val="dk1"/>
                      </a:fontRef>
                    </p:style>
                    <p:txBody>
                      <a:bodyPr wrap="none" anchor="ctr">
                        <a:flatTx/>
                      </a:bodyPr>
                      <a:lstStyle/>
                      <a:p>
                        <a:pPr algn="ctr" eaLnBrk="1" hangingPunct="1">
                          <a:defRPr/>
                        </a:pPr>
                        <a:r>
                          <a:rPr lang="en-US" altLang="zh-CN" sz="1400" b="1" dirty="0">
                            <a:solidFill>
                              <a:schemeClr val="bg1"/>
                            </a:solidFill>
                            <a:ea typeface="微软雅黑" pitchFamily="34" charset="-122"/>
                          </a:rPr>
                          <a:t>IP Regulation</a:t>
                        </a:r>
                        <a:endParaRPr lang="zh-CN" altLang="en-US" sz="1400" b="1" dirty="0">
                          <a:solidFill>
                            <a:schemeClr val="bg1"/>
                          </a:solidFill>
                          <a:ea typeface="微软雅黑" pitchFamily="34" charset="-122"/>
                        </a:endParaRPr>
                      </a:p>
                    </p:txBody>
                  </p:sp>
                </p:grpSp>
                <p:sp>
                  <p:nvSpPr>
                    <p:cNvPr id="27" name="Rectangle 113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770" y="2147"/>
                      <a:ext cx="624" cy="206"/>
                    </a:xfrm>
                    <a:prstGeom prst="rect">
                      <a:avLst/>
                    </a:prstGeom>
                    <a:solidFill>
                      <a:srgbClr val="3366FF"/>
                    </a:solidFill>
                    <a:ln>
                      <a:noFill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5"/>
                    </a:lnRef>
                    <a:fillRef idx="1">
                      <a:schemeClr val="lt1"/>
                    </a:fillRef>
                    <a:effectRef idx="0">
                      <a:schemeClr val="accent5"/>
                    </a:effectRef>
                    <a:fontRef idx="minor">
                      <a:schemeClr val="dk1"/>
                    </a:fontRef>
                  </p:style>
                  <p:txBody>
                    <a:bodyPr wrap="none" anchor="ctr">
                      <a:flatTx/>
                    </a:bodyPr>
                    <a:lstStyle/>
                    <a:p>
                      <a:pPr algn="ctr" eaLnBrk="1" hangingPunct="1">
                        <a:defRPr/>
                      </a:pPr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ea typeface="微软雅黑" pitchFamily="34" charset="-122"/>
                        </a:rPr>
                        <a:t>Taskforce </a:t>
                      </a:r>
                    </a:p>
                    <a:p>
                      <a:pPr algn="ctr" eaLnBrk="1" hangingPunct="1">
                        <a:defRPr/>
                      </a:pPr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ea typeface="微软雅黑" pitchFamily="34" charset="-122"/>
                        </a:rPr>
                        <a:t>Office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ea typeface="微软雅黑" pitchFamily="34" charset="-122"/>
                      </a:endParaRPr>
                    </a:p>
                  </p:txBody>
                </p:sp>
              </p:grpSp>
            </p:grpSp>
            <p:cxnSp>
              <p:nvCxnSpPr>
                <p:cNvPr id="22" name="AutoShape 122"/>
                <p:cNvCxnSpPr>
                  <a:cxnSpLocks noChangeShapeType="1"/>
                </p:cNvCxnSpPr>
                <p:nvPr/>
              </p:nvCxnSpPr>
              <p:spPr bwMode="black">
                <a:xfrm>
                  <a:off x="4500548" y="2500092"/>
                  <a:ext cx="388601" cy="0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</p:cxnSp>
          </p:grpSp>
        </p:grpSp>
        <p:sp>
          <p:nvSpPr>
            <p:cNvPr id="14" name="Rectangle 162"/>
            <p:cNvSpPr>
              <a:spLocks noChangeArrowheads="1"/>
            </p:cNvSpPr>
            <p:nvPr/>
          </p:nvSpPr>
          <p:spPr bwMode="white">
            <a:xfrm>
              <a:off x="5786447" y="3692528"/>
              <a:ext cx="2496659" cy="27915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r>
                <a:rPr lang="en-US" altLang="zh-CN" sz="1400" b="1" dirty="0">
                  <a:solidFill>
                    <a:srgbClr val="0000CC"/>
                  </a:solidFill>
                  <a:ea typeface="微软雅黑" pitchFamily="34" charset="-122"/>
                </a:rPr>
                <a:t>Email Monitoring</a:t>
              </a:r>
              <a:endParaRPr lang="zh-CN" altLang="en-US" sz="1400" b="1" dirty="0">
                <a:solidFill>
                  <a:srgbClr val="0000CC"/>
                </a:solidFill>
                <a:ea typeface="微软雅黑" pitchFamily="34" charset="-122"/>
              </a:endParaRPr>
            </a:p>
          </p:txBody>
        </p:sp>
        <p:cxnSp>
          <p:nvCxnSpPr>
            <p:cNvPr id="15" name="AutoShape 148"/>
            <p:cNvCxnSpPr>
              <a:cxnSpLocks noChangeShapeType="1"/>
            </p:cNvCxnSpPr>
            <p:nvPr/>
          </p:nvCxnSpPr>
          <p:spPr bwMode="black">
            <a:xfrm flipV="1">
              <a:off x="5611820" y="3428759"/>
              <a:ext cx="174626" cy="1588"/>
            </a:xfrm>
            <a:prstGeom prst="bentConnector3">
              <a:avLst>
                <a:gd name="adj1" fmla="val 50000"/>
              </a:avLst>
            </a:prstGeom>
            <a:grpFill/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44" name="组合 43"/>
          <p:cNvGrpSpPr/>
          <p:nvPr/>
        </p:nvGrpSpPr>
        <p:grpSpPr>
          <a:xfrm>
            <a:off x="1321639" y="3659201"/>
            <a:ext cx="9568576" cy="2931495"/>
            <a:chOff x="299999" y="1959322"/>
            <a:chExt cx="11767015" cy="4740875"/>
          </a:xfrm>
        </p:grpSpPr>
        <p:cxnSp>
          <p:nvCxnSpPr>
            <p:cNvPr id="45" name="直接连接符 44"/>
            <p:cNvCxnSpPr/>
            <p:nvPr/>
          </p:nvCxnSpPr>
          <p:spPr>
            <a:xfrm>
              <a:off x="2913714" y="4202183"/>
              <a:ext cx="0" cy="44136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6" name="组合 45"/>
            <p:cNvGrpSpPr/>
            <p:nvPr/>
          </p:nvGrpSpPr>
          <p:grpSpPr>
            <a:xfrm>
              <a:off x="5043828" y="2075236"/>
              <a:ext cx="3388971" cy="696571"/>
              <a:chOff x="5043828" y="2075236"/>
              <a:chExt cx="3388971" cy="696571"/>
            </a:xfrm>
          </p:grpSpPr>
          <p:grpSp>
            <p:nvGrpSpPr>
              <p:cNvPr id="91" name="Group 39"/>
              <p:cNvGrpSpPr/>
              <p:nvPr/>
            </p:nvGrpSpPr>
            <p:grpSpPr>
              <a:xfrm>
                <a:off x="5043828" y="2569202"/>
                <a:ext cx="3388971" cy="202605"/>
                <a:chOff x="3537423" y="2586047"/>
                <a:chExt cx="2057400" cy="109890"/>
              </a:xfrm>
            </p:grpSpPr>
            <p:cxnSp>
              <p:nvCxnSpPr>
                <p:cNvPr id="93" name="Straight Connector 15"/>
                <p:cNvCxnSpPr/>
                <p:nvPr/>
              </p:nvCxnSpPr>
              <p:spPr>
                <a:xfrm>
                  <a:off x="3537423" y="2586047"/>
                  <a:ext cx="2057400" cy="0"/>
                </a:xfrm>
                <a:prstGeom prst="line">
                  <a:avLst/>
                </a:prstGeom>
                <a:ln w="25400" cap="flat" cmpd="sng">
                  <a:gradFill>
                    <a:gsLst>
                      <a:gs pos="0">
                        <a:srgbClr val="FEAA02">
                          <a:alpha val="0"/>
                        </a:srgbClr>
                      </a:gs>
                      <a:gs pos="25000">
                        <a:srgbClr val="FEAA02"/>
                      </a:gs>
                      <a:gs pos="75000">
                        <a:srgbClr val="FEAA02"/>
                      </a:gs>
                      <a:gs pos="100000">
                        <a:srgbClr val="FEAA02">
                          <a:alpha val="0"/>
                        </a:srgbClr>
                      </a:gs>
                    </a:gsLst>
                    <a:lin ang="0" scaled="0"/>
                  </a:gra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16"/>
                <p:cNvCxnSpPr/>
                <p:nvPr/>
              </p:nvCxnSpPr>
              <p:spPr>
                <a:xfrm>
                  <a:off x="3537423" y="2640992"/>
                  <a:ext cx="2057400" cy="0"/>
                </a:xfrm>
                <a:prstGeom prst="line">
                  <a:avLst/>
                </a:prstGeom>
                <a:ln w="25400" cap="flat" cmpd="sng">
                  <a:gradFill>
                    <a:gsLst>
                      <a:gs pos="0">
                        <a:srgbClr val="FEAA02">
                          <a:alpha val="0"/>
                        </a:srgbClr>
                      </a:gs>
                      <a:gs pos="25000">
                        <a:srgbClr val="FEAA02"/>
                      </a:gs>
                      <a:gs pos="75000">
                        <a:srgbClr val="FEAA02"/>
                      </a:gs>
                      <a:gs pos="100000">
                        <a:srgbClr val="FEAA02">
                          <a:alpha val="0"/>
                        </a:srgbClr>
                      </a:gs>
                    </a:gsLst>
                    <a:lin ang="0" scaled="0"/>
                  </a:gra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17"/>
                <p:cNvCxnSpPr/>
                <p:nvPr/>
              </p:nvCxnSpPr>
              <p:spPr>
                <a:xfrm>
                  <a:off x="3537423" y="2695937"/>
                  <a:ext cx="2057400" cy="0"/>
                </a:xfrm>
                <a:prstGeom prst="line">
                  <a:avLst/>
                </a:prstGeom>
                <a:ln w="25400" cap="flat" cmpd="sng">
                  <a:gradFill>
                    <a:gsLst>
                      <a:gs pos="0">
                        <a:srgbClr val="FEAA02">
                          <a:alpha val="0"/>
                        </a:srgbClr>
                      </a:gs>
                      <a:gs pos="25000">
                        <a:srgbClr val="FEAA02"/>
                      </a:gs>
                      <a:gs pos="75000">
                        <a:srgbClr val="FEAA02"/>
                      </a:gs>
                      <a:gs pos="100000">
                        <a:srgbClr val="FEAA02">
                          <a:alpha val="0"/>
                        </a:srgbClr>
                      </a:gs>
                    </a:gsLst>
                    <a:lin ang="0" scaled="0"/>
                  </a:gra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2" name="文本框 91"/>
              <p:cNvSpPr txBox="1"/>
              <p:nvPr/>
            </p:nvSpPr>
            <p:spPr>
              <a:xfrm>
                <a:off x="6024564" y="2075236"/>
                <a:ext cx="1233041" cy="54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400" b="1"/>
                </a:lvl1pPr>
              </a:lstStyle>
              <a:p>
                <a:r>
                  <a:rPr lang="en-US" altLang="zh-CN" sz="1600" dirty="0"/>
                  <a:t>Internet</a:t>
                </a:r>
                <a:endParaRPr lang="zh-CN" altLang="en-US" sz="1600" dirty="0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449421" y="1993843"/>
              <a:ext cx="2341541" cy="1324426"/>
              <a:chOff x="449421" y="1993843"/>
              <a:chExt cx="2341541" cy="1324426"/>
            </a:xfrm>
          </p:grpSpPr>
          <p:pic>
            <p:nvPicPr>
              <p:cNvPr id="89" name="Rectangle 24598" descr="Server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876472" y="1993843"/>
                <a:ext cx="914490" cy="1247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0" name="文本框 89"/>
              <p:cNvSpPr txBox="1"/>
              <p:nvPr/>
            </p:nvSpPr>
            <p:spPr>
              <a:xfrm>
                <a:off x="449421" y="2439395"/>
                <a:ext cx="1617195" cy="878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 smtClean="0"/>
                  <a:t>Virtual Wall Server</a:t>
                </a:r>
                <a:endParaRPr lang="zh-CN" altLang="en-US" sz="1400" b="1" dirty="0"/>
              </a:p>
            </p:txBody>
          </p:sp>
        </p:grpSp>
        <p:pic>
          <p:nvPicPr>
            <p:cNvPr id="48" name="Rectangle 24598" descr="Serv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672365" y="2018842"/>
              <a:ext cx="896164" cy="1222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9" name="组合 48"/>
            <p:cNvGrpSpPr/>
            <p:nvPr/>
          </p:nvGrpSpPr>
          <p:grpSpPr>
            <a:xfrm>
              <a:off x="3253023" y="1959322"/>
              <a:ext cx="2077982" cy="1442695"/>
              <a:chOff x="3253023" y="1959322"/>
              <a:chExt cx="2077982" cy="1442695"/>
            </a:xfrm>
          </p:grpSpPr>
          <p:pic>
            <p:nvPicPr>
              <p:cNvPr id="87" name="Picture 6" descr="C:\Users\Chrissy\Pictures\DVD_ART36\Artwork_Imagery\Icons - Illustrations\_ WINDOWS SERVER ICONS\Security\Brick Wall firewall fire secure security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2717" y="1959322"/>
                <a:ext cx="1198288" cy="11690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8" name="文本框 87"/>
              <p:cNvSpPr txBox="1"/>
              <p:nvPr/>
            </p:nvSpPr>
            <p:spPr>
              <a:xfrm>
                <a:off x="3253023" y="2904273"/>
                <a:ext cx="1424619" cy="497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400" b="1"/>
                </a:lvl1pPr>
              </a:lstStyle>
              <a:p>
                <a:r>
                  <a:rPr lang="en-US" altLang="zh-CN" dirty="0"/>
                  <a:t>VPN firewall </a:t>
                </a:r>
                <a:endParaRPr lang="zh-CN" altLang="en-US" dirty="0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7155493" y="2033057"/>
              <a:ext cx="2144415" cy="1369687"/>
              <a:chOff x="7155493" y="2033057"/>
              <a:chExt cx="2144415" cy="1369687"/>
            </a:xfrm>
          </p:grpSpPr>
          <p:pic>
            <p:nvPicPr>
              <p:cNvPr id="85" name="Picture 6" descr="C:\Users\Chrissy\Pictures\DVD_ART36\Artwork_Imagery\Icons - Illustrations\_ WINDOWS SERVER ICONS\Security\Brick Wall firewall fire secure security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01620" y="2033057"/>
                <a:ext cx="1198288" cy="11690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6" name="文本框 85"/>
              <p:cNvSpPr txBox="1"/>
              <p:nvPr/>
            </p:nvSpPr>
            <p:spPr>
              <a:xfrm>
                <a:off x="7155493" y="2905001"/>
                <a:ext cx="1457185" cy="497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400" b="1"/>
                </a:lvl1pPr>
              </a:lstStyle>
              <a:p>
                <a:r>
                  <a:rPr lang="en-US" altLang="zh-CN" dirty="0"/>
                  <a:t>VPN firewall </a:t>
                </a:r>
                <a:endParaRPr lang="zh-CN" altLang="en-US" dirty="0"/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299999" y="4680132"/>
              <a:ext cx="1321639" cy="2005226"/>
              <a:chOff x="299999" y="4680132"/>
              <a:chExt cx="1321639" cy="2005226"/>
            </a:xfrm>
          </p:grpSpPr>
          <p:pic>
            <p:nvPicPr>
              <p:cNvPr id="83" name="Picture 8" descr="server 1a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flipH="1">
                <a:off x="379270" y="4680132"/>
                <a:ext cx="1163096" cy="10123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4" name="文本框 83"/>
              <p:cNvSpPr txBox="1"/>
              <p:nvPr/>
            </p:nvSpPr>
            <p:spPr>
              <a:xfrm>
                <a:off x="299999" y="5806484"/>
                <a:ext cx="1321639" cy="878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400" b="1"/>
                </a:lvl1pPr>
              </a:lstStyle>
              <a:p>
                <a:r>
                  <a:rPr lang="en-US" altLang="zh-CN" dirty="0"/>
                  <a:t>Servers Group</a:t>
                </a:r>
                <a:endParaRPr lang="zh-CN" altLang="en-US" dirty="0"/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1989348" y="4645213"/>
              <a:ext cx="1385746" cy="1663002"/>
              <a:chOff x="1989348" y="4645213"/>
              <a:chExt cx="1385746" cy="1663002"/>
            </a:xfrm>
          </p:grpSpPr>
          <p:pic>
            <p:nvPicPr>
              <p:cNvPr id="81" name="Picture 6" descr="C:\Documents and Settings\Pennie\My Documents\ACERDATA (D)\Pennie's documents\MS Image\Shapes and Graphics\_WINDOWS SERVER ICONS\Hardware\Printer photos color inkjet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989348" y="4645213"/>
                <a:ext cx="1385746" cy="1011371"/>
              </a:xfrm>
              <a:prstGeom prst="rect">
                <a:avLst/>
              </a:prstGeom>
              <a:noFill/>
            </p:spPr>
          </p:pic>
          <p:sp>
            <p:nvSpPr>
              <p:cNvPr id="82" name="文本框 81"/>
              <p:cNvSpPr txBox="1"/>
              <p:nvPr/>
            </p:nvSpPr>
            <p:spPr>
              <a:xfrm>
                <a:off x="2069037" y="5810472"/>
                <a:ext cx="986645" cy="497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400" b="1"/>
                </a:lvl1pPr>
              </a:lstStyle>
              <a:p>
                <a:r>
                  <a:rPr lang="en-US" altLang="zh-CN" dirty="0"/>
                  <a:t>Printer</a:t>
                </a:r>
                <a:endParaRPr lang="zh-CN" altLang="en-US" dirty="0"/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3298306" y="4508491"/>
              <a:ext cx="1693321" cy="2191706"/>
              <a:chOff x="3298306" y="4508491"/>
              <a:chExt cx="1693321" cy="2191706"/>
            </a:xfrm>
          </p:grpSpPr>
          <p:pic>
            <p:nvPicPr>
              <p:cNvPr id="79" name="Picture 4" descr="PC Running XML Web Service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1230" y="4508491"/>
                <a:ext cx="1360397" cy="13556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0" name="文本框 79"/>
              <p:cNvSpPr txBox="1"/>
              <p:nvPr/>
            </p:nvSpPr>
            <p:spPr>
              <a:xfrm>
                <a:off x="3298306" y="5821322"/>
                <a:ext cx="1599607" cy="878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400" b="1"/>
                </a:lvl1pPr>
              </a:lstStyle>
              <a:p>
                <a:r>
                  <a:rPr lang="en-US" altLang="zh-CN" dirty="0"/>
                  <a:t>Desktop Computer</a:t>
                </a:r>
                <a:endParaRPr lang="zh-CN" altLang="en-US" dirty="0"/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5043829" y="4536246"/>
              <a:ext cx="1774267" cy="2148539"/>
              <a:chOff x="5043829" y="4536246"/>
              <a:chExt cx="1774267" cy="2148539"/>
            </a:xfrm>
          </p:grpSpPr>
          <p:pic>
            <p:nvPicPr>
              <p:cNvPr id="77" name="Picture 3" descr="C:\Documents and Settings\cgarces\Desktop\VISTA ICONS\Vista Icons\mblctr.exe_I0064_0409 v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4251" y="4536246"/>
                <a:ext cx="1262294" cy="1160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8" name="文本框 77"/>
              <p:cNvSpPr txBox="1"/>
              <p:nvPr/>
            </p:nvSpPr>
            <p:spPr>
              <a:xfrm>
                <a:off x="5043829" y="5805910"/>
                <a:ext cx="1774267" cy="878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400" b="1"/>
                </a:lvl1pPr>
              </a:lstStyle>
              <a:p>
                <a:r>
                  <a:rPr lang="en-US" altLang="zh-CN" dirty="0"/>
                  <a:t>Notebook Computer</a:t>
                </a:r>
                <a:endParaRPr lang="zh-CN" altLang="en-US" dirty="0"/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>
              <a:off x="7155492" y="4644357"/>
              <a:ext cx="1436062" cy="2007715"/>
              <a:chOff x="7155492" y="4644357"/>
              <a:chExt cx="1436062" cy="2007715"/>
            </a:xfrm>
          </p:grpSpPr>
          <p:pic>
            <p:nvPicPr>
              <p:cNvPr id="75" name="Picture 6" descr="C:\Documents and Settings\Pennie\My Documents\ACERDATA (D)\Pennie's documents\MS Image\Shapes and Graphics\_WINDOWS SERVER ICONS\Hardware\Printer photos color inkjet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155492" y="4644357"/>
                <a:ext cx="1436062" cy="1048094"/>
              </a:xfrm>
              <a:prstGeom prst="rect">
                <a:avLst/>
              </a:prstGeom>
              <a:noFill/>
            </p:spPr>
          </p:pic>
          <p:sp>
            <p:nvSpPr>
              <p:cNvPr id="76" name="文本框 75"/>
              <p:cNvSpPr txBox="1"/>
              <p:nvPr/>
            </p:nvSpPr>
            <p:spPr>
              <a:xfrm>
                <a:off x="7271171" y="5805910"/>
                <a:ext cx="856830" cy="846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400" b="1"/>
                </a:lvl1pPr>
              </a:lstStyle>
              <a:p>
                <a:r>
                  <a:rPr lang="en-US" altLang="zh-CN" dirty="0"/>
                  <a:t>Printer</a:t>
                </a:r>
                <a:endParaRPr lang="zh-CN" altLang="en-US" dirty="0"/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10307986" y="4570574"/>
              <a:ext cx="1759028" cy="2081757"/>
              <a:chOff x="10307986" y="4570574"/>
              <a:chExt cx="1759028" cy="2081757"/>
            </a:xfrm>
          </p:grpSpPr>
          <p:pic>
            <p:nvPicPr>
              <p:cNvPr id="73" name="Picture 3" descr="C:\Documents and Settings\cgarces\Desktop\VISTA ICONS\Vista Icons\mblctr.exe_I0064_0409 v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89300" y="4570574"/>
                <a:ext cx="1262294" cy="1160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" name="文本框 73"/>
              <p:cNvSpPr txBox="1"/>
              <p:nvPr/>
            </p:nvSpPr>
            <p:spPr>
              <a:xfrm>
                <a:off x="10307986" y="5773457"/>
                <a:ext cx="1759028" cy="878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400" b="1"/>
                </a:lvl1pPr>
              </a:lstStyle>
              <a:p>
                <a:r>
                  <a:rPr lang="en-US" altLang="zh-CN" dirty="0"/>
                  <a:t>Notebook Computer</a:t>
                </a:r>
                <a:endParaRPr lang="zh-CN" altLang="en-US" dirty="0"/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8591554" y="4508491"/>
              <a:ext cx="1659511" cy="2173064"/>
              <a:chOff x="8591554" y="4508491"/>
              <a:chExt cx="1659511" cy="2173064"/>
            </a:xfrm>
          </p:grpSpPr>
          <p:pic>
            <p:nvPicPr>
              <p:cNvPr id="71" name="Picture 4" descr="PC Running XML Web Service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90668" y="4508491"/>
                <a:ext cx="1360397" cy="1355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2" name="文本框 71"/>
              <p:cNvSpPr txBox="1"/>
              <p:nvPr/>
            </p:nvSpPr>
            <p:spPr>
              <a:xfrm>
                <a:off x="8591554" y="5802680"/>
                <a:ext cx="1644155" cy="878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400" b="1"/>
                </a:lvl1pPr>
              </a:lstStyle>
              <a:p>
                <a:r>
                  <a:rPr lang="en-US" altLang="zh-CN" dirty="0"/>
                  <a:t>Desktop Computer</a:t>
                </a:r>
                <a:endParaRPr lang="zh-CN" altLang="en-US" dirty="0"/>
              </a:p>
            </p:txBody>
          </p:sp>
        </p:grpSp>
        <p:cxnSp>
          <p:nvCxnSpPr>
            <p:cNvPr id="58" name="直接连接符 57"/>
            <p:cNvCxnSpPr/>
            <p:nvPr/>
          </p:nvCxnSpPr>
          <p:spPr>
            <a:xfrm>
              <a:off x="2221700" y="3202111"/>
              <a:ext cx="0" cy="99251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2221700" y="3541486"/>
              <a:ext cx="258078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4802480" y="2974487"/>
              <a:ext cx="0" cy="58151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1024949" y="4194629"/>
              <a:ext cx="4999614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>
              <a:off x="1024949" y="4187193"/>
              <a:ext cx="0" cy="58745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>
              <a:off x="4459485" y="4178702"/>
              <a:ext cx="0" cy="40124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>
              <a:off x="6024563" y="4194628"/>
              <a:ext cx="0" cy="48550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>
              <a:off x="8134771" y="4194628"/>
              <a:ext cx="310436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>
              <a:off x="9224154" y="2657902"/>
              <a:ext cx="144821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>
              <a:off x="9948259" y="2661126"/>
              <a:ext cx="0" cy="15309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>
              <a:off x="8134771" y="4209674"/>
              <a:ext cx="0" cy="48550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9948259" y="4194628"/>
              <a:ext cx="0" cy="48550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>
              <a:off x="11200730" y="4178702"/>
              <a:ext cx="0" cy="48550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75589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4"/>
          <p:cNvSpPr txBox="1"/>
          <p:nvPr/>
        </p:nvSpPr>
        <p:spPr>
          <a:xfrm>
            <a:off x="3980947" y="2931455"/>
            <a:ext cx="701389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600" b="1" dirty="0">
                <a:solidFill>
                  <a:srgbClr val="0E1F9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Kartika" panose="02020503030404060203" pitchFamily="18" charset="0"/>
              </a:rPr>
              <a:t>BUSINESS &amp; SERVICE</a:t>
            </a:r>
          </a:p>
        </p:txBody>
      </p:sp>
      <p:sp>
        <p:nvSpPr>
          <p:cNvPr id="18" name="TextBox 28"/>
          <p:cNvSpPr txBox="1"/>
          <p:nvPr/>
        </p:nvSpPr>
        <p:spPr>
          <a:xfrm>
            <a:off x="10945285" y="6981395"/>
            <a:ext cx="1361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262626"/>
                </a:solidFill>
              </a:rPr>
              <a:t>延迟付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883540" y="2810235"/>
            <a:ext cx="1046813" cy="1074319"/>
            <a:chOff x="483576" y="3612928"/>
            <a:chExt cx="2130587" cy="1751755"/>
          </a:xfrm>
        </p:grpSpPr>
        <p:sp>
          <p:nvSpPr>
            <p:cNvPr id="20" name="矩形 10">
              <a:extLst>
                <a:ext uri="{FF2B5EF4-FFF2-40B4-BE49-F238E27FC236}">
                  <a16:creationId xmlns:a16="http://schemas.microsoft.com/office/drawing/2014/main" xmlns="" id="{D31D8DA0-3C59-489B-8F37-AB5CD05A89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3576" y="3612928"/>
              <a:ext cx="2130587" cy="1751755"/>
            </a:xfrm>
            <a:prstGeom prst="roundRect">
              <a:avLst/>
            </a:prstGeom>
            <a:solidFill>
              <a:srgbClr val="0E1F9A"/>
            </a:solidFill>
            <a:ln w="158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xmlns="" id="{B73E2CB5-7B79-49EF-B3C4-CA8E0F537FE0}"/>
                </a:ext>
              </a:extLst>
            </p:cNvPr>
            <p:cNvSpPr/>
            <p:nvPr/>
          </p:nvSpPr>
          <p:spPr>
            <a:xfrm>
              <a:off x="586550" y="4010077"/>
              <a:ext cx="2027613" cy="10069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altLang="zh-CN" sz="4000" b="1" dirty="0" smtClean="0">
                  <a:latin typeface="微软雅黑"/>
                  <a:ea typeface="微软雅黑"/>
                  <a:cs typeface="+mn-ea"/>
                  <a:sym typeface="微软雅黑"/>
                </a:rPr>
                <a:t>02</a:t>
              </a:r>
              <a:endParaRPr lang="zh-CN" altLang="en-US" sz="4000" b="1" dirty="0"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0"/>
            <a:ext cx="12193057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20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3"/>
          <p:cNvSpPr txBox="1"/>
          <p:nvPr/>
        </p:nvSpPr>
        <p:spPr>
          <a:xfrm>
            <a:off x="1444928" y="270486"/>
            <a:ext cx="3777531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E1F9A"/>
                </a:solidFill>
                <a:latin typeface="Tahoma" pitchFamily="34" charset="0"/>
                <a:ea typeface="Tahoma" panose="020B0604030504040204" pitchFamily="34" charset="0"/>
                <a:cs typeface="Tahoma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r>
              <a:rPr lang="en-US" altLang="zh-CN" dirty="0"/>
              <a:t>Services Area</a:t>
            </a: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1088815" y="429338"/>
            <a:ext cx="220428" cy="21708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1"/>
          <p:cNvSpPr>
            <a:spLocks noChangeAspect="1" noChangeArrowheads="1"/>
          </p:cNvSpPr>
          <p:nvPr/>
        </p:nvSpPr>
        <p:spPr bwMode="auto">
          <a:xfrm>
            <a:off x="1870004" y="2206687"/>
            <a:ext cx="3030653" cy="3115421"/>
          </a:xfrm>
          <a:prstGeom prst="ellipse">
            <a:avLst/>
          </a:prstGeom>
          <a:solidFill>
            <a:srgbClr val="004098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空心弧 2"/>
          <p:cNvSpPr>
            <a:spLocks noChangeAspect="1" noChangeArrowheads="1"/>
          </p:cNvSpPr>
          <p:nvPr/>
        </p:nvSpPr>
        <p:spPr bwMode="auto">
          <a:xfrm>
            <a:off x="1149558" y="1427832"/>
            <a:ext cx="4547650" cy="4673130"/>
          </a:xfrm>
          <a:custGeom>
            <a:avLst/>
            <a:gdLst>
              <a:gd name="T0" fmla="*/ 2160000 w 4320000"/>
              <a:gd name="T1" fmla="*/ 0 h 4320000"/>
              <a:gd name="T2" fmla="*/ 4320000 w 4320000"/>
              <a:gd name="T3" fmla="*/ 2160000 h 4320000"/>
              <a:gd name="T4" fmla="*/ 2160000 w 4320000"/>
              <a:gd name="T5" fmla="*/ 4320000 h 4320000"/>
              <a:gd name="T6" fmla="*/ 2160000 w 4320000"/>
              <a:gd name="T7" fmla="*/ 4190400 h 4320000"/>
              <a:gd name="T8" fmla="*/ 4190400 w 4320000"/>
              <a:gd name="T9" fmla="*/ 2160000 h 4320000"/>
              <a:gd name="T10" fmla="*/ 2160000 w 4320000"/>
              <a:gd name="T11" fmla="*/ 129600 h 4320000"/>
              <a:gd name="T12" fmla="*/ 2160000 w 4320000"/>
              <a:gd name="T13" fmla="*/ 0 h 43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20000" h="4320000">
                <a:moveTo>
                  <a:pt x="2160000" y="0"/>
                </a:moveTo>
                <a:cubicBezTo>
                  <a:pt x="3352935" y="0"/>
                  <a:pt x="4320000" y="967065"/>
                  <a:pt x="4320000" y="2160000"/>
                </a:cubicBezTo>
                <a:cubicBezTo>
                  <a:pt x="4320000" y="3352935"/>
                  <a:pt x="3352935" y="4320000"/>
                  <a:pt x="2160000" y="4320000"/>
                </a:cubicBezTo>
                <a:lnTo>
                  <a:pt x="2160000" y="4190400"/>
                </a:lnTo>
                <a:cubicBezTo>
                  <a:pt x="3281359" y="4190400"/>
                  <a:pt x="4190400" y="3281359"/>
                  <a:pt x="4190400" y="2160000"/>
                </a:cubicBezTo>
                <a:cubicBezTo>
                  <a:pt x="4190400" y="1038641"/>
                  <a:pt x="3281359" y="129600"/>
                  <a:pt x="2160000" y="129600"/>
                </a:cubicBezTo>
                <a:lnTo>
                  <a:pt x="2160000" y="0"/>
                </a:lnTo>
                <a:close/>
              </a:path>
            </a:pathLst>
          </a:custGeom>
          <a:solidFill>
            <a:srgbClr val="004098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椭圆 10"/>
          <p:cNvSpPr>
            <a:spLocks noChangeAspect="1" noChangeArrowheads="1"/>
          </p:cNvSpPr>
          <p:nvPr/>
        </p:nvSpPr>
        <p:spPr bwMode="auto">
          <a:xfrm>
            <a:off x="3649550" y="1319098"/>
            <a:ext cx="472808" cy="48603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 kern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椭圆 7"/>
          <p:cNvSpPr>
            <a:spLocks noChangeAspect="1" noChangeArrowheads="1"/>
          </p:cNvSpPr>
          <p:nvPr/>
        </p:nvSpPr>
        <p:spPr bwMode="auto">
          <a:xfrm>
            <a:off x="4549246" y="1678990"/>
            <a:ext cx="474479" cy="48775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椭圆 7"/>
          <p:cNvSpPr>
            <a:spLocks noChangeAspect="1" noChangeArrowheads="1"/>
          </p:cNvSpPr>
          <p:nvPr/>
        </p:nvSpPr>
        <p:spPr bwMode="auto">
          <a:xfrm>
            <a:off x="5375661" y="3147477"/>
            <a:ext cx="474479" cy="48775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椭圆 7"/>
          <p:cNvSpPr>
            <a:spLocks noChangeAspect="1" noChangeArrowheads="1"/>
          </p:cNvSpPr>
          <p:nvPr/>
        </p:nvSpPr>
        <p:spPr bwMode="auto">
          <a:xfrm>
            <a:off x="4447450" y="5389309"/>
            <a:ext cx="474479" cy="48775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椭圆 10"/>
          <p:cNvSpPr>
            <a:spLocks noChangeAspect="1" noChangeArrowheads="1"/>
          </p:cNvSpPr>
          <p:nvPr/>
        </p:nvSpPr>
        <p:spPr bwMode="auto">
          <a:xfrm>
            <a:off x="5114101" y="2303918"/>
            <a:ext cx="472808" cy="48603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 kern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椭圆 10"/>
          <p:cNvSpPr>
            <a:spLocks noChangeAspect="1" noChangeArrowheads="1"/>
          </p:cNvSpPr>
          <p:nvPr/>
        </p:nvSpPr>
        <p:spPr bwMode="auto">
          <a:xfrm>
            <a:off x="5386271" y="3995181"/>
            <a:ext cx="472808" cy="48603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 kern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椭圆 10"/>
          <p:cNvSpPr>
            <a:spLocks noChangeAspect="1" noChangeArrowheads="1"/>
          </p:cNvSpPr>
          <p:nvPr/>
        </p:nvSpPr>
        <p:spPr bwMode="auto">
          <a:xfrm>
            <a:off x="3649550" y="5773469"/>
            <a:ext cx="472808" cy="486033"/>
          </a:xfrm>
          <a:prstGeom prst="ellipse">
            <a:avLst/>
          </a:prstGeom>
          <a:solidFill>
            <a:srgbClr val="C00000"/>
          </a:solidFill>
          <a:ln>
            <a:noFill/>
          </a:ln>
          <a:extLst/>
        </p:spPr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 kern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27"/>
          <p:cNvSpPr txBox="1">
            <a:spLocks noChangeArrowheads="1"/>
          </p:cNvSpPr>
          <p:nvPr/>
        </p:nvSpPr>
        <p:spPr bwMode="auto">
          <a:xfrm>
            <a:off x="4193035" y="1051470"/>
            <a:ext cx="594575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lv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zh-CN" sz="2400" kern="0" dirty="0" smtClean="0">
                <a:latin typeface="+mn-lt"/>
                <a:ea typeface="+mj-ea"/>
                <a:cs typeface="Estrangelo Edessa" panose="03080600000000000000" pitchFamily="66" charset="0"/>
              </a:rPr>
              <a:t>Opportunity Study, FSR &amp; Conceptual Design</a:t>
            </a:r>
            <a:endParaRPr lang="en-US" altLang="zh-CN" sz="2400" kern="0" dirty="0">
              <a:latin typeface="+mn-lt"/>
              <a:ea typeface="+mj-ea"/>
              <a:cs typeface="Estrangelo Edessa" panose="03080600000000000000" pitchFamily="66" charset="0"/>
            </a:endParaRPr>
          </a:p>
        </p:txBody>
      </p:sp>
      <p:sp>
        <p:nvSpPr>
          <p:cNvPr id="36" name="文本框 28"/>
          <p:cNvSpPr txBox="1">
            <a:spLocks noChangeArrowheads="1"/>
          </p:cNvSpPr>
          <p:nvPr/>
        </p:nvSpPr>
        <p:spPr bwMode="auto">
          <a:xfrm>
            <a:off x="5137843" y="1632366"/>
            <a:ext cx="21578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lv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zh-CN" sz="2400" kern="0" dirty="0">
                <a:latin typeface="+mn-lt"/>
                <a:cs typeface="Estrangelo Edessa" panose="03080600000000000000" pitchFamily="66" charset="0"/>
              </a:rPr>
              <a:t>Engineering</a:t>
            </a:r>
          </a:p>
        </p:txBody>
      </p:sp>
      <p:sp>
        <p:nvSpPr>
          <p:cNvPr id="37" name="文本框 27"/>
          <p:cNvSpPr txBox="1">
            <a:spLocks noChangeArrowheads="1"/>
          </p:cNvSpPr>
          <p:nvPr/>
        </p:nvSpPr>
        <p:spPr bwMode="auto">
          <a:xfrm>
            <a:off x="5697208" y="2307669"/>
            <a:ext cx="183180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lv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zh-CN" sz="2400" kern="0" dirty="0">
                <a:latin typeface="+mn-lt"/>
                <a:cs typeface="Estrangelo Edessa" panose="03080600000000000000" pitchFamily="66" charset="0"/>
              </a:rPr>
              <a:t>Procurement</a:t>
            </a:r>
          </a:p>
        </p:txBody>
      </p:sp>
      <p:sp>
        <p:nvSpPr>
          <p:cNvPr id="38" name="文本框 27"/>
          <p:cNvSpPr txBox="1">
            <a:spLocks noChangeArrowheads="1"/>
          </p:cNvSpPr>
          <p:nvPr/>
        </p:nvSpPr>
        <p:spPr bwMode="auto">
          <a:xfrm>
            <a:off x="5984758" y="3131558"/>
            <a:ext cx="383674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lv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zh-CN" sz="2400" kern="0" dirty="0" smtClean="0">
                <a:latin typeface="+mn-lt"/>
                <a:cs typeface="Estrangelo Edessa" panose="03080600000000000000" pitchFamily="66" charset="0"/>
              </a:rPr>
              <a:t>Construction Management </a:t>
            </a:r>
            <a:endParaRPr lang="en-US" altLang="zh-CN" sz="2400" kern="0" dirty="0">
              <a:latin typeface="+mn-lt"/>
              <a:cs typeface="Estrangelo Edessa" panose="03080600000000000000" pitchFamily="66" charset="0"/>
            </a:endParaRPr>
          </a:p>
        </p:txBody>
      </p:sp>
      <p:sp>
        <p:nvSpPr>
          <p:cNvPr id="39" name="文本框 27"/>
          <p:cNvSpPr txBox="1">
            <a:spLocks noChangeArrowheads="1"/>
          </p:cNvSpPr>
          <p:nvPr/>
        </p:nvSpPr>
        <p:spPr bwMode="auto">
          <a:xfrm>
            <a:off x="5984758" y="3942394"/>
            <a:ext cx="394253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lv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zh-CN" sz="2400" kern="0" dirty="0" smtClean="0">
                <a:latin typeface="+mn-lt"/>
                <a:cs typeface="Estrangelo Edessa" panose="03080600000000000000" pitchFamily="66" charset="0"/>
              </a:rPr>
              <a:t>Commissioning  &amp;  </a:t>
            </a:r>
            <a:r>
              <a:rPr lang="en-US" altLang="zh-CN" sz="2400" kern="0" dirty="0">
                <a:latin typeface="+mn-lt"/>
                <a:cs typeface="Estrangelo Edessa" panose="03080600000000000000" pitchFamily="66" charset="0"/>
              </a:rPr>
              <a:t>Start </a:t>
            </a:r>
            <a:r>
              <a:rPr lang="en-US" altLang="zh-CN" sz="2400" kern="0" dirty="0" smtClean="0">
                <a:latin typeface="+mn-lt"/>
                <a:cs typeface="Estrangelo Edessa" panose="03080600000000000000" pitchFamily="66" charset="0"/>
              </a:rPr>
              <a:t>up</a:t>
            </a:r>
            <a:endParaRPr lang="en-US" altLang="zh-CN" sz="2400" kern="0" dirty="0">
              <a:latin typeface="+mn-lt"/>
              <a:cs typeface="Estrangelo Edessa" panose="03080600000000000000" pitchFamily="66" charset="0"/>
            </a:endParaRPr>
          </a:p>
        </p:txBody>
      </p:sp>
      <p:sp>
        <p:nvSpPr>
          <p:cNvPr id="40" name="文本框 27"/>
          <p:cNvSpPr txBox="1">
            <a:spLocks noChangeArrowheads="1"/>
          </p:cNvSpPr>
          <p:nvPr/>
        </p:nvSpPr>
        <p:spPr bwMode="auto">
          <a:xfrm>
            <a:off x="5042916" y="5373474"/>
            <a:ext cx="122429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lv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zh-CN" sz="2400" kern="0" dirty="0">
                <a:latin typeface="+mn-lt"/>
                <a:cs typeface="Estrangelo Edessa" panose="03080600000000000000" pitchFamily="66" charset="0"/>
              </a:rPr>
              <a:t>PMC</a:t>
            </a:r>
          </a:p>
        </p:txBody>
      </p:sp>
      <p:sp>
        <p:nvSpPr>
          <p:cNvPr id="41" name="文本框 27"/>
          <p:cNvSpPr txBox="1">
            <a:spLocks noChangeArrowheads="1"/>
          </p:cNvSpPr>
          <p:nvPr/>
        </p:nvSpPr>
        <p:spPr bwMode="auto">
          <a:xfrm>
            <a:off x="5621103" y="4765679"/>
            <a:ext cx="101601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lv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zh-CN" sz="2400" kern="0" dirty="0">
                <a:latin typeface="+mn-lt"/>
                <a:cs typeface="Estrangelo Edessa" panose="03080600000000000000" pitchFamily="66" charset="0"/>
              </a:rPr>
              <a:t>EPC</a:t>
            </a:r>
          </a:p>
        </p:txBody>
      </p:sp>
      <p:sp>
        <p:nvSpPr>
          <p:cNvPr id="42" name="文本框 27"/>
          <p:cNvSpPr txBox="1">
            <a:spLocks noChangeArrowheads="1"/>
          </p:cNvSpPr>
          <p:nvPr/>
        </p:nvSpPr>
        <p:spPr bwMode="auto">
          <a:xfrm>
            <a:off x="4313141" y="5831228"/>
            <a:ext cx="51921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lv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zh-CN" sz="2400" kern="0" dirty="0">
                <a:latin typeface="+mn-lt"/>
                <a:ea typeface="Ebrima" panose="02000000000000000000" pitchFamily="2" charset="0"/>
                <a:cs typeface="Estrangelo Edessa" panose="03080600000000000000" pitchFamily="66" charset="0"/>
              </a:rPr>
              <a:t>Financing &amp; </a:t>
            </a:r>
            <a:r>
              <a:rPr lang="en-US" altLang="zh-CN" sz="2400" kern="0" dirty="0" smtClean="0">
                <a:latin typeface="+mn-lt"/>
                <a:ea typeface="Ebrima" panose="02000000000000000000" pitchFamily="2" charset="0"/>
                <a:cs typeface="Estrangelo Edessa" panose="03080600000000000000" pitchFamily="66" charset="0"/>
              </a:rPr>
              <a:t>Operation  (</a:t>
            </a:r>
            <a:r>
              <a:rPr lang="en-US" altLang="zh-CN" sz="2400" kern="0" dirty="0">
                <a:latin typeface="+mn-lt"/>
                <a:ea typeface="Ebrima" panose="02000000000000000000" pitchFamily="2" charset="0"/>
                <a:cs typeface="Estrangelo Edessa" panose="03080600000000000000" pitchFamily="66" charset="0"/>
              </a:rPr>
              <a:t>BOT, TOT, BT)</a:t>
            </a:r>
          </a:p>
        </p:txBody>
      </p:sp>
      <p:sp>
        <p:nvSpPr>
          <p:cNvPr id="43" name="椭圆 10"/>
          <p:cNvSpPr>
            <a:spLocks noChangeAspect="1" noChangeArrowheads="1"/>
          </p:cNvSpPr>
          <p:nvPr/>
        </p:nvSpPr>
        <p:spPr bwMode="auto">
          <a:xfrm>
            <a:off x="5042916" y="4780584"/>
            <a:ext cx="472808" cy="486033"/>
          </a:xfrm>
          <a:prstGeom prst="ellipse">
            <a:avLst/>
          </a:prstGeom>
          <a:solidFill>
            <a:srgbClr val="004098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 kern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5" name="Group 27"/>
          <p:cNvGrpSpPr>
            <a:grpSpLocks/>
          </p:cNvGrpSpPr>
          <p:nvPr/>
        </p:nvGrpSpPr>
        <p:grpSpPr bwMode="auto">
          <a:xfrm>
            <a:off x="2751381" y="3821386"/>
            <a:ext cx="1606164" cy="1006942"/>
            <a:chOff x="2116116" y="1357314"/>
            <a:chExt cx="11765602" cy="9921875"/>
          </a:xfrm>
        </p:grpSpPr>
        <p:sp>
          <p:nvSpPr>
            <p:cNvPr id="46" name="Freeform 1"/>
            <p:cNvSpPr>
              <a:spLocks noChangeArrowheads="1"/>
            </p:cNvSpPr>
            <p:nvPr/>
          </p:nvSpPr>
          <p:spPr bwMode="auto">
            <a:xfrm>
              <a:off x="10323260" y="1357314"/>
              <a:ext cx="3558458" cy="1995445"/>
            </a:xfrm>
            <a:custGeom>
              <a:avLst/>
              <a:gdLst>
                <a:gd name="T0" fmla="*/ 3144014 w 5933"/>
                <a:gd name="T1" fmla="*/ 0 h 3325"/>
                <a:gd name="T2" fmla="*/ 3144014 w 5933"/>
                <a:gd name="T3" fmla="*/ 0 h 3325"/>
                <a:gd name="T4" fmla="*/ 1523425 w 5933"/>
                <a:gd name="T5" fmla="*/ 0 h 3325"/>
                <a:gd name="T6" fmla="*/ 1507831 w 5933"/>
                <a:gd name="T7" fmla="*/ 0 h 3325"/>
                <a:gd name="T8" fmla="*/ 1143169 w 5933"/>
                <a:gd name="T9" fmla="*/ 276062 h 3325"/>
                <a:gd name="T10" fmla="*/ 0 w 5933"/>
                <a:gd name="T11" fmla="*/ 1994845 h 3325"/>
                <a:gd name="T12" fmla="*/ 737722 w 5933"/>
                <a:gd name="T13" fmla="*/ 1994845 h 3325"/>
                <a:gd name="T14" fmla="*/ 737722 w 5933"/>
                <a:gd name="T15" fmla="*/ 1921629 h 3325"/>
                <a:gd name="T16" fmla="*/ 697537 w 5933"/>
                <a:gd name="T17" fmla="*/ 1848412 h 3325"/>
                <a:gd name="T18" fmla="*/ 624365 w 5933"/>
                <a:gd name="T19" fmla="*/ 1653969 h 3325"/>
                <a:gd name="T20" fmla="*/ 697537 w 5933"/>
                <a:gd name="T21" fmla="*/ 1427118 h 3325"/>
                <a:gd name="T22" fmla="*/ 956639 w 5933"/>
                <a:gd name="T23" fmla="*/ 1313693 h 3325"/>
                <a:gd name="T24" fmla="*/ 1215742 w 5933"/>
                <a:gd name="T25" fmla="*/ 1427118 h 3325"/>
                <a:gd name="T26" fmla="*/ 1288914 w 5933"/>
                <a:gd name="T27" fmla="*/ 1653969 h 3325"/>
                <a:gd name="T28" fmla="*/ 1207944 w 5933"/>
                <a:gd name="T29" fmla="*/ 1856814 h 3325"/>
                <a:gd name="T30" fmla="*/ 1159363 w 5933"/>
                <a:gd name="T31" fmla="*/ 1937832 h 3325"/>
                <a:gd name="T32" fmla="*/ 1159363 w 5933"/>
                <a:gd name="T33" fmla="*/ 1994845 h 3325"/>
                <a:gd name="T34" fmla="*/ 1507831 w 5933"/>
                <a:gd name="T35" fmla="*/ 1994845 h 3325"/>
                <a:gd name="T36" fmla="*/ 1815515 w 5933"/>
                <a:gd name="T37" fmla="*/ 810781 h 3325"/>
                <a:gd name="T38" fmla="*/ 3144014 w 5933"/>
                <a:gd name="T39" fmla="*/ 810781 h 3325"/>
                <a:gd name="T40" fmla="*/ 3557858 w 5933"/>
                <a:gd name="T41" fmla="*/ 405690 h 3325"/>
                <a:gd name="T42" fmla="*/ 3144014 w 5933"/>
                <a:gd name="T43" fmla="*/ 0 h 332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933" h="3325">
                  <a:moveTo>
                    <a:pt x="5242" y="0"/>
                  </a:moveTo>
                  <a:lnTo>
                    <a:pt x="5242" y="0"/>
                  </a:lnTo>
                  <a:cubicBezTo>
                    <a:pt x="2540" y="0"/>
                    <a:pt x="2540" y="0"/>
                    <a:pt x="2540" y="0"/>
                  </a:cubicBezTo>
                  <a:cubicBezTo>
                    <a:pt x="2527" y="0"/>
                    <a:pt x="2527" y="0"/>
                    <a:pt x="2514" y="0"/>
                  </a:cubicBezTo>
                  <a:cubicBezTo>
                    <a:pt x="2243" y="27"/>
                    <a:pt x="1906" y="460"/>
                    <a:pt x="1906" y="460"/>
                  </a:cubicBezTo>
                  <a:cubicBezTo>
                    <a:pt x="0" y="3324"/>
                    <a:pt x="0" y="3324"/>
                    <a:pt x="0" y="3324"/>
                  </a:cubicBezTo>
                  <a:cubicBezTo>
                    <a:pt x="1230" y="3324"/>
                    <a:pt x="1230" y="3324"/>
                    <a:pt x="1230" y="3324"/>
                  </a:cubicBezTo>
                  <a:cubicBezTo>
                    <a:pt x="1230" y="3202"/>
                    <a:pt x="1230" y="3202"/>
                    <a:pt x="1230" y="3202"/>
                  </a:cubicBezTo>
                  <a:cubicBezTo>
                    <a:pt x="1230" y="3175"/>
                    <a:pt x="1230" y="3175"/>
                    <a:pt x="1163" y="3080"/>
                  </a:cubicBezTo>
                  <a:cubicBezTo>
                    <a:pt x="1109" y="3013"/>
                    <a:pt x="1041" y="2905"/>
                    <a:pt x="1041" y="2756"/>
                  </a:cubicBezTo>
                  <a:cubicBezTo>
                    <a:pt x="1041" y="2634"/>
                    <a:pt x="1068" y="2486"/>
                    <a:pt x="1163" y="2378"/>
                  </a:cubicBezTo>
                  <a:cubicBezTo>
                    <a:pt x="1243" y="2270"/>
                    <a:pt x="1406" y="2189"/>
                    <a:pt x="1595" y="2189"/>
                  </a:cubicBezTo>
                  <a:cubicBezTo>
                    <a:pt x="1784" y="2189"/>
                    <a:pt x="1946" y="2270"/>
                    <a:pt x="2027" y="2378"/>
                  </a:cubicBezTo>
                  <a:cubicBezTo>
                    <a:pt x="2122" y="2486"/>
                    <a:pt x="2149" y="2621"/>
                    <a:pt x="2149" y="2756"/>
                  </a:cubicBezTo>
                  <a:cubicBezTo>
                    <a:pt x="2149" y="2905"/>
                    <a:pt x="2068" y="3026"/>
                    <a:pt x="2014" y="3094"/>
                  </a:cubicBezTo>
                  <a:cubicBezTo>
                    <a:pt x="1946" y="3188"/>
                    <a:pt x="1933" y="3202"/>
                    <a:pt x="1933" y="3229"/>
                  </a:cubicBezTo>
                  <a:cubicBezTo>
                    <a:pt x="1933" y="3324"/>
                    <a:pt x="1933" y="3324"/>
                    <a:pt x="1933" y="3324"/>
                  </a:cubicBezTo>
                  <a:cubicBezTo>
                    <a:pt x="2514" y="3324"/>
                    <a:pt x="2514" y="3324"/>
                    <a:pt x="2514" y="3324"/>
                  </a:cubicBezTo>
                  <a:cubicBezTo>
                    <a:pt x="3027" y="1351"/>
                    <a:pt x="3027" y="1351"/>
                    <a:pt x="3027" y="1351"/>
                  </a:cubicBezTo>
                  <a:cubicBezTo>
                    <a:pt x="5242" y="1351"/>
                    <a:pt x="5242" y="1351"/>
                    <a:pt x="5242" y="1351"/>
                  </a:cubicBezTo>
                  <a:cubicBezTo>
                    <a:pt x="5594" y="1364"/>
                    <a:pt x="5932" y="1041"/>
                    <a:pt x="5932" y="676"/>
                  </a:cubicBezTo>
                  <a:cubicBezTo>
                    <a:pt x="5932" y="324"/>
                    <a:pt x="5594" y="0"/>
                    <a:pt x="5242" y="0"/>
                  </a:cubicBezTo>
                </a:path>
              </a:pathLst>
            </a:custGeom>
            <a:solidFill>
              <a:srgbClr val="44546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pPr marL="0" marR="0" lvl="0" indent="0" defTabSz="18272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2"/>
            <p:cNvSpPr>
              <a:spLocks noChangeArrowheads="1"/>
            </p:cNvSpPr>
            <p:nvPr/>
          </p:nvSpPr>
          <p:spPr bwMode="auto">
            <a:xfrm>
              <a:off x="2116116" y="3513280"/>
              <a:ext cx="3337092" cy="1533255"/>
            </a:xfrm>
            <a:custGeom>
              <a:avLst/>
              <a:gdLst>
                <a:gd name="T0" fmla="*/ 3279546 w 5567"/>
                <a:gd name="T1" fmla="*/ 608139 h 2554"/>
                <a:gd name="T2" fmla="*/ 3279546 w 5567"/>
                <a:gd name="T3" fmla="*/ 608139 h 2554"/>
                <a:gd name="T4" fmla="*/ 3133881 w 5567"/>
                <a:gd name="T5" fmla="*/ 567316 h 2554"/>
                <a:gd name="T6" fmla="*/ 3012794 w 5567"/>
                <a:gd name="T7" fmla="*/ 615943 h 2554"/>
                <a:gd name="T8" fmla="*/ 2867130 w 5567"/>
                <a:gd name="T9" fmla="*/ 681380 h 2554"/>
                <a:gd name="T10" fmla="*/ 2575202 w 5567"/>
                <a:gd name="T11" fmla="*/ 681380 h 2554"/>
                <a:gd name="T12" fmla="*/ 2575202 w 5567"/>
                <a:gd name="T13" fmla="*/ 0 h 2554"/>
                <a:gd name="T14" fmla="*/ 299721 w 5567"/>
                <a:gd name="T15" fmla="*/ 0 h 2554"/>
                <a:gd name="T16" fmla="*/ 97110 w 5567"/>
                <a:gd name="T17" fmla="*/ 137477 h 2554"/>
                <a:gd name="T18" fmla="*/ 32370 w 5567"/>
                <a:gd name="T19" fmla="*/ 494676 h 2554"/>
                <a:gd name="T20" fmla="*/ 332091 w 5567"/>
                <a:gd name="T21" fmla="*/ 1532655 h 2554"/>
                <a:gd name="T22" fmla="*/ 1255231 w 5567"/>
                <a:gd name="T23" fmla="*/ 1532655 h 2554"/>
                <a:gd name="T24" fmla="*/ 1255231 w 5567"/>
                <a:gd name="T25" fmla="*/ 1484028 h 2554"/>
                <a:gd name="T26" fmla="*/ 1206676 w 5567"/>
                <a:gd name="T27" fmla="*/ 1402982 h 2554"/>
                <a:gd name="T28" fmla="*/ 1125752 w 5567"/>
                <a:gd name="T29" fmla="*/ 1200069 h 2554"/>
                <a:gd name="T30" fmla="*/ 1198284 w 5567"/>
                <a:gd name="T31" fmla="*/ 973143 h 2554"/>
                <a:gd name="T32" fmla="*/ 1457842 w 5567"/>
                <a:gd name="T33" fmla="*/ 859679 h 2554"/>
                <a:gd name="T34" fmla="*/ 1716801 w 5567"/>
                <a:gd name="T35" fmla="*/ 973143 h 2554"/>
                <a:gd name="T36" fmla="*/ 1789334 w 5567"/>
                <a:gd name="T37" fmla="*/ 1200069 h 2554"/>
                <a:gd name="T38" fmla="*/ 1716801 w 5567"/>
                <a:gd name="T39" fmla="*/ 1394578 h 2554"/>
                <a:gd name="T40" fmla="*/ 1676039 w 5567"/>
                <a:gd name="T41" fmla="*/ 1467819 h 2554"/>
                <a:gd name="T42" fmla="*/ 1676039 w 5567"/>
                <a:gd name="T43" fmla="*/ 1532655 h 2554"/>
                <a:gd name="T44" fmla="*/ 2575202 w 5567"/>
                <a:gd name="T45" fmla="*/ 1532655 h 2554"/>
                <a:gd name="T46" fmla="*/ 2575202 w 5567"/>
                <a:gd name="T47" fmla="*/ 835066 h 2554"/>
                <a:gd name="T48" fmla="*/ 2858738 w 5567"/>
                <a:gd name="T49" fmla="*/ 835066 h 2554"/>
                <a:gd name="T50" fmla="*/ 2858738 w 5567"/>
                <a:gd name="T51" fmla="*/ 835066 h 2554"/>
                <a:gd name="T52" fmla="*/ 3012794 w 5567"/>
                <a:gd name="T53" fmla="*/ 916111 h 2554"/>
                <a:gd name="T54" fmla="*/ 3133881 w 5567"/>
                <a:gd name="T55" fmla="*/ 964738 h 2554"/>
                <a:gd name="T56" fmla="*/ 3271753 w 5567"/>
                <a:gd name="T57" fmla="*/ 924516 h 2554"/>
                <a:gd name="T58" fmla="*/ 3336493 w 5567"/>
                <a:gd name="T59" fmla="*/ 761825 h 2554"/>
                <a:gd name="T60" fmla="*/ 3279546 w 5567"/>
                <a:gd name="T61" fmla="*/ 608139 h 255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567" h="2554">
                  <a:moveTo>
                    <a:pt x="5471" y="1013"/>
                  </a:moveTo>
                  <a:lnTo>
                    <a:pt x="5471" y="1013"/>
                  </a:lnTo>
                  <a:cubicBezTo>
                    <a:pt x="5404" y="959"/>
                    <a:pt x="5323" y="945"/>
                    <a:pt x="5228" y="945"/>
                  </a:cubicBezTo>
                  <a:cubicBezTo>
                    <a:pt x="5147" y="945"/>
                    <a:pt x="5093" y="972"/>
                    <a:pt x="5026" y="1026"/>
                  </a:cubicBezTo>
                  <a:cubicBezTo>
                    <a:pt x="4958" y="1067"/>
                    <a:pt x="4891" y="1135"/>
                    <a:pt x="4783" y="1135"/>
                  </a:cubicBezTo>
                  <a:cubicBezTo>
                    <a:pt x="4296" y="1135"/>
                    <a:pt x="4296" y="1135"/>
                    <a:pt x="4296" y="1135"/>
                  </a:cubicBezTo>
                  <a:cubicBezTo>
                    <a:pt x="4296" y="0"/>
                    <a:pt x="4296" y="0"/>
                    <a:pt x="4296" y="0"/>
                  </a:cubicBezTo>
                  <a:cubicBezTo>
                    <a:pt x="500" y="0"/>
                    <a:pt x="500" y="0"/>
                    <a:pt x="500" y="0"/>
                  </a:cubicBezTo>
                  <a:cubicBezTo>
                    <a:pt x="365" y="40"/>
                    <a:pt x="243" y="121"/>
                    <a:pt x="162" y="229"/>
                  </a:cubicBezTo>
                  <a:cubicBezTo>
                    <a:pt x="40" y="405"/>
                    <a:pt x="0" y="621"/>
                    <a:pt x="54" y="824"/>
                  </a:cubicBezTo>
                  <a:cubicBezTo>
                    <a:pt x="554" y="2553"/>
                    <a:pt x="554" y="2553"/>
                    <a:pt x="554" y="2553"/>
                  </a:cubicBezTo>
                  <a:cubicBezTo>
                    <a:pt x="2094" y="2553"/>
                    <a:pt x="2094" y="2553"/>
                    <a:pt x="2094" y="2553"/>
                  </a:cubicBezTo>
                  <a:cubicBezTo>
                    <a:pt x="2094" y="2472"/>
                    <a:pt x="2094" y="2472"/>
                    <a:pt x="2094" y="2472"/>
                  </a:cubicBezTo>
                  <a:cubicBezTo>
                    <a:pt x="2094" y="2445"/>
                    <a:pt x="2081" y="2418"/>
                    <a:pt x="2013" y="2337"/>
                  </a:cubicBezTo>
                  <a:cubicBezTo>
                    <a:pt x="1945" y="2256"/>
                    <a:pt x="1878" y="2148"/>
                    <a:pt x="1878" y="1999"/>
                  </a:cubicBezTo>
                  <a:cubicBezTo>
                    <a:pt x="1878" y="1864"/>
                    <a:pt x="1905" y="1729"/>
                    <a:pt x="1999" y="1621"/>
                  </a:cubicBezTo>
                  <a:cubicBezTo>
                    <a:pt x="2081" y="1513"/>
                    <a:pt x="2243" y="1432"/>
                    <a:pt x="2432" y="1432"/>
                  </a:cubicBezTo>
                  <a:cubicBezTo>
                    <a:pt x="2607" y="1432"/>
                    <a:pt x="2783" y="1513"/>
                    <a:pt x="2864" y="1621"/>
                  </a:cubicBezTo>
                  <a:cubicBezTo>
                    <a:pt x="2959" y="1729"/>
                    <a:pt x="2985" y="1864"/>
                    <a:pt x="2985" y="1999"/>
                  </a:cubicBezTo>
                  <a:cubicBezTo>
                    <a:pt x="2985" y="2134"/>
                    <a:pt x="2918" y="2256"/>
                    <a:pt x="2864" y="2323"/>
                  </a:cubicBezTo>
                  <a:cubicBezTo>
                    <a:pt x="2796" y="2418"/>
                    <a:pt x="2796" y="2418"/>
                    <a:pt x="2796" y="2445"/>
                  </a:cubicBezTo>
                  <a:cubicBezTo>
                    <a:pt x="2796" y="2553"/>
                    <a:pt x="2796" y="2553"/>
                    <a:pt x="2796" y="2553"/>
                  </a:cubicBezTo>
                  <a:cubicBezTo>
                    <a:pt x="4296" y="2553"/>
                    <a:pt x="4296" y="2553"/>
                    <a:pt x="4296" y="2553"/>
                  </a:cubicBezTo>
                  <a:cubicBezTo>
                    <a:pt x="4296" y="1391"/>
                    <a:pt x="4296" y="1391"/>
                    <a:pt x="4296" y="1391"/>
                  </a:cubicBezTo>
                  <a:cubicBezTo>
                    <a:pt x="4769" y="1391"/>
                    <a:pt x="4769" y="1391"/>
                    <a:pt x="4769" y="1391"/>
                  </a:cubicBezTo>
                  <a:cubicBezTo>
                    <a:pt x="4891" y="1391"/>
                    <a:pt x="4958" y="1472"/>
                    <a:pt x="5026" y="1526"/>
                  </a:cubicBezTo>
                  <a:cubicBezTo>
                    <a:pt x="5080" y="1580"/>
                    <a:pt x="5147" y="1607"/>
                    <a:pt x="5228" y="1607"/>
                  </a:cubicBezTo>
                  <a:cubicBezTo>
                    <a:pt x="5323" y="1607"/>
                    <a:pt x="5404" y="1594"/>
                    <a:pt x="5458" y="1540"/>
                  </a:cubicBezTo>
                  <a:cubicBezTo>
                    <a:pt x="5525" y="1499"/>
                    <a:pt x="5566" y="1418"/>
                    <a:pt x="5566" y="1269"/>
                  </a:cubicBezTo>
                  <a:cubicBezTo>
                    <a:pt x="5566" y="1135"/>
                    <a:pt x="5525" y="1053"/>
                    <a:pt x="5471" y="1013"/>
                  </a:cubicBezTo>
                </a:path>
              </a:pathLst>
            </a:custGeom>
            <a:solidFill>
              <a:srgbClr val="1EA18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pPr marL="0" marR="0" lvl="0" indent="0" defTabSz="18272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3"/>
            <p:cNvSpPr>
              <a:spLocks noChangeArrowheads="1"/>
            </p:cNvSpPr>
            <p:nvPr/>
          </p:nvSpPr>
          <p:spPr bwMode="auto">
            <a:xfrm>
              <a:off x="4852752" y="3513280"/>
              <a:ext cx="4255761" cy="1533255"/>
            </a:xfrm>
            <a:custGeom>
              <a:avLst/>
              <a:gdLst>
                <a:gd name="T0" fmla="*/ 4190362 w 7093"/>
                <a:gd name="T1" fmla="*/ 608139 h 2554"/>
                <a:gd name="T2" fmla="*/ 4190362 w 7093"/>
                <a:gd name="T3" fmla="*/ 608139 h 2554"/>
                <a:gd name="T4" fmla="*/ 4044563 w 7093"/>
                <a:gd name="T5" fmla="*/ 567316 h 2554"/>
                <a:gd name="T6" fmla="*/ 3922764 w 7093"/>
                <a:gd name="T7" fmla="*/ 615943 h 2554"/>
                <a:gd name="T8" fmla="*/ 3776965 w 7093"/>
                <a:gd name="T9" fmla="*/ 681380 h 2554"/>
                <a:gd name="T10" fmla="*/ 3509368 w 7093"/>
                <a:gd name="T11" fmla="*/ 681380 h 2554"/>
                <a:gd name="T12" fmla="*/ 3509368 w 7093"/>
                <a:gd name="T13" fmla="*/ 0 h 2554"/>
                <a:gd name="T14" fmla="*/ 0 w 7093"/>
                <a:gd name="T15" fmla="*/ 0 h 2554"/>
                <a:gd name="T16" fmla="*/ 0 w 7093"/>
                <a:gd name="T17" fmla="*/ 551107 h 2554"/>
                <a:gd name="T18" fmla="*/ 130199 w 7093"/>
                <a:gd name="T19" fmla="*/ 551107 h 2554"/>
                <a:gd name="T20" fmla="*/ 194998 w 7093"/>
                <a:gd name="T21" fmla="*/ 502480 h 2554"/>
                <a:gd name="T22" fmla="*/ 397196 w 7093"/>
                <a:gd name="T23" fmla="*/ 429840 h 2554"/>
                <a:gd name="T24" fmla="*/ 624594 w 7093"/>
                <a:gd name="T25" fmla="*/ 502480 h 2554"/>
                <a:gd name="T26" fmla="*/ 729593 w 7093"/>
                <a:gd name="T27" fmla="*/ 770230 h 2554"/>
                <a:gd name="T28" fmla="*/ 624594 w 7093"/>
                <a:gd name="T29" fmla="*/ 1030174 h 2554"/>
                <a:gd name="T30" fmla="*/ 397196 w 7093"/>
                <a:gd name="T31" fmla="*/ 1102815 h 2554"/>
                <a:gd name="T32" fmla="*/ 186598 w 7093"/>
                <a:gd name="T33" fmla="*/ 1021770 h 2554"/>
                <a:gd name="T34" fmla="*/ 113399 w 7093"/>
                <a:gd name="T35" fmla="*/ 964738 h 2554"/>
                <a:gd name="T36" fmla="*/ 0 w 7093"/>
                <a:gd name="T37" fmla="*/ 964738 h 2554"/>
                <a:gd name="T38" fmla="*/ 0 w 7093"/>
                <a:gd name="T39" fmla="*/ 1532655 h 2554"/>
                <a:gd name="T40" fmla="*/ 1880983 w 7093"/>
                <a:gd name="T41" fmla="*/ 1532655 h 2554"/>
                <a:gd name="T42" fmla="*/ 1880983 w 7093"/>
                <a:gd name="T43" fmla="*/ 1484028 h 2554"/>
                <a:gd name="T44" fmla="*/ 1832383 w 7093"/>
                <a:gd name="T45" fmla="*/ 1402982 h 2554"/>
                <a:gd name="T46" fmla="*/ 1751384 w 7093"/>
                <a:gd name="T47" fmla="*/ 1200069 h 2554"/>
                <a:gd name="T48" fmla="*/ 1823983 w 7093"/>
                <a:gd name="T49" fmla="*/ 973143 h 2554"/>
                <a:gd name="T50" fmla="*/ 2083181 w 7093"/>
                <a:gd name="T51" fmla="*/ 859679 h 2554"/>
                <a:gd name="T52" fmla="*/ 2342979 w 7093"/>
                <a:gd name="T53" fmla="*/ 973143 h 2554"/>
                <a:gd name="T54" fmla="*/ 2415578 w 7093"/>
                <a:gd name="T55" fmla="*/ 1200069 h 2554"/>
                <a:gd name="T56" fmla="*/ 2342979 w 7093"/>
                <a:gd name="T57" fmla="*/ 1394578 h 2554"/>
                <a:gd name="T58" fmla="*/ 2302179 w 7093"/>
                <a:gd name="T59" fmla="*/ 1467819 h 2554"/>
                <a:gd name="T60" fmla="*/ 2302179 w 7093"/>
                <a:gd name="T61" fmla="*/ 1532655 h 2554"/>
                <a:gd name="T62" fmla="*/ 3509368 w 7093"/>
                <a:gd name="T63" fmla="*/ 1532655 h 2554"/>
                <a:gd name="T64" fmla="*/ 3509368 w 7093"/>
                <a:gd name="T65" fmla="*/ 835066 h 2554"/>
                <a:gd name="T66" fmla="*/ 3769165 w 7093"/>
                <a:gd name="T67" fmla="*/ 835066 h 2554"/>
                <a:gd name="T68" fmla="*/ 3776965 w 7093"/>
                <a:gd name="T69" fmla="*/ 835066 h 2554"/>
                <a:gd name="T70" fmla="*/ 3922764 w 7093"/>
                <a:gd name="T71" fmla="*/ 916111 h 2554"/>
                <a:gd name="T72" fmla="*/ 4044563 w 7093"/>
                <a:gd name="T73" fmla="*/ 964738 h 2554"/>
                <a:gd name="T74" fmla="*/ 4190362 w 7093"/>
                <a:gd name="T75" fmla="*/ 924516 h 2554"/>
                <a:gd name="T76" fmla="*/ 4247361 w 7093"/>
                <a:gd name="T77" fmla="*/ 761825 h 2554"/>
                <a:gd name="T78" fmla="*/ 4190362 w 7093"/>
                <a:gd name="T79" fmla="*/ 608139 h 25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093" h="2554">
                  <a:moveTo>
                    <a:pt x="6984" y="1013"/>
                  </a:moveTo>
                  <a:lnTo>
                    <a:pt x="6984" y="1013"/>
                  </a:lnTo>
                  <a:cubicBezTo>
                    <a:pt x="6917" y="959"/>
                    <a:pt x="6835" y="945"/>
                    <a:pt x="6741" y="945"/>
                  </a:cubicBezTo>
                  <a:cubicBezTo>
                    <a:pt x="6660" y="945"/>
                    <a:pt x="6606" y="972"/>
                    <a:pt x="6538" y="1026"/>
                  </a:cubicBezTo>
                  <a:cubicBezTo>
                    <a:pt x="6470" y="1067"/>
                    <a:pt x="6403" y="1135"/>
                    <a:pt x="6295" y="1135"/>
                  </a:cubicBezTo>
                  <a:cubicBezTo>
                    <a:pt x="5849" y="1135"/>
                    <a:pt x="5849" y="1135"/>
                    <a:pt x="5849" y="1135"/>
                  </a:cubicBezTo>
                  <a:cubicBezTo>
                    <a:pt x="5849" y="0"/>
                    <a:pt x="5849" y="0"/>
                    <a:pt x="584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18"/>
                    <a:pt x="0" y="918"/>
                    <a:pt x="0" y="918"/>
                  </a:cubicBezTo>
                  <a:cubicBezTo>
                    <a:pt x="217" y="918"/>
                    <a:pt x="217" y="918"/>
                    <a:pt x="217" y="918"/>
                  </a:cubicBezTo>
                  <a:cubicBezTo>
                    <a:pt x="230" y="918"/>
                    <a:pt x="243" y="905"/>
                    <a:pt x="325" y="837"/>
                  </a:cubicBezTo>
                  <a:cubicBezTo>
                    <a:pt x="406" y="783"/>
                    <a:pt x="514" y="716"/>
                    <a:pt x="662" y="716"/>
                  </a:cubicBezTo>
                  <a:cubicBezTo>
                    <a:pt x="784" y="716"/>
                    <a:pt x="919" y="743"/>
                    <a:pt x="1041" y="837"/>
                  </a:cubicBezTo>
                  <a:cubicBezTo>
                    <a:pt x="1149" y="918"/>
                    <a:pt x="1230" y="1094"/>
                    <a:pt x="1216" y="1283"/>
                  </a:cubicBezTo>
                  <a:cubicBezTo>
                    <a:pt x="1216" y="1459"/>
                    <a:pt x="1149" y="1621"/>
                    <a:pt x="1041" y="1716"/>
                  </a:cubicBezTo>
                  <a:cubicBezTo>
                    <a:pt x="919" y="1810"/>
                    <a:pt x="784" y="1837"/>
                    <a:pt x="662" y="1837"/>
                  </a:cubicBezTo>
                  <a:cubicBezTo>
                    <a:pt x="514" y="1837"/>
                    <a:pt x="392" y="1756"/>
                    <a:pt x="311" y="1702"/>
                  </a:cubicBezTo>
                  <a:cubicBezTo>
                    <a:pt x="230" y="1621"/>
                    <a:pt x="217" y="1607"/>
                    <a:pt x="189" y="1607"/>
                  </a:cubicBezTo>
                  <a:cubicBezTo>
                    <a:pt x="0" y="1607"/>
                    <a:pt x="0" y="1607"/>
                    <a:pt x="0" y="1607"/>
                  </a:cubicBezTo>
                  <a:cubicBezTo>
                    <a:pt x="0" y="2553"/>
                    <a:pt x="0" y="2553"/>
                    <a:pt x="0" y="2553"/>
                  </a:cubicBezTo>
                  <a:cubicBezTo>
                    <a:pt x="3135" y="2553"/>
                    <a:pt x="3135" y="2553"/>
                    <a:pt x="3135" y="2553"/>
                  </a:cubicBezTo>
                  <a:cubicBezTo>
                    <a:pt x="3135" y="2472"/>
                    <a:pt x="3135" y="2472"/>
                    <a:pt x="3135" y="2472"/>
                  </a:cubicBezTo>
                  <a:cubicBezTo>
                    <a:pt x="3135" y="2445"/>
                    <a:pt x="3121" y="2418"/>
                    <a:pt x="3054" y="2337"/>
                  </a:cubicBezTo>
                  <a:cubicBezTo>
                    <a:pt x="2999" y="2256"/>
                    <a:pt x="2919" y="2148"/>
                    <a:pt x="2919" y="1999"/>
                  </a:cubicBezTo>
                  <a:cubicBezTo>
                    <a:pt x="2919" y="1864"/>
                    <a:pt x="2945" y="1729"/>
                    <a:pt x="3040" y="1621"/>
                  </a:cubicBezTo>
                  <a:cubicBezTo>
                    <a:pt x="3121" y="1513"/>
                    <a:pt x="3283" y="1432"/>
                    <a:pt x="3472" y="1432"/>
                  </a:cubicBezTo>
                  <a:cubicBezTo>
                    <a:pt x="3661" y="1432"/>
                    <a:pt x="3823" y="1513"/>
                    <a:pt x="3905" y="1621"/>
                  </a:cubicBezTo>
                  <a:cubicBezTo>
                    <a:pt x="3999" y="1729"/>
                    <a:pt x="4026" y="1864"/>
                    <a:pt x="4026" y="1999"/>
                  </a:cubicBezTo>
                  <a:cubicBezTo>
                    <a:pt x="4026" y="2134"/>
                    <a:pt x="3959" y="2256"/>
                    <a:pt x="3905" y="2323"/>
                  </a:cubicBezTo>
                  <a:cubicBezTo>
                    <a:pt x="3837" y="2418"/>
                    <a:pt x="3837" y="2418"/>
                    <a:pt x="3837" y="2445"/>
                  </a:cubicBezTo>
                  <a:cubicBezTo>
                    <a:pt x="3837" y="2553"/>
                    <a:pt x="3837" y="2553"/>
                    <a:pt x="3837" y="2553"/>
                  </a:cubicBezTo>
                  <a:cubicBezTo>
                    <a:pt x="5849" y="2553"/>
                    <a:pt x="5849" y="2553"/>
                    <a:pt x="5849" y="2553"/>
                  </a:cubicBezTo>
                  <a:cubicBezTo>
                    <a:pt x="5849" y="1391"/>
                    <a:pt x="5849" y="1391"/>
                    <a:pt x="5849" y="1391"/>
                  </a:cubicBezTo>
                  <a:cubicBezTo>
                    <a:pt x="6282" y="1391"/>
                    <a:pt x="6282" y="1391"/>
                    <a:pt x="6282" y="1391"/>
                  </a:cubicBezTo>
                  <a:cubicBezTo>
                    <a:pt x="6295" y="1391"/>
                    <a:pt x="6295" y="1391"/>
                    <a:pt x="6295" y="1391"/>
                  </a:cubicBezTo>
                  <a:cubicBezTo>
                    <a:pt x="6403" y="1391"/>
                    <a:pt x="6470" y="1472"/>
                    <a:pt x="6538" y="1526"/>
                  </a:cubicBezTo>
                  <a:cubicBezTo>
                    <a:pt x="6606" y="1580"/>
                    <a:pt x="6660" y="1607"/>
                    <a:pt x="6741" y="1607"/>
                  </a:cubicBezTo>
                  <a:cubicBezTo>
                    <a:pt x="6835" y="1607"/>
                    <a:pt x="6917" y="1594"/>
                    <a:pt x="6984" y="1540"/>
                  </a:cubicBezTo>
                  <a:cubicBezTo>
                    <a:pt x="7038" y="1499"/>
                    <a:pt x="7079" y="1418"/>
                    <a:pt x="7079" y="1269"/>
                  </a:cubicBezTo>
                  <a:cubicBezTo>
                    <a:pt x="7092" y="1135"/>
                    <a:pt x="7038" y="1053"/>
                    <a:pt x="6984" y="1013"/>
                  </a:cubicBezTo>
                </a:path>
              </a:pathLst>
            </a:custGeom>
            <a:solidFill>
              <a:srgbClr val="1EA18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pPr marL="0" marR="0" lvl="0" indent="0" defTabSz="18272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4"/>
            <p:cNvSpPr>
              <a:spLocks noChangeArrowheads="1"/>
            </p:cNvSpPr>
            <p:nvPr/>
          </p:nvSpPr>
          <p:spPr bwMode="auto">
            <a:xfrm>
              <a:off x="8524661" y="2799237"/>
              <a:ext cx="3267914" cy="2247298"/>
            </a:xfrm>
            <a:custGeom>
              <a:avLst/>
              <a:gdLst>
                <a:gd name="T0" fmla="*/ 2821471 w 5446"/>
                <a:gd name="T1" fmla="*/ 486324 h 3743"/>
                <a:gd name="T2" fmla="*/ 2821471 w 5446"/>
                <a:gd name="T3" fmla="*/ 486324 h 3743"/>
                <a:gd name="T4" fmla="*/ 2821471 w 5446"/>
                <a:gd name="T5" fmla="*/ 478519 h 3743"/>
                <a:gd name="T6" fmla="*/ 2902479 w 5446"/>
                <a:gd name="T7" fmla="*/ 332622 h 3743"/>
                <a:gd name="T8" fmla="*/ 2959484 w 5446"/>
                <a:gd name="T9" fmla="*/ 210740 h 3743"/>
                <a:gd name="T10" fmla="*/ 2918680 w 5446"/>
                <a:gd name="T11" fmla="*/ 64843 h 3743"/>
                <a:gd name="T12" fmla="*/ 2756665 w 5446"/>
                <a:gd name="T13" fmla="*/ 7805 h 3743"/>
                <a:gd name="T14" fmla="*/ 2594649 w 5446"/>
                <a:gd name="T15" fmla="*/ 64843 h 3743"/>
                <a:gd name="T16" fmla="*/ 2553845 w 5446"/>
                <a:gd name="T17" fmla="*/ 210740 h 3743"/>
                <a:gd name="T18" fmla="*/ 2602450 w 5446"/>
                <a:gd name="T19" fmla="*/ 332622 h 3743"/>
                <a:gd name="T20" fmla="*/ 2667256 w 5446"/>
                <a:gd name="T21" fmla="*/ 478519 h 3743"/>
                <a:gd name="T22" fmla="*/ 2667256 w 5446"/>
                <a:gd name="T23" fmla="*/ 713876 h 3743"/>
                <a:gd name="T24" fmla="*/ 0 w 5446"/>
                <a:gd name="T25" fmla="*/ 713876 h 3743"/>
                <a:gd name="T26" fmla="*/ 0 w 5446"/>
                <a:gd name="T27" fmla="*/ 1265043 h 3743"/>
                <a:gd name="T28" fmla="*/ 105610 w 5446"/>
                <a:gd name="T29" fmla="*/ 1265043 h 3743"/>
                <a:gd name="T30" fmla="*/ 170416 w 5446"/>
                <a:gd name="T31" fmla="*/ 1216411 h 3743"/>
                <a:gd name="T32" fmla="*/ 373236 w 5446"/>
                <a:gd name="T33" fmla="*/ 1143762 h 3743"/>
                <a:gd name="T34" fmla="*/ 600058 w 5446"/>
                <a:gd name="T35" fmla="*/ 1216411 h 3743"/>
                <a:gd name="T36" fmla="*/ 713469 w 5446"/>
                <a:gd name="T37" fmla="*/ 1484189 h 3743"/>
                <a:gd name="T38" fmla="*/ 600058 w 5446"/>
                <a:gd name="T39" fmla="*/ 1744163 h 3743"/>
                <a:gd name="T40" fmla="*/ 373236 w 5446"/>
                <a:gd name="T41" fmla="*/ 1816811 h 3743"/>
                <a:gd name="T42" fmla="*/ 170416 w 5446"/>
                <a:gd name="T43" fmla="*/ 1735757 h 3743"/>
                <a:gd name="T44" fmla="*/ 89409 w 5446"/>
                <a:gd name="T45" fmla="*/ 1678719 h 3743"/>
                <a:gd name="T46" fmla="*/ 0 w 5446"/>
                <a:gd name="T47" fmla="*/ 1678719 h 3743"/>
                <a:gd name="T48" fmla="*/ 0 w 5446"/>
                <a:gd name="T49" fmla="*/ 2246698 h 3743"/>
                <a:gd name="T50" fmla="*/ 1216317 w 5446"/>
                <a:gd name="T51" fmla="*/ 2246698 h 3743"/>
                <a:gd name="T52" fmla="*/ 1216317 w 5446"/>
                <a:gd name="T53" fmla="*/ 2198065 h 3743"/>
                <a:gd name="T54" fmla="*/ 1159911 w 5446"/>
                <a:gd name="T55" fmla="*/ 2117011 h 3743"/>
                <a:gd name="T56" fmla="*/ 1078304 w 5446"/>
                <a:gd name="T57" fmla="*/ 1914076 h 3743"/>
                <a:gd name="T58" fmla="*/ 1151511 w 5446"/>
                <a:gd name="T59" fmla="*/ 1687125 h 3743"/>
                <a:gd name="T60" fmla="*/ 1410736 w 5446"/>
                <a:gd name="T61" fmla="*/ 1573649 h 3743"/>
                <a:gd name="T62" fmla="*/ 1678361 w 5446"/>
                <a:gd name="T63" fmla="*/ 1687125 h 3743"/>
                <a:gd name="T64" fmla="*/ 1751568 w 5446"/>
                <a:gd name="T65" fmla="*/ 1914076 h 3743"/>
                <a:gd name="T66" fmla="*/ 1678361 w 5446"/>
                <a:gd name="T67" fmla="*/ 2108606 h 3743"/>
                <a:gd name="T68" fmla="*/ 1629757 w 5446"/>
                <a:gd name="T69" fmla="*/ 2181854 h 3743"/>
                <a:gd name="T70" fmla="*/ 1629757 w 5446"/>
                <a:gd name="T71" fmla="*/ 2246698 h 3743"/>
                <a:gd name="T72" fmla="*/ 2870076 w 5446"/>
                <a:gd name="T73" fmla="*/ 2246698 h 3743"/>
                <a:gd name="T74" fmla="*/ 3267314 w 5446"/>
                <a:gd name="T75" fmla="*/ 713876 h 3743"/>
                <a:gd name="T76" fmla="*/ 2821471 w 5446"/>
                <a:gd name="T77" fmla="*/ 713876 h 3743"/>
                <a:gd name="T78" fmla="*/ 2821471 w 5446"/>
                <a:gd name="T79" fmla="*/ 486324 h 374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446" h="3743">
                  <a:moveTo>
                    <a:pt x="4702" y="810"/>
                  </a:moveTo>
                  <a:lnTo>
                    <a:pt x="4702" y="810"/>
                  </a:lnTo>
                  <a:cubicBezTo>
                    <a:pt x="4702" y="797"/>
                    <a:pt x="4702" y="797"/>
                    <a:pt x="4702" y="797"/>
                  </a:cubicBezTo>
                  <a:cubicBezTo>
                    <a:pt x="4715" y="689"/>
                    <a:pt x="4783" y="621"/>
                    <a:pt x="4837" y="554"/>
                  </a:cubicBezTo>
                  <a:cubicBezTo>
                    <a:pt x="4891" y="486"/>
                    <a:pt x="4932" y="432"/>
                    <a:pt x="4932" y="351"/>
                  </a:cubicBezTo>
                  <a:cubicBezTo>
                    <a:pt x="4932" y="257"/>
                    <a:pt x="4905" y="175"/>
                    <a:pt x="4864" y="108"/>
                  </a:cubicBezTo>
                  <a:cubicBezTo>
                    <a:pt x="4810" y="54"/>
                    <a:pt x="4729" y="13"/>
                    <a:pt x="4594" y="13"/>
                  </a:cubicBezTo>
                  <a:cubicBezTo>
                    <a:pt x="4445" y="0"/>
                    <a:pt x="4378" y="41"/>
                    <a:pt x="4324" y="108"/>
                  </a:cubicBezTo>
                  <a:cubicBezTo>
                    <a:pt x="4283" y="162"/>
                    <a:pt x="4256" y="257"/>
                    <a:pt x="4256" y="351"/>
                  </a:cubicBezTo>
                  <a:cubicBezTo>
                    <a:pt x="4256" y="432"/>
                    <a:pt x="4296" y="486"/>
                    <a:pt x="4337" y="554"/>
                  </a:cubicBezTo>
                  <a:cubicBezTo>
                    <a:pt x="4378" y="621"/>
                    <a:pt x="4445" y="689"/>
                    <a:pt x="4445" y="797"/>
                  </a:cubicBezTo>
                  <a:cubicBezTo>
                    <a:pt x="4445" y="1189"/>
                    <a:pt x="4445" y="1189"/>
                    <a:pt x="4445" y="1189"/>
                  </a:cubicBezTo>
                  <a:cubicBezTo>
                    <a:pt x="0" y="1189"/>
                    <a:pt x="0" y="1189"/>
                    <a:pt x="0" y="1189"/>
                  </a:cubicBezTo>
                  <a:cubicBezTo>
                    <a:pt x="0" y="2107"/>
                    <a:pt x="0" y="2107"/>
                    <a:pt x="0" y="2107"/>
                  </a:cubicBezTo>
                  <a:cubicBezTo>
                    <a:pt x="176" y="2107"/>
                    <a:pt x="176" y="2107"/>
                    <a:pt x="176" y="2107"/>
                  </a:cubicBezTo>
                  <a:cubicBezTo>
                    <a:pt x="189" y="2107"/>
                    <a:pt x="203" y="2094"/>
                    <a:pt x="284" y="2026"/>
                  </a:cubicBezTo>
                  <a:cubicBezTo>
                    <a:pt x="365" y="1972"/>
                    <a:pt x="473" y="1905"/>
                    <a:pt x="622" y="1905"/>
                  </a:cubicBezTo>
                  <a:cubicBezTo>
                    <a:pt x="744" y="1905"/>
                    <a:pt x="878" y="1932"/>
                    <a:pt x="1000" y="2026"/>
                  </a:cubicBezTo>
                  <a:cubicBezTo>
                    <a:pt x="1108" y="2107"/>
                    <a:pt x="1189" y="2283"/>
                    <a:pt x="1189" y="2472"/>
                  </a:cubicBezTo>
                  <a:cubicBezTo>
                    <a:pt x="1176" y="2648"/>
                    <a:pt x="1108" y="2810"/>
                    <a:pt x="1000" y="2905"/>
                  </a:cubicBezTo>
                  <a:cubicBezTo>
                    <a:pt x="892" y="2999"/>
                    <a:pt x="744" y="3026"/>
                    <a:pt x="622" y="3026"/>
                  </a:cubicBezTo>
                  <a:cubicBezTo>
                    <a:pt x="473" y="3026"/>
                    <a:pt x="351" y="2945"/>
                    <a:pt x="284" y="2891"/>
                  </a:cubicBezTo>
                  <a:cubicBezTo>
                    <a:pt x="189" y="2810"/>
                    <a:pt x="176" y="2796"/>
                    <a:pt x="149" y="2796"/>
                  </a:cubicBezTo>
                  <a:cubicBezTo>
                    <a:pt x="0" y="2796"/>
                    <a:pt x="0" y="2796"/>
                    <a:pt x="0" y="2796"/>
                  </a:cubicBezTo>
                  <a:cubicBezTo>
                    <a:pt x="0" y="3742"/>
                    <a:pt x="0" y="3742"/>
                    <a:pt x="0" y="3742"/>
                  </a:cubicBezTo>
                  <a:cubicBezTo>
                    <a:pt x="2027" y="3742"/>
                    <a:pt x="2027" y="3742"/>
                    <a:pt x="2027" y="3742"/>
                  </a:cubicBezTo>
                  <a:cubicBezTo>
                    <a:pt x="2027" y="3661"/>
                    <a:pt x="2027" y="3661"/>
                    <a:pt x="2027" y="3661"/>
                  </a:cubicBezTo>
                  <a:cubicBezTo>
                    <a:pt x="2027" y="3634"/>
                    <a:pt x="2013" y="3607"/>
                    <a:pt x="1933" y="3526"/>
                  </a:cubicBezTo>
                  <a:cubicBezTo>
                    <a:pt x="1878" y="3445"/>
                    <a:pt x="1797" y="3337"/>
                    <a:pt x="1797" y="3188"/>
                  </a:cubicBezTo>
                  <a:cubicBezTo>
                    <a:pt x="1797" y="3053"/>
                    <a:pt x="1824" y="2918"/>
                    <a:pt x="1919" y="2810"/>
                  </a:cubicBezTo>
                  <a:cubicBezTo>
                    <a:pt x="2013" y="2702"/>
                    <a:pt x="2175" y="2621"/>
                    <a:pt x="2351" y="2621"/>
                  </a:cubicBezTo>
                  <a:cubicBezTo>
                    <a:pt x="2540" y="2621"/>
                    <a:pt x="2716" y="2702"/>
                    <a:pt x="2797" y="2810"/>
                  </a:cubicBezTo>
                  <a:cubicBezTo>
                    <a:pt x="2891" y="2918"/>
                    <a:pt x="2919" y="3053"/>
                    <a:pt x="2919" y="3188"/>
                  </a:cubicBezTo>
                  <a:cubicBezTo>
                    <a:pt x="2919" y="3323"/>
                    <a:pt x="2851" y="3445"/>
                    <a:pt x="2797" y="3512"/>
                  </a:cubicBezTo>
                  <a:cubicBezTo>
                    <a:pt x="2729" y="3607"/>
                    <a:pt x="2716" y="3607"/>
                    <a:pt x="2716" y="3634"/>
                  </a:cubicBezTo>
                  <a:cubicBezTo>
                    <a:pt x="2716" y="3742"/>
                    <a:pt x="2716" y="3742"/>
                    <a:pt x="2716" y="3742"/>
                  </a:cubicBezTo>
                  <a:cubicBezTo>
                    <a:pt x="4783" y="3742"/>
                    <a:pt x="4783" y="3742"/>
                    <a:pt x="4783" y="3742"/>
                  </a:cubicBezTo>
                  <a:cubicBezTo>
                    <a:pt x="5445" y="1189"/>
                    <a:pt x="5445" y="1189"/>
                    <a:pt x="5445" y="1189"/>
                  </a:cubicBezTo>
                  <a:cubicBezTo>
                    <a:pt x="4702" y="1189"/>
                    <a:pt x="4702" y="1189"/>
                    <a:pt x="4702" y="1189"/>
                  </a:cubicBezTo>
                  <a:lnTo>
                    <a:pt x="4702" y="810"/>
                  </a:lnTo>
                </a:path>
              </a:pathLst>
            </a:custGeom>
            <a:solidFill>
              <a:srgbClr val="1EA18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pPr marL="0" marR="0" lvl="0" indent="0" defTabSz="18272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5"/>
            <p:cNvSpPr>
              <a:spLocks noChangeArrowheads="1"/>
            </p:cNvSpPr>
            <p:nvPr/>
          </p:nvSpPr>
          <p:spPr bwMode="auto">
            <a:xfrm>
              <a:off x="2486904" y="4501317"/>
              <a:ext cx="2861155" cy="2958572"/>
            </a:xfrm>
            <a:custGeom>
              <a:avLst/>
              <a:gdLst>
                <a:gd name="T0" fmla="*/ 1166655 w 4770"/>
                <a:gd name="T1" fmla="*/ 478195 h 4931"/>
                <a:gd name="T2" fmla="*/ 1166655 w 4770"/>
                <a:gd name="T3" fmla="*/ 478195 h 4931"/>
                <a:gd name="T4" fmla="*/ 1239834 w 4770"/>
                <a:gd name="T5" fmla="*/ 332397 h 4931"/>
                <a:gd name="T6" fmla="*/ 1288419 w 4770"/>
                <a:gd name="T7" fmla="*/ 210598 h 4931"/>
                <a:gd name="T8" fmla="*/ 1248231 w 4770"/>
                <a:gd name="T9" fmla="*/ 64799 h 4931"/>
                <a:gd name="T10" fmla="*/ 1086279 w 4770"/>
                <a:gd name="T11" fmla="*/ 0 h 4931"/>
                <a:gd name="T12" fmla="*/ 923727 w 4770"/>
                <a:gd name="T13" fmla="*/ 64799 h 4931"/>
                <a:gd name="T14" fmla="*/ 883539 w 4770"/>
                <a:gd name="T15" fmla="*/ 210598 h 4931"/>
                <a:gd name="T16" fmla="*/ 932125 w 4770"/>
                <a:gd name="T17" fmla="*/ 332397 h 4931"/>
                <a:gd name="T18" fmla="*/ 1021498 w 4770"/>
                <a:gd name="T19" fmla="*/ 478195 h 4931"/>
                <a:gd name="T20" fmla="*/ 1021498 w 4770"/>
                <a:gd name="T21" fmla="*/ 485995 h 4931"/>
                <a:gd name="T22" fmla="*/ 1021498 w 4770"/>
                <a:gd name="T23" fmla="*/ 704993 h 4931"/>
                <a:gd name="T24" fmla="*/ 0 w 4770"/>
                <a:gd name="T25" fmla="*/ 704993 h 4931"/>
                <a:gd name="T26" fmla="*/ 437871 w 4770"/>
                <a:gd name="T27" fmla="*/ 2236179 h 4931"/>
                <a:gd name="T28" fmla="*/ 1604526 w 4770"/>
                <a:gd name="T29" fmla="*/ 2236179 h 4931"/>
                <a:gd name="T30" fmla="*/ 1604526 w 4770"/>
                <a:gd name="T31" fmla="*/ 2479777 h 4931"/>
                <a:gd name="T32" fmla="*/ 1604526 w 4770"/>
                <a:gd name="T33" fmla="*/ 2479777 h 4931"/>
                <a:gd name="T34" fmla="*/ 1523550 w 4770"/>
                <a:gd name="T35" fmla="*/ 2625575 h 4931"/>
                <a:gd name="T36" fmla="*/ 1474964 w 4770"/>
                <a:gd name="T37" fmla="*/ 2746774 h 4931"/>
                <a:gd name="T38" fmla="*/ 1515752 w 4770"/>
                <a:gd name="T39" fmla="*/ 2893173 h 4931"/>
                <a:gd name="T40" fmla="*/ 1677705 w 4770"/>
                <a:gd name="T41" fmla="*/ 2957972 h 4931"/>
                <a:gd name="T42" fmla="*/ 1831859 w 4770"/>
                <a:gd name="T43" fmla="*/ 2893173 h 4931"/>
                <a:gd name="T44" fmla="*/ 1880445 w 4770"/>
                <a:gd name="T45" fmla="*/ 2746774 h 4931"/>
                <a:gd name="T46" fmla="*/ 1823461 w 4770"/>
                <a:gd name="T47" fmla="*/ 2625575 h 4931"/>
                <a:gd name="T48" fmla="*/ 1758681 w 4770"/>
                <a:gd name="T49" fmla="*/ 2487576 h 4931"/>
                <a:gd name="T50" fmla="*/ 1758681 w 4770"/>
                <a:gd name="T51" fmla="*/ 2236179 h 4931"/>
                <a:gd name="T52" fmla="*/ 2860555 w 4770"/>
                <a:gd name="T53" fmla="*/ 2236179 h 4931"/>
                <a:gd name="T54" fmla="*/ 2860555 w 4770"/>
                <a:gd name="T55" fmla="*/ 1669784 h 4931"/>
                <a:gd name="T56" fmla="*/ 2771781 w 4770"/>
                <a:gd name="T57" fmla="*/ 1669784 h 4931"/>
                <a:gd name="T58" fmla="*/ 2698603 w 4770"/>
                <a:gd name="T59" fmla="*/ 1718384 h 4931"/>
                <a:gd name="T60" fmla="*/ 2496463 w 4770"/>
                <a:gd name="T61" fmla="*/ 1799383 h 4931"/>
                <a:gd name="T62" fmla="*/ 2269130 w 4770"/>
                <a:gd name="T63" fmla="*/ 1734584 h 4931"/>
                <a:gd name="T64" fmla="*/ 2155763 w 4770"/>
                <a:gd name="T65" fmla="*/ 1466986 h 4931"/>
                <a:gd name="T66" fmla="*/ 2260732 w 4770"/>
                <a:gd name="T67" fmla="*/ 1207189 h 4931"/>
                <a:gd name="T68" fmla="*/ 2496463 w 4770"/>
                <a:gd name="T69" fmla="*/ 1134589 h 4931"/>
                <a:gd name="T70" fmla="*/ 2690805 w 4770"/>
                <a:gd name="T71" fmla="*/ 1207189 h 4931"/>
                <a:gd name="T72" fmla="*/ 2755586 w 4770"/>
                <a:gd name="T73" fmla="*/ 1247988 h 4931"/>
                <a:gd name="T74" fmla="*/ 2860555 w 4770"/>
                <a:gd name="T75" fmla="*/ 1247988 h 4931"/>
                <a:gd name="T76" fmla="*/ 2860555 w 4770"/>
                <a:gd name="T77" fmla="*/ 704993 h 4931"/>
                <a:gd name="T78" fmla="*/ 1166655 w 4770"/>
                <a:gd name="T79" fmla="*/ 704993 h 4931"/>
                <a:gd name="T80" fmla="*/ 1166655 w 4770"/>
                <a:gd name="T81" fmla="*/ 478195 h 493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770" h="4931">
                  <a:moveTo>
                    <a:pt x="1945" y="797"/>
                  </a:moveTo>
                  <a:lnTo>
                    <a:pt x="1945" y="797"/>
                  </a:lnTo>
                  <a:cubicBezTo>
                    <a:pt x="1945" y="689"/>
                    <a:pt x="2013" y="621"/>
                    <a:pt x="2067" y="554"/>
                  </a:cubicBezTo>
                  <a:cubicBezTo>
                    <a:pt x="2108" y="486"/>
                    <a:pt x="2148" y="432"/>
                    <a:pt x="2148" y="351"/>
                  </a:cubicBezTo>
                  <a:cubicBezTo>
                    <a:pt x="2148" y="256"/>
                    <a:pt x="2121" y="162"/>
                    <a:pt x="2081" y="108"/>
                  </a:cubicBezTo>
                  <a:cubicBezTo>
                    <a:pt x="2027" y="40"/>
                    <a:pt x="1945" y="0"/>
                    <a:pt x="1811" y="0"/>
                  </a:cubicBezTo>
                  <a:cubicBezTo>
                    <a:pt x="1662" y="14"/>
                    <a:pt x="1594" y="54"/>
                    <a:pt x="1540" y="108"/>
                  </a:cubicBezTo>
                  <a:cubicBezTo>
                    <a:pt x="1500" y="162"/>
                    <a:pt x="1473" y="256"/>
                    <a:pt x="1473" y="351"/>
                  </a:cubicBezTo>
                  <a:cubicBezTo>
                    <a:pt x="1473" y="432"/>
                    <a:pt x="1514" y="486"/>
                    <a:pt x="1554" y="554"/>
                  </a:cubicBezTo>
                  <a:cubicBezTo>
                    <a:pt x="1608" y="621"/>
                    <a:pt x="1689" y="689"/>
                    <a:pt x="1703" y="797"/>
                  </a:cubicBezTo>
                  <a:cubicBezTo>
                    <a:pt x="1703" y="797"/>
                    <a:pt x="1703" y="797"/>
                    <a:pt x="1703" y="810"/>
                  </a:cubicBezTo>
                  <a:cubicBezTo>
                    <a:pt x="1703" y="1175"/>
                    <a:pt x="1703" y="1175"/>
                    <a:pt x="1703" y="1175"/>
                  </a:cubicBezTo>
                  <a:cubicBezTo>
                    <a:pt x="0" y="1175"/>
                    <a:pt x="0" y="1175"/>
                    <a:pt x="0" y="1175"/>
                  </a:cubicBezTo>
                  <a:cubicBezTo>
                    <a:pt x="730" y="3727"/>
                    <a:pt x="730" y="3727"/>
                    <a:pt x="730" y="3727"/>
                  </a:cubicBezTo>
                  <a:cubicBezTo>
                    <a:pt x="2675" y="3727"/>
                    <a:pt x="2675" y="3727"/>
                    <a:pt x="2675" y="3727"/>
                  </a:cubicBezTo>
                  <a:cubicBezTo>
                    <a:pt x="2675" y="4133"/>
                    <a:pt x="2675" y="4133"/>
                    <a:pt x="2675" y="4133"/>
                  </a:cubicBezTo>
                  <a:cubicBezTo>
                    <a:pt x="2662" y="4241"/>
                    <a:pt x="2594" y="4308"/>
                    <a:pt x="2540" y="4376"/>
                  </a:cubicBezTo>
                  <a:cubicBezTo>
                    <a:pt x="2486" y="4444"/>
                    <a:pt x="2459" y="4498"/>
                    <a:pt x="2459" y="4578"/>
                  </a:cubicBezTo>
                  <a:cubicBezTo>
                    <a:pt x="2459" y="4673"/>
                    <a:pt x="2472" y="4768"/>
                    <a:pt x="2527" y="4822"/>
                  </a:cubicBezTo>
                  <a:cubicBezTo>
                    <a:pt x="2567" y="4876"/>
                    <a:pt x="2648" y="4930"/>
                    <a:pt x="2797" y="4930"/>
                  </a:cubicBezTo>
                  <a:cubicBezTo>
                    <a:pt x="2932" y="4930"/>
                    <a:pt x="3013" y="4889"/>
                    <a:pt x="3054" y="4822"/>
                  </a:cubicBezTo>
                  <a:cubicBezTo>
                    <a:pt x="3108" y="4768"/>
                    <a:pt x="3135" y="4673"/>
                    <a:pt x="3135" y="4578"/>
                  </a:cubicBezTo>
                  <a:cubicBezTo>
                    <a:pt x="3135" y="4498"/>
                    <a:pt x="3094" y="4444"/>
                    <a:pt x="3040" y="4376"/>
                  </a:cubicBezTo>
                  <a:cubicBezTo>
                    <a:pt x="2999" y="4322"/>
                    <a:pt x="2932" y="4254"/>
                    <a:pt x="2932" y="4146"/>
                  </a:cubicBezTo>
                  <a:cubicBezTo>
                    <a:pt x="2932" y="3727"/>
                    <a:pt x="2932" y="3727"/>
                    <a:pt x="2932" y="3727"/>
                  </a:cubicBezTo>
                  <a:cubicBezTo>
                    <a:pt x="4769" y="3727"/>
                    <a:pt x="4769" y="3727"/>
                    <a:pt x="4769" y="3727"/>
                  </a:cubicBezTo>
                  <a:cubicBezTo>
                    <a:pt x="4769" y="2783"/>
                    <a:pt x="4769" y="2783"/>
                    <a:pt x="4769" y="2783"/>
                  </a:cubicBezTo>
                  <a:cubicBezTo>
                    <a:pt x="4621" y="2783"/>
                    <a:pt x="4621" y="2783"/>
                    <a:pt x="4621" y="2783"/>
                  </a:cubicBezTo>
                  <a:cubicBezTo>
                    <a:pt x="4607" y="2783"/>
                    <a:pt x="4580" y="2796"/>
                    <a:pt x="4499" y="2864"/>
                  </a:cubicBezTo>
                  <a:cubicBezTo>
                    <a:pt x="4418" y="2932"/>
                    <a:pt x="4310" y="2999"/>
                    <a:pt x="4162" y="2999"/>
                  </a:cubicBezTo>
                  <a:cubicBezTo>
                    <a:pt x="4026" y="2999"/>
                    <a:pt x="3891" y="2972"/>
                    <a:pt x="3783" y="2891"/>
                  </a:cubicBezTo>
                  <a:cubicBezTo>
                    <a:pt x="3675" y="2796"/>
                    <a:pt x="3594" y="2634"/>
                    <a:pt x="3594" y="2445"/>
                  </a:cubicBezTo>
                  <a:cubicBezTo>
                    <a:pt x="3594" y="2269"/>
                    <a:pt x="3675" y="2094"/>
                    <a:pt x="3769" y="2012"/>
                  </a:cubicBezTo>
                  <a:cubicBezTo>
                    <a:pt x="3891" y="1918"/>
                    <a:pt x="4026" y="1891"/>
                    <a:pt x="4162" y="1891"/>
                  </a:cubicBezTo>
                  <a:cubicBezTo>
                    <a:pt x="4296" y="1891"/>
                    <a:pt x="4418" y="1959"/>
                    <a:pt x="4486" y="2012"/>
                  </a:cubicBezTo>
                  <a:cubicBezTo>
                    <a:pt x="4580" y="2080"/>
                    <a:pt x="4580" y="2080"/>
                    <a:pt x="4594" y="2080"/>
                  </a:cubicBezTo>
                  <a:cubicBezTo>
                    <a:pt x="4769" y="2080"/>
                    <a:pt x="4769" y="2080"/>
                    <a:pt x="4769" y="2080"/>
                  </a:cubicBezTo>
                  <a:cubicBezTo>
                    <a:pt x="4769" y="1175"/>
                    <a:pt x="4769" y="1175"/>
                    <a:pt x="4769" y="1175"/>
                  </a:cubicBezTo>
                  <a:cubicBezTo>
                    <a:pt x="1945" y="1175"/>
                    <a:pt x="1945" y="1175"/>
                    <a:pt x="1945" y="1175"/>
                  </a:cubicBezTo>
                  <a:lnTo>
                    <a:pt x="1945" y="797"/>
                  </a:lnTo>
                </a:path>
              </a:pathLst>
            </a:custGeom>
            <a:solidFill>
              <a:srgbClr val="9BBB5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pPr marL="0" marR="0" lvl="0" indent="0" defTabSz="18272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6"/>
            <p:cNvSpPr>
              <a:spLocks noChangeArrowheads="1"/>
            </p:cNvSpPr>
            <p:nvPr/>
          </p:nvSpPr>
          <p:spPr bwMode="auto">
            <a:xfrm>
              <a:off x="4772504" y="4379561"/>
              <a:ext cx="3588897" cy="2958574"/>
            </a:xfrm>
            <a:custGeom>
              <a:avLst/>
              <a:gdLst>
                <a:gd name="T0" fmla="*/ 2243884 w 5985"/>
                <a:gd name="T1" fmla="*/ 478195 h 4931"/>
                <a:gd name="T2" fmla="*/ 2243884 w 5985"/>
                <a:gd name="T3" fmla="*/ 478195 h 4931"/>
                <a:gd name="T4" fmla="*/ 2317041 w 5985"/>
                <a:gd name="T5" fmla="*/ 332397 h 4931"/>
                <a:gd name="T6" fmla="*/ 2365612 w 5985"/>
                <a:gd name="T7" fmla="*/ 210598 h 4931"/>
                <a:gd name="T8" fmla="*/ 2325436 w 5985"/>
                <a:gd name="T9" fmla="*/ 64799 h 4931"/>
                <a:gd name="T10" fmla="*/ 2162931 w 5985"/>
                <a:gd name="T11" fmla="*/ 0 h 4931"/>
                <a:gd name="T12" fmla="*/ 2001026 w 5985"/>
                <a:gd name="T13" fmla="*/ 64799 h 4931"/>
                <a:gd name="T14" fmla="*/ 1960850 w 5985"/>
                <a:gd name="T15" fmla="*/ 210598 h 4931"/>
                <a:gd name="T16" fmla="*/ 2017217 w 5985"/>
                <a:gd name="T17" fmla="*/ 332397 h 4931"/>
                <a:gd name="T18" fmla="*/ 2098169 w 5985"/>
                <a:gd name="T19" fmla="*/ 478195 h 4931"/>
                <a:gd name="T20" fmla="*/ 2098169 w 5985"/>
                <a:gd name="T21" fmla="*/ 485995 h 4931"/>
                <a:gd name="T22" fmla="*/ 2098169 w 5985"/>
                <a:gd name="T23" fmla="*/ 704993 h 4931"/>
                <a:gd name="T24" fmla="*/ 737567 w 5985"/>
                <a:gd name="T25" fmla="*/ 704993 h 4931"/>
                <a:gd name="T26" fmla="*/ 737567 w 5985"/>
                <a:gd name="T27" fmla="*/ 1385987 h 4931"/>
                <a:gd name="T28" fmla="*/ 477920 w 5985"/>
                <a:gd name="T29" fmla="*/ 1385987 h 4931"/>
                <a:gd name="T30" fmla="*/ 332205 w 5985"/>
                <a:gd name="T31" fmla="*/ 1312788 h 4931"/>
                <a:gd name="T32" fmla="*/ 211076 w 5985"/>
                <a:gd name="T33" fmla="*/ 1264188 h 4931"/>
                <a:gd name="T34" fmla="*/ 64762 w 5985"/>
                <a:gd name="T35" fmla="*/ 1312788 h 4931"/>
                <a:gd name="T36" fmla="*/ 0 w 5985"/>
                <a:gd name="T37" fmla="*/ 1466986 h 4931"/>
                <a:gd name="T38" fmla="*/ 64762 w 5985"/>
                <a:gd name="T39" fmla="*/ 1628985 h 4931"/>
                <a:gd name="T40" fmla="*/ 211076 w 5985"/>
                <a:gd name="T41" fmla="*/ 1669784 h 4931"/>
                <a:gd name="T42" fmla="*/ 332205 w 5985"/>
                <a:gd name="T43" fmla="*/ 1621185 h 4931"/>
                <a:gd name="T44" fmla="*/ 477920 w 5985"/>
                <a:gd name="T45" fmla="*/ 1531786 h 4931"/>
                <a:gd name="T46" fmla="*/ 486315 w 5985"/>
                <a:gd name="T47" fmla="*/ 1531786 h 4931"/>
                <a:gd name="T48" fmla="*/ 737567 w 5985"/>
                <a:gd name="T49" fmla="*/ 1531786 h 4931"/>
                <a:gd name="T50" fmla="*/ 737567 w 5985"/>
                <a:gd name="T51" fmla="*/ 2236179 h 4931"/>
                <a:gd name="T52" fmla="*/ 1701202 w 5985"/>
                <a:gd name="T53" fmla="*/ 2236179 h 4931"/>
                <a:gd name="T54" fmla="*/ 1701202 w 5985"/>
                <a:gd name="T55" fmla="*/ 2479777 h 4931"/>
                <a:gd name="T56" fmla="*/ 1701202 w 5985"/>
                <a:gd name="T57" fmla="*/ 2479777 h 4931"/>
                <a:gd name="T58" fmla="*/ 1620250 w 5985"/>
                <a:gd name="T59" fmla="*/ 2625575 h 4931"/>
                <a:gd name="T60" fmla="*/ 1563283 w 5985"/>
                <a:gd name="T61" fmla="*/ 2746774 h 4931"/>
                <a:gd name="T62" fmla="*/ 1612454 w 5985"/>
                <a:gd name="T63" fmla="*/ 2893173 h 4931"/>
                <a:gd name="T64" fmla="*/ 1766564 w 5985"/>
                <a:gd name="T65" fmla="*/ 2957972 h 4931"/>
                <a:gd name="T66" fmla="*/ 1928469 w 5985"/>
                <a:gd name="T67" fmla="*/ 2893173 h 4931"/>
                <a:gd name="T68" fmla="*/ 1968645 w 5985"/>
                <a:gd name="T69" fmla="*/ 2746774 h 4931"/>
                <a:gd name="T70" fmla="*/ 1920074 w 5985"/>
                <a:gd name="T71" fmla="*/ 2625575 h 4931"/>
                <a:gd name="T72" fmla="*/ 1855312 w 5985"/>
                <a:gd name="T73" fmla="*/ 2487576 h 4931"/>
                <a:gd name="T74" fmla="*/ 1855312 w 5985"/>
                <a:gd name="T75" fmla="*/ 2236179 h 4931"/>
                <a:gd name="T76" fmla="*/ 3588295 w 5985"/>
                <a:gd name="T77" fmla="*/ 2236179 h 4931"/>
                <a:gd name="T78" fmla="*/ 3588295 w 5985"/>
                <a:gd name="T79" fmla="*/ 1669784 h 4931"/>
                <a:gd name="T80" fmla="*/ 3499547 w 5985"/>
                <a:gd name="T81" fmla="*/ 1669784 h 4931"/>
                <a:gd name="T82" fmla="*/ 3426390 w 5985"/>
                <a:gd name="T83" fmla="*/ 1718384 h 4931"/>
                <a:gd name="T84" fmla="*/ 3224309 w 5985"/>
                <a:gd name="T85" fmla="*/ 1799383 h 4931"/>
                <a:gd name="T86" fmla="*/ 2997642 w 5985"/>
                <a:gd name="T87" fmla="*/ 1734584 h 4931"/>
                <a:gd name="T88" fmla="*/ 2884308 w 5985"/>
                <a:gd name="T89" fmla="*/ 1466986 h 4931"/>
                <a:gd name="T90" fmla="*/ 2989247 w 5985"/>
                <a:gd name="T91" fmla="*/ 1207189 h 4931"/>
                <a:gd name="T92" fmla="*/ 3224309 w 5985"/>
                <a:gd name="T93" fmla="*/ 1134589 h 4931"/>
                <a:gd name="T94" fmla="*/ 3418595 w 5985"/>
                <a:gd name="T95" fmla="*/ 1207189 h 4931"/>
                <a:gd name="T96" fmla="*/ 3483357 w 5985"/>
                <a:gd name="T97" fmla="*/ 1247988 h 4931"/>
                <a:gd name="T98" fmla="*/ 3588295 w 5985"/>
                <a:gd name="T99" fmla="*/ 1247988 h 4931"/>
                <a:gd name="T100" fmla="*/ 3588295 w 5985"/>
                <a:gd name="T101" fmla="*/ 704993 h 4931"/>
                <a:gd name="T102" fmla="*/ 2243884 w 5985"/>
                <a:gd name="T103" fmla="*/ 704993 h 4931"/>
                <a:gd name="T104" fmla="*/ 2243884 w 5985"/>
                <a:gd name="T105" fmla="*/ 478195 h 49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985" h="4931">
                  <a:moveTo>
                    <a:pt x="3742" y="797"/>
                  </a:moveTo>
                  <a:lnTo>
                    <a:pt x="3742" y="797"/>
                  </a:lnTo>
                  <a:cubicBezTo>
                    <a:pt x="3742" y="689"/>
                    <a:pt x="3810" y="621"/>
                    <a:pt x="3864" y="554"/>
                  </a:cubicBezTo>
                  <a:cubicBezTo>
                    <a:pt x="3904" y="486"/>
                    <a:pt x="3945" y="432"/>
                    <a:pt x="3945" y="351"/>
                  </a:cubicBezTo>
                  <a:cubicBezTo>
                    <a:pt x="3945" y="256"/>
                    <a:pt x="3918" y="162"/>
                    <a:pt x="3878" y="108"/>
                  </a:cubicBezTo>
                  <a:cubicBezTo>
                    <a:pt x="3824" y="40"/>
                    <a:pt x="3756" y="0"/>
                    <a:pt x="3607" y="0"/>
                  </a:cubicBezTo>
                  <a:cubicBezTo>
                    <a:pt x="3472" y="14"/>
                    <a:pt x="3391" y="54"/>
                    <a:pt x="3337" y="108"/>
                  </a:cubicBezTo>
                  <a:cubicBezTo>
                    <a:pt x="3297" y="162"/>
                    <a:pt x="3270" y="256"/>
                    <a:pt x="3270" y="351"/>
                  </a:cubicBezTo>
                  <a:cubicBezTo>
                    <a:pt x="3270" y="432"/>
                    <a:pt x="3310" y="486"/>
                    <a:pt x="3364" y="554"/>
                  </a:cubicBezTo>
                  <a:cubicBezTo>
                    <a:pt x="3418" y="621"/>
                    <a:pt x="3486" y="689"/>
                    <a:pt x="3499" y="797"/>
                  </a:cubicBezTo>
                  <a:cubicBezTo>
                    <a:pt x="3499" y="797"/>
                    <a:pt x="3499" y="797"/>
                    <a:pt x="3499" y="810"/>
                  </a:cubicBezTo>
                  <a:cubicBezTo>
                    <a:pt x="3499" y="1175"/>
                    <a:pt x="3499" y="1175"/>
                    <a:pt x="3499" y="1175"/>
                  </a:cubicBezTo>
                  <a:cubicBezTo>
                    <a:pt x="1230" y="1175"/>
                    <a:pt x="1230" y="1175"/>
                    <a:pt x="1230" y="1175"/>
                  </a:cubicBezTo>
                  <a:cubicBezTo>
                    <a:pt x="1230" y="2310"/>
                    <a:pt x="1230" y="2310"/>
                    <a:pt x="1230" y="2310"/>
                  </a:cubicBezTo>
                  <a:cubicBezTo>
                    <a:pt x="797" y="2310"/>
                    <a:pt x="797" y="2310"/>
                    <a:pt x="797" y="2310"/>
                  </a:cubicBezTo>
                  <a:cubicBezTo>
                    <a:pt x="676" y="2310"/>
                    <a:pt x="608" y="2242"/>
                    <a:pt x="554" y="2188"/>
                  </a:cubicBezTo>
                  <a:cubicBezTo>
                    <a:pt x="486" y="2148"/>
                    <a:pt x="432" y="2107"/>
                    <a:pt x="352" y="2107"/>
                  </a:cubicBezTo>
                  <a:cubicBezTo>
                    <a:pt x="257" y="2107"/>
                    <a:pt x="162" y="2134"/>
                    <a:pt x="108" y="2188"/>
                  </a:cubicBezTo>
                  <a:cubicBezTo>
                    <a:pt x="41" y="2229"/>
                    <a:pt x="0" y="2310"/>
                    <a:pt x="0" y="2445"/>
                  </a:cubicBezTo>
                  <a:cubicBezTo>
                    <a:pt x="0" y="2593"/>
                    <a:pt x="54" y="2661"/>
                    <a:pt x="108" y="2715"/>
                  </a:cubicBezTo>
                  <a:cubicBezTo>
                    <a:pt x="162" y="2756"/>
                    <a:pt x="257" y="2783"/>
                    <a:pt x="352" y="2783"/>
                  </a:cubicBezTo>
                  <a:cubicBezTo>
                    <a:pt x="432" y="2783"/>
                    <a:pt x="486" y="2742"/>
                    <a:pt x="554" y="2702"/>
                  </a:cubicBezTo>
                  <a:cubicBezTo>
                    <a:pt x="622" y="2648"/>
                    <a:pt x="689" y="2567"/>
                    <a:pt x="797" y="2553"/>
                  </a:cubicBezTo>
                  <a:cubicBezTo>
                    <a:pt x="811" y="2553"/>
                    <a:pt x="811" y="2553"/>
                    <a:pt x="811" y="2553"/>
                  </a:cubicBezTo>
                  <a:cubicBezTo>
                    <a:pt x="1230" y="2553"/>
                    <a:pt x="1230" y="2553"/>
                    <a:pt x="1230" y="2553"/>
                  </a:cubicBezTo>
                  <a:cubicBezTo>
                    <a:pt x="1230" y="3727"/>
                    <a:pt x="1230" y="3727"/>
                    <a:pt x="1230" y="3727"/>
                  </a:cubicBezTo>
                  <a:cubicBezTo>
                    <a:pt x="2837" y="3727"/>
                    <a:pt x="2837" y="3727"/>
                    <a:pt x="2837" y="3727"/>
                  </a:cubicBezTo>
                  <a:cubicBezTo>
                    <a:pt x="2837" y="4133"/>
                    <a:pt x="2837" y="4133"/>
                    <a:pt x="2837" y="4133"/>
                  </a:cubicBezTo>
                  <a:cubicBezTo>
                    <a:pt x="2824" y="4241"/>
                    <a:pt x="2756" y="4308"/>
                    <a:pt x="2702" y="4376"/>
                  </a:cubicBezTo>
                  <a:cubicBezTo>
                    <a:pt x="2648" y="4444"/>
                    <a:pt x="2607" y="4498"/>
                    <a:pt x="2607" y="4578"/>
                  </a:cubicBezTo>
                  <a:cubicBezTo>
                    <a:pt x="2607" y="4673"/>
                    <a:pt x="2635" y="4768"/>
                    <a:pt x="2689" y="4822"/>
                  </a:cubicBezTo>
                  <a:cubicBezTo>
                    <a:pt x="2729" y="4876"/>
                    <a:pt x="2810" y="4930"/>
                    <a:pt x="2946" y="4930"/>
                  </a:cubicBezTo>
                  <a:cubicBezTo>
                    <a:pt x="3094" y="4930"/>
                    <a:pt x="3162" y="4889"/>
                    <a:pt x="3216" y="4822"/>
                  </a:cubicBezTo>
                  <a:cubicBezTo>
                    <a:pt x="3256" y="4768"/>
                    <a:pt x="3283" y="4673"/>
                    <a:pt x="3283" y="4578"/>
                  </a:cubicBezTo>
                  <a:cubicBezTo>
                    <a:pt x="3283" y="4498"/>
                    <a:pt x="3256" y="4444"/>
                    <a:pt x="3202" y="4376"/>
                  </a:cubicBezTo>
                  <a:cubicBezTo>
                    <a:pt x="3162" y="4322"/>
                    <a:pt x="3094" y="4254"/>
                    <a:pt x="3094" y="4146"/>
                  </a:cubicBezTo>
                  <a:cubicBezTo>
                    <a:pt x="3094" y="3727"/>
                    <a:pt x="3094" y="3727"/>
                    <a:pt x="3094" y="3727"/>
                  </a:cubicBezTo>
                  <a:cubicBezTo>
                    <a:pt x="5984" y="3727"/>
                    <a:pt x="5984" y="3727"/>
                    <a:pt x="5984" y="3727"/>
                  </a:cubicBezTo>
                  <a:cubicBezTo>
                    <a:pt x="5984" y="2783"/>
                    <a:pt x="5984" y="2783"/>
                    <a:pt x="5984" y="2783"/>
                  </a:cubicBezTo>
                  <a:cubicBezTo>
                    <a:pt x="5836" y="2783"/>
                    <a:pt x="5836" y="2783"/>
                    <a:pt x="5836" y="2783"/>
                  </a:cubicBezTo>
                  <a:cubicBezTo>
                    <a:pt x="5822" y="2783"/>
                    <a:pt x="5795" y="2796"/>
                    <a:pt x="5714" y="2864"/>
                  </a:cubicBezTo>
                  <a:cubicBezTo>
                    <a:pt x="5633" y="2932"/>
                    <a:pt x="5525" y="2999"/>
                    <a:pt x="5377" y="2999"/>
                  </a:cubicBezTo>
                  <a:cubicBezTo>
                    <a:pt x="5242" y="2999"/>
                    <a:pt x="5107" y="2972"/>
                    <a:pt x="4999" y="2891"/>
                  </a:cubicBezTo>
                  <a:cubicBezTo>
                    <a:pt x="4891" y="2796"/>
                    <a:pt x="4810" y="2634"/>
                    <a:pt x="4810" y="2445"/>
                  </a:cubicBezTo>
                  <a:cubicBezTo>
                    <a:pt x="4810" y="2269"/>
                    <a:pt x="4877" y="2094"/>
                    <a:pt x="4985" y="2012"/>
                  </a:cubicBezTo>
                  <a:cubicBezTo>
                    <a:pt x="5107" y="1918"/>
                    <a:pt x="5242" y="1891"/>
                    <a:pt x="5377" y="1891"/>
                  </a:cubicBezTo>
                  <a:cubicBezTo>
                    <a:pt x="5511" y="1891"/>
                    <a:pt x="5633" y="1959"/>
                    <a:pt x="5701" y="2012"/>
                  </a:cubicBezTo>
                  <a:cubicBezTo>
                    <a:pt x="5795" y="2080"/>
                    <a:pt x="5795" y="2080"/>
                    <a:pt x="5809" y="2080"/>
                  </a:cubicBezTo>
                  <a:cubicBezTo>
                    <a:pt x="5984" y="2080"/>
                    <a:pt x="5984" y="2080"/>
                    <a:pt x="5984" y="2080"/>
                  </a:cubicBezTo>
                  <a:cubicBezTo>
                    <a:pt x="5984" y="1175"/>
                    <a:pt x="5984" y="1175"/>
                    <a:pt x="5984" y="1175"/>
                  </a:cubicBezTo>
                  <a:cubicBezTo>
                    <a:pt x="3742" y="1175"/>
                    <a:pt x="3742" y="1175"/>
                    <a:pt x="3742" y="1175"/>
                  </a:cubicBezTo>
                  <a:lnTo>
                    <a:pt x="3742" y="797"/>
                  </a:lnTo>
                </a:path>
              </a:pathLst>
            </a:custGeom>
            <a:solidFill>
              <a:srgbClr val="9BBB5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pPr marL="0" marR="0" lvl="0" indent="0" defTabSz="18272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7"/>
            <p:cNvSpPr>
              <a:spLocks noChangeArrowheads="1"/>
            </p:cNvSpPr>
            <p:nvPr/>
          </p:nvSpPr>
          <p:spPr bwMode="auto">
            <a:xfrm>
              <a:off x="7788619" y="4501317"/>
              <a:ext cx="3563992" cy="2958572"/>
            </a:xfrm>
            <a:custGeom>
              <a:avLst/>
              <a:gdLst>
                <a:gd name="T0" fmla="*/ 2235290 w 5944"/>
                <a:gd name="T1" fmla="*/ 478195 h 4931"/>
                <a:gd name="T2" fmla="*/ 2235290 w 5944"/>
                <a:gd name="T3" fmla="*/ 478195 h 4931"/>
                <a:gd name="T4" fmla="*/ 2300046 w 5944"/>
                <a:gd name="T5" fmla="*/ 332397 h 4931"/>
                <a:gd name="T6" fmla="*/ 2348613 w 5944"/>
                <a:gd name="T7" fmla="*/ 210598 h 4931"/>
                <a:gd name="T8" fmla="*/ 2307841 w 5944"/>
                <a:gd name="T9" fmla="*/ 64799 h 4931"/>
                <a:gd name="T10" fmla="*/ 2154344 w 5944"/>
                <a:gd name="T11" fmla="*/ 0 h 4931"/>
                <a:gd name="T12" fmla="*/ 1992454 w 5944"/>
                <a:gd name="T13" fmla="*/ 64799 h 4931"/>
                <a:gd name="T14" fmla="*/ 1951681 w 5944"/>
                <a:gd name="T15" fmla="*/ 210598 h 4931"/>
                <a:gd name="T16" fmla="*/ 2000249 w 5944"/>
                <a:gd name="T17" fmla="*/ 332397 h 4931"/>
                <a:gd name="T18" fmla="*/ 2081194 w 5944"/>
                <a:gd name="T19" fmla="*/ 478195 h 4931"/>
                <a:gd name="T20" fmla="*/ 2081194 w 5944"/>
                <a:gd name="T21" fmla="*/ 485995 h 4931"/>
                <a:gd name="T22" fmla="*/ 2081194 w 5944"/>
                <a:gd name="T23" fmla="*/ 704993 h 4931"/>
                <a:gd name="T24" fmla="*/ 736303 w 5944"/>
                <a:gd name="T25" fmla="*/ 704993 h 4931"/>
                <a:gd name="T26" fmla="*/ 736303 w 5944"/>
                <a:gd name="T27" fmla="*/ 1385987 h 4931"/>
                <a:gd name="T28" fmla="*/ 469483 w 5944"/>
                <a:gd name="T29" fmla="*/ 1385987 h 4931"/>
                <a:gd name="T30" fmla="*/ 331576 w 5944"/>
                <a:gd name="T31" fmla="*/ 1312788 h 4931"/>
                <a:gd name="T32" fmla="*/ 210458 w 5944"/>
                <a:gd name="T33" fmla="*/ 1264188 h 4931"/>
                <a:gd name="T34" fmla="*/ 64756 w 5944"/>
                <a:gd name="T35" fmla="*/ 1312788 h 4931"/>
                <a:gd name="T36" fmla="*/ 0 w 5944"/>
                <a:gd name="T37" fmla="*/ 1466986 h 4931"/>
                <a:gd name="T38" fmla="*/ 64756 w 5944"/>
                <a:gd name="T39" fmla="*/ 1628985 h 4931"/>
                <a:gd name="T40" fmla="*/ 210458 w 5944"/>
                <a:gd name="T41" fmla="*/ 1669784 h 4931"/>
                <a:gd name="T42" fmla="*/ 331576 w 5944"/>
                <a:gd name="T43" fmla="*/ 1621185 h 4931"/>
                <a:gd name="T44" fmla="*/ 477278 w 5944"/>
                <a:gd name="T45" fmla="*/ 1531786 h 4931"/>
                <a:gd name="T46" fmla="*/ 477278 w 5944"/>
                <a:gd name="T47" fmla="*/ 1531786 h 4931"/>
                <a:gd name="T48" fmla="*/ 736303 w 5944"/>
                <a:gd name="T49" fmla="*/ 1531786 h 4931"/>
                <a:gd name="T50" fmla="*/ 736303 w 5944"/>
                <a:gd name="T51" fmla="*/ 2236179 h 4931"/>
                <a:gd name="T52" fmla="*/ 1465410 w 5944"/>
                <a:gd name="T53" fmla="*/ 2236179 h 4931"/>
                <a:gd name="T54" fmla="*/ 1465410 w 5944"/>
                <a:gd name="T55" fmla="*/ 2479777 h 4931"/>
                <a:gd name="T56" fmla="*/ 1465410 w 5944"/>
                <a:gd name="T57" fmla="*/ 2479777 h 4931"/>
                <a:gd name="T58" fmla="*/ 1384465 w 5944"/>
                <a:gd name="T59" fmla="*/ 2625575 h 4931"/>
                <a:gd name="T60" fmla="*/ 1335897 w 5944"/>
                <a:gd name="T61" fmla="*/ 2746774 h 4931"/>
                <a:gd name="T62" fmla="*/ 1376670 w 5944"/>
                <a:gd name="T63" fmla="*/ 2893173 h 4931"/>
                <a:gd name="T64" fmla="*/ 1538560 w 5944"/>
                <a:gd name="T65" fmla="*/ 2957972 h 4931"/>
                <a:gd name="T66" fmla="*/ 1692057 w 5944"/>
                <a:gd name="T67" fmla="*/ 2893173 h 4931"/>
                <a:gd name="T68" fmla="*/ 1741224 w 5944"/>
                <a:gd name="T69" fmla="*/ 2746774 h 4931"/>
                <a:gd name="T70" fmla="*/ 1692057 w 5944"/>
                <a:gd name="T71" fmla="*/ 2625575 h 4931"/>
                <a:gd name="T72" fmla="*/ 1619506 w 5944"/>
                <a:gd name="T73" fmla="*/ 2487576 h 4931"/>
                <a:gd name="T74" fmla="*/ 1619506 w 5944"/>
                <a:gd name="T75" fmla="*/ 2236179 h 4931"/>
                <a:gd name="T76" fmla="*/ 3166461 w 5944"/>
                <a:gd name="T77" fmla="*/ 2236179 h 4931"/>
                <a:gd name="T78" fmla="*/ 3563392 w 5944"/>
                <a:gd name="T79" fmla="*/ 704993 h 4931"/>
                <a:gd name="T80" fmla="*/ 2235290 w 5944"/>
                <a:gd name="T81" fmla="*/ 704993 h 4931"/>
                <a:gd name="T82" fmla="*/ 2235290 w 5944"/>
                <a:gd name="T83" fmla="*/ 478195 h 493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944" h="4931">
                  <a:moveTo>
                    <a:pt x="3728" y="797"/>
                  </a:moveTo>
                  <a:lnTo>
                    <a:pt x="3728" y="797"/>
                  </a:lnTo>
                  <a:cubicBezTo>
                    <a:pt x="3728" y="689"/>
                    <a:pt x="3795" y="621"/>
                    <a:pt x="3836" y="554"/>
                  </a:cubicBezTo>
                  <a:cubicBezTo>
                    <a:pt x="3890" y="486"/>
                    <a:pt x="3917" y="432"/>
                    <a:pt x="3917" y="351"/>
                  </a:cubicBezTo>
                  <a:cubicBezTo>
                    <a:pt x="3917" y="256"/>
                    <a:pt x="3903" y="162"/>
                    <a:pt x="3849" y="108"/>
                  </a:cubicBezTo>
                  <a:cubicBezTo>
                    <a:pt x="3809" y="40"/>
                    <a:pt x="3728" y="0"/>
                    <a:pt x="3593" y="0"/>
                  </a:cubicBezTo>
                  <a:cubicBezTo>
                    <a:pt x="3444" y="14"/>
                    <a:pt x="3363" y="54"/>
                    <a:pt x="3323" y="108"/>
                  </a:cubicBezTo>
                  <a:cubicBezTo>
                    <a:pt x="3269" y="162"/>
                    <a:pt x="3255" y="256"/>
                    <a:pt x="3255" y="351"/>
                  </a:cubicBezTo>
                  <a:cubicBezTo>
                    <a:pt x="3255" y="432"/>
                    <a:pt x="3282" y="486"/>
                    <a:pt x="3336" y="554"/>
                  </a:cubicBezTo>
                  <a:cubicBezTo>
                    <a:pt x="3390" y="621"/>
                    <a:pt x="3458" y="689"/>
                    <a:pt x="3471" y="797"/>
                  </a:cubicBezTo>
                  <a:cubicBezTo>
                    <a:pt x="3471" y="797"/>
                    <a:pt x="3471" y="797"/>
                    <a:pt x="3471" y="810"/>
                  </a:cubicBezTo>
                  <a:cubicBezTo>
                    <a:pt x="3471" y="1175"/>
                    <a:pt x="3471" y="1175"/>
                    <a:pt x="3471" y="1175"/>
                  </a:cubicBezTo>
                  <a:cubicBezTo>
                    <a:pt x="1228" y="1175"/>
                    <a:pt x="1228" y="1175"/>
                    <a:pt x="1228" y="1175"/>
                  </a:cubicBezTo>
                  <a:cubicBezTo>
                    <a:pt x="1228" y="2310"/>
                    <a:pt x="1228" y="2310"/>
                    <a:pt x="1228" y="2310"/>
                  </a:cubicBezTo>
                  <a:cubicBezTo>
                    <a:pt x="783" y="2310"/>
                    <a:pt x="783" y="2310"/>
                    <a:pt x="783" y="2310"/>
                  </a:cubicBezTo>
                  <a:cubicBezTo>
                    <a:pt x="675" y="2310"/>
                    <a:pt x="607" y="2242"/>
                    <a:pt x="553" y="2188"/>
                  </a:cubicBezTo>
                  <a:cubicBezTo>
                    <a:pt x="485" y="2148"/>
                    <a:pt x="431" y="2107"/>
                    <a:pt x="351" y="2107"/>
                  </a:cubicBezTo>
                  <a:cubicBezTo>
                    <a:pt x="257" y="2107"/>
                    <a:pt x="162" y="2134"/>
                    <a:pt x="108" y="2188"/>
                  </a:cubicBezTo>
                  <a:cubicBezTo>
                    <a:pt x="41" y="2229"/>
                    <a:pt x="0" y="2310"/>
                    <a:pt x="0" y="2445"/>
                  </a:cubicBezTo>
                  <a:cubicBezTo>
                    <a:pt x="0" y="2593"/>
                    <a:pt x="54" y="2661"/>
                    <a:pt x="108" y="2715"/>
                  </a:cubicBezTo>
                  <a:cubicBezTo>
                    <a:pt x="162" y="2756"/>
                    <a:pt x="257" y="2783"/>
                    <a:pt x="351" y="2783"/>
                  </a:cubicBezTo>
                  <a:cubicBezTo>
                    <a:pt x="431" y="2783"/>
                    <a:pt x="485" y="2742"/>
                    <a:pt x="553" y="2702"/>
                  </a:cubicBezTo>
                  <a:cubicBezTo>
                    <a:pt x="621" y="2648"/>
                    <a:pt x="688" y="2567"/>
                    <a:pt x="796" y="2553"/>
                  </a:cubicBezTo>
                  <a:cubicBezTo>
                    <a:pt x="1228" y="2553"/>
                    <a:pt x="1228" y="2553"/>
                    <a:pt x="1228" y="2553"/>
                  </a:cubicBezTo>
                  <a:cubicBezTo>
                    <a:pt x="1228" y="3727"/>
                    <a:pt x="1228" y="3727"/>
                    <a:pt x="1228" y="3727"/>
                  </a:cubicBezTo>
                  <a:cubicBezTo>
                    <a:pt x="2444" y="3727"/>
                    <a:pt x="2444" y="3727"/>
                    <a:pt x="2444" y="3727"/>
                  </a:cubicBezTo>
                  <a:cubicBezTo>
                    <a:pt x="2444" y="4133"/>
                    <a:pt x="2444" y="4133"/>
                    <a:pt x="2444" y="4133"/>
                  </a:cubicBezTo>
                  <a:cubicBezTo>
                    <a:pt x="2444" y="4241"/>
                    <a:pt x="2363" y="4308"/>
                    <a:pt x="2309" y="4376"/>
                  </a:cubicBezTo>
                  <a:cubicBezTo>
                    <a:pt x="2269" y="4444"/>
                    <a:pt x="2228" y="4498"/>
                    <a:pt x="2228" y="4578"/>
                  </a:cubicBezTo>
                  <a:cubicBezTo>
                    <a:pt x="2228" y="4673"/>
                    <a:pt x="2241" y="4768"/>
                    <a:pt x="2296" y="4822"/>
                  </a:cubicBezTo>
                  <a:cubicBezTo>
                    <a:pt x="2350" y="4876"/>
                    <a:pt x="2417" y="4930"/>
                    <a:pt x="2566" y="4930"/>
                  </a:cubicBezTo>
                  <a:cubicBezTo>
                    <a:pt x="2701" y="4930"/>
                    <a:pt x="2782" y="4889"/>
                    <a:pt x="2822" y="4822"/>
                  </a:cubicBezTo>
                  <a:cubicBezTo>
                    <a:pt x="2876" y="4768"/>
                    <a:pt x="2904" y="4673"/>
                    <a:pt x="2904" y="4578"/>
                  </a:cubicBezTo>
                  <a:cubicBezTo>
                    <a:pt x="2904" y="4498"/>
                    <a:pt x="2863" y="4444"/>
                    <a:pt x="2822" y="4376"/>
                  </a:cubicBezTo>
                  <a:cubicBezTo>
                    <a:pt x="2768" y="4322"/>
                    <a:pt x="2701" y="4254"/>
                    <a:pt x="2701" y="4146"/>
                  </a:cubicBezTo>
                  <a:cubicBezTo>
                    <a:pt x="2701" y="3727"/>
                    <a:pt x="2701" y="3727"/>
                    <a:pt x="2701" y="3727"/>
                  </a:cubicBezTo>
                  <a:cubicBezTo>
                    <a:pt x="5281" y="3727"/>
                    <a:pt x="5281" y="3727"/>
                    <a:pt x="5281" y="3727"/>
                  </a:cubicBezTo>
                  <a:cubicBezTo>
                    <a:pt x="5943" y="1175"/>
                    <a:pt x="5943" y="1175"/>
                    <a:pt x="5943" y="1175"/>
                  </a:cubicBezTo>
                  <a:cubicBezTo>
                    <a:pt x="3728" y="1175"/>
                    <a:pt x="3728" y="1175"/>
                    <a:pt x="3728" y="1175"/>
                  </a:cubicBezTo>
                  <a:lnTo>
                    <a:pt x="3728" y="797"/>
                  </a:lnTo>
                </a:path>
              </a:pathLst>
            </a:custGeom>
            <a:solidFill>
              <a:srgbClr val="9BBB5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pPr marL="0" marR="0" lvl="0" indent="0" defTabSz="18272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71" name="Freeform 8"/>
            <p:cNvSpPr>
              <a:spLocks noChangeArrowheads="1"/>
            </p:cNvSpPr>
            <p:nvPr/>
          </p:nvSpPr>
          <p:spPr bwMode="auto">
            <a:xfrm>
              <a:off x="2973909" y="6892531"/>
              <a:ext cx="2374150" cy="1461297"/>
            </a:xfrm>
            <a:custGeom>
              <a:avLst/>
              <a:gdLst>
                <a:gd name="T0" fmla="*/ 1401462 w 3959"/>
                <a:gd name="T1" fmla="*/ 97300 h 2433"/>
                <a:gd name="T2" fmla="*/ 1401462 w 3959"/>
                <a:gd name="T3" fmla="*/ 97300 h 2433"/>
                <a:gd name="T4" fmla="*/ 1450037 w 3959"/>
                <a:gd name="T5" fmla="*/ 162166 h 2433"/>
                <a:gd name="T6" fmla="*/ 1523198 w 3959"/>
                <a:gd name="T7" fmla="*/ 356765 h 2433"/>
                <a:gd name="T8" fmla="*/ 1450037 w 3959"/>
                <a:gd name="T9" fmla="*/ 592207 h 2433"/>
                <a:gd name="T10" fmla="*/ 1182577 w 3959"/>
                <a:gd name="T11" fmla="*/ 697915 h 2433"/>
                <a:gd name="T12" fmla="*/ 923514 w 3959"/>
                <a:gd name="T13" fmla="*/ 592207 h 2433"/>
                <a:gd name="T14" fmla="*/ 850952 w 3959"/>
                <a:gd name="T15" fmla="*/ 356765 h 2433"/>
                <a:gd name="T16" fmla="*/ 931310 w 3959"/>
                <a:gd name="T17" fmla="*/ 154358 h 2433"/>
                <a:gd name="T18" fmla="*/ 988280 w 3959"/>
                <a:gd name="T19" fmla="*/ 81083 h 2433"/>
                <a:gd name="T20" fmla="*/ 988280 w 3959"/>
                <a:gd name="T21" fmla="*/ 0 h 2433"/>
                <a:gd name="T22" fmla="*/ 0 w 3959"/>
                <a:gd name="T23" fmla="*/ 0 h 2433"/>
                <a:gd name="T24" fmla="*/ 307638 w 3959"/>
                <a:gd name="T25" fmla="*/ 1087714 h 2433"/>
                <a:gd name="T26" fmla="*/ 437170 w 3959"/>
                <a:gd name="T27" fmla="*/ 1290122 h 2433"/>
                <a:gd name="T28" fmla="*/ 437170 w 3959"/>
                <a:gd name="T29" fmla="*/ 1290122 h 2433"/>
                <a:gd name="T30" fmla="*/ 777790 w 3959"/>
                <a:gd name="T31" fmla="*/ 1460696 h 2433"/>
                <a:gd name="T32" fmla="*/ 2373550 w 3959"/>
                <a:gd name="T33" fmla="*/ 1460696 h 2433"/>
                <a:gd name="T34" fmla="*/ 2373550 w 3959"/>
                <a:gd name="T35" fmla="*/ 933356 h 2433"/>
                <a:gd name="T36" fmla="*/ 2284797 w 3959"/>
                <a:gd name="T37" fmla="*/ 933356 h 2433"/>
                <a:gd name="T38" fmla="*/ 2211636 w 3959"/>
                <a:gd name="T39" fmla="*/ 982006 h 2433"/>
                <a:gd name="T40" fmla="*/ 2009542 w 3959"/>
                <a:gd name="T41" fmla="*/ 1063089 h 2433"/>
                <a:gd name="T42" fmla="*/ 1782262 w 3959"/>
                <a:gd name="T43" fmla="*/ 989814 h 2433"/>
                <a:gd name="T44" fmla="*/ 1668921 w 3959"/>
                <a:gd name="T45" fmla="*/ 730348 h 2433"/>
                <a:gd name="T46" fmla="*/ 1773866 w 3959"/>
                <a:gd name="T47" fmla="*/ 470882 h 2433"/>
                <a:gd name="T48" fmla="*/ 2009542 w 3959"/>
                <a:gd name="T49" fmla="*/ 397607 h 2433"/>
                <a:gd name="T50" fmla="*/ 2203840 w 3959"/>
                <a:gd name="T51" fmla="*/ 470882 h 2433"/>
                <a:gd name="T52" fmla="*/ 2268606 w 3959"/>
                <a:gd name="T53" fmla="*/ 511124 h 2433"/>
                <a:gd name="T54" fmla="*/ 2373550 w 3959"/>
                <a:gd name="T55" fmla="*/ 511124 h 2433"/>
                <a:gd name="T56" fmla="*/ 2373550 w 3959"/>
                <a:gd name="T57" fmla="*/ 0 h 2433"/>
                <a:gd name="T58" fmla="*/ 1401462 w 3959"/>
                <a:gd name="T59" fmla="*/ 0 h 2433"/>
                <a:gd name="T60" fmla="*/ 1401462 w 3959"/>
                <a:gd name="T61" fmla="*/ 97300 h 243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959" h="2433">
                  <a:moveTo>
                    <a:pt x="2337" y="162"/>
                  </a:moveTo>
                  <a:lnTo>
                    <a:pt x="2337" y="162"/>
                  </a:lnTo>
                  <a:cubicBezTo>
                    <a:pt x="2337" y="176"/>
                    <a:pt x="2351" y="176"/>
                    <a:pt x="2418" y="270"/>
                  </a:cubicBezTo>
                  <a:cubicBezTo>
                    <a:pt x="2472" y="338"/>
                    <a:pt x="2540" y="460"/>
                    <a:pt x="2540" y="594"/>
                  </a:cubicBezTo>
                  <a:cubicBezTo>
                    <a:pt x="2540" y="730"/>
                    <a:pt x="2513" y="865"/>
                    <a:pt x="2418" y="986"/>
                  </a:cubicBezTo>
                  <a:cubicBezTo>
                    <a:pt x="2337" y="1094"/>
                    <a:pt x="2162" y="1162"/>
                    <a:pt x="1972" y="1162"/>
                  </a:cubicBezTo>
                  <a:cubicBezTo>
                    <a:pt x="1797" y="1162"/>
                    <a:pt x="1635" y="1081"/>
                    <a:pt x="1540" y="986"/>
                  </a:cubicBezTo>
                  <a:cubicBezTo>
                    <a:pt x="1445" y="865"/>
                    <a:pt x="1419" y="730"/>
                    <a:pt x="1419" y="594"/>
                  </a:cubicBezTo>
                  <a:cubicBezTo>
                    <a:pt x="1419" y="446"/>
                    <a:pt x="1499" y="338"/>
                    <a:pt x="1553" y="257"/>
                  </a:cubicBezTo>
                  <a:cubicBezTo>
                    <a:pt x="1621" y="176"/>
                    <a:pt x="1648" y="149"/>
                    <a:pt x="1648" y="135"/>
                  </a:cubicBezTo>
                  <a:cubicBezTo>
                    <a:pt x="1648" y="0"/>
                    <a:pt x="1648" y="0"/>
                    <a:pt x="164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13" y="1811"/>
                    <a:pt x="513" y="1811"/>
                    <a:pt x="513" y="1811"/>
                  </a:cubicBezTo>
                  <a:cubicBezTo>
                    <a:pt x="554" y="1932"/>
                    <a:pt x="621" y="2053"/>
                    <a:pt x="729" y="2148"/>
                  </a:cubicBezTo>
                  <a:cubicBezTo>
                    <a:pt x="865" y="2324"/>
                    <a:pt x="1081" y="2432"/>
                    <a:pt x="1297" y="2432"/>
                  </a:cubicBezTo>
                  <a:cubicBezTo>
                    <a:pt x="3958" y="2432"/>
                    <a:pt x="3958" y="2432"/>
                    <a:pt x="3958" y="2432"/>
                  </a:cubicBezTo>
                  <a:cubicBezTo>
                    <a:pt x="3958" y="1554"/>
                    <a:pt x="3958" y="1554"/>
                    <a:pt x="3958" y="1554"/>
                  </a:cubicBezTo>
                  <a:cubicBezTo>
                    <a:pt x="3810" y="1554"/>
                    <a:pt x="3810" y="1554"/>
                    <a:pt x="3810" y="1554"/>
                  </a:cubicBezTo>
                  <a:cubicBezTo>
                    <a:pt x="3796" y="1554"/>
                    <a:pt x="3769" y="1567"/>
                    <a:pt x="3688" y="1635"/>
                  </a:cubicBezTo>
                  <a:cubicBezTo>
                    <a:pt x="3607" y="1702"/>
                    <a:pt x="3499" y="1770"/>
                    <a:pt x="3351" y="1770"/>
                  </a:cubicBezTo>
                  <a:cubicBezTo>
                    <a:pt x="3215" y="1770"/>
                    <a:pt x="3080" y="1743"/>
                    <a:pt x="2972" y="1648"/>
                  </a:cubicBezTo>
                  <a:cubicBezTo>
                    <a:pt x="2864" y="1567"/>
                    <a:pt x="2783" y="1405"/>
                    <a:pt x="2783" y="1216"/>
                  </a:cubicBezTo>
                  <a:cubicBezTo>
                    <a:pt x="2783" y="1040"/>
                    <a:pt x="2864" y="865"/>
                    <a:pt x="2958" y="784"/>
                  </a:cubicBezTo>
                  <a:cubicBezTo>
                    <a:pt x="3080" y="689"/>
                    <a:pt x="3215" y="662"/>
                    <a:pt x="3351" y="662"/>
                  </a:cubicBezTo>
                  <a:cubicBezTo>
                    <a:pt x="3485" y="662"/>
                    <a:pt x="3607" y="730"/>
                    <a:pt x="3675" y="784"/>
                  </a:cubicBezTo>
                  <a:cubicBezTo>
                    <a:pt x="3769" y="851"/>
                    <a:pt x="3769" y="851"/>
                    <a:pt x="3783" y="851"/>
                  </a:cubicBezTo>
                  <a:cubicBezTo>
                    <a:pt x="3958" y="851"/>
                    <a:pt x="3958" y="851"/>
                    <a:pt x="3958" y="851"/>
                  </a:cubicBezTo>
                  <a:cubicBezTo>
                    <a:pt x="3958" y="0"/>
                    <a:pt x="3958" y="0"/>
                    <a:pt x="3958" y="0"/>
                  </a:cubicBezTo>
                  <a:cubicBezTo>
                    <a:pt x="2337" y="0"/>
                    <a:pt x="2337" y="0"/>
                    <a:pt x="2337" y="0"/>
                  </a:cubicBezTo>
                  <a:lnTo>
                    <a:pt x="2337" y="162"/>
                  </a:lnTo>
                </a:path>
              </a:pathLst>
            </a:custGeom>
            <a:solidFill>
              <a:srgbClr val="F29B2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pPr marL="0" marR="0" lvl="0" indent="0" defTabSz="18272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72" name="Freeform 9"/>
            <p:cNvSpPr>
              <a:spLocks noChangeArrowheads="1"/>
            </p:cNvSpPr>
            <p:nvPr/>
          </p:nvSpPr>
          <p:spPr bwMode="auto">
            <a:xfrm>
              <a:off x="3596500" y="9599252"/>
              <a:ext cx="708371" cy="664226"/>
            </a:xfrm>
            <a:custGeom>
              <a:avLst/>
              <a:gdLst>
                <a:gd name="T0" fmla="*/ 366233 w 1176"/>
                <a:gd name="T1" fmla="*/ 210228 h 1109"/>
                <a:gd name="T2" fmla="*/ 366233 w 1176"/>
                <a:gd name="T3" fmla="*/ 210228 h 1109"/>
                <a:gd name="T4" fmla="*/ 219860 w 1176"/>
                <a:gd name="T5" fmla="*/ 250956 h 1109"/>
                <a:gd name="T6" fmla="*/ 89751 w 1176"/>
                <a:gd name="T7" fmla="*/ 291684 h 1109"/>
                <a:gd name="T8" fmla="*/ 8433 w 1176"/>
                <a:gd name="T9" fmla="*/ 421056 h 1109"/>
                <a:gd name="T10" fmla="*/ 73487 w 1176"/>
                <a:gd name="T11" fmla="*/ 582770 h 1109"/>
                <a:gd name="T12" fmla="*/ 228293 w 1176"/>
                <a:gd name="T13" fmla="*/ 663627 h 1109"/>
                <a:gd name="T14" fmla="*/ 358402 w 1176"/>
                <a:gd name="T15" fmla="*/ 598941 h 1109"/>
                <a:gd name="T16" fmla="*/ 415023 w 1176"/>
                <a:gd name="T17" fmla="*/ 477356 h 1109"/>
                <a:gd name="T18" fmla="*/ 472247 w 1176"/>
                <a:gd name="T19" fmla="*/ 315642 h 1109"/>
                <a:gd name="T20" fmla="*/ 480078 w 1176"/>
                <a:gd name="T21" fmla="*/ 315642 h 1109"/>
                <a:gd name="T22" fmla="*/ 707769 w 1176"/>
                <a:gd name="T23" fmla="*/ 113200 h 1109"/>
                <a:gd name="T24" fmla="*/ 610789 w 1176"/>
                <a:gd name="T25" fmla="*/ 0 h 1109"/>
                <a:gd name="T26" fmla="*/ 366233 w 1176"/>
                <a:gd name="T27" fmla="*/ 210228 h 110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76" h="1109">
                  <a:moveTo>
                    <a:pt x="608" y="351"/>
                  </a:moveTo>
                  <a:lnTo>
                    <a:pt x="608" y="351"/>
                  </a:lnTo>
                  <a:cubicBezTo>
                    <a:pt x="527" y="419"/>
                    <a:pt x="433" y="406"/>
                    <a:pt x="365" y="419"/>
                  </a:cubicBezTo>
                  <a:cubicBezTo>
                    <a:pt x="284" y="433"/>
                    <a:pt x="216" y="433"/>
                    <a:pt x="149" y="487"/>
                  </a:cubicBezTo>
                  <a:cubicBezTo>
                    <a:pt x="81" y="554"/>
                    <a:pt x="27" y="622"/>
                    <a:pt x="14" y="703"/>
                  </a:cubicBezTo>
                  <a:cubicBezTo>
                    <a:pt x="0" y="784"/>
                    <a:pt x="27" y="865"/>
                    <a:pt x="122" y="973"/>
                  </a:cubicBezTo>
                  <a:cubicBezTo>
                    <a:pt x="216" y="1081"/>
                    <a:pt x="297" y="1108"/>
                    <a:pt x="379" y="1108"/>
                  </a:cubicBezTo>
                  <a:cubicBezTo>
                    <a:pt x="446" y="1095"/>
                    <a:pt x="527" y="1054"/>
                    <a:pt x="595" y="1000"/>
                  </a:cubicBezTo>
                  <a:cubicBezTo>
                    <a:pt x="662" y="946"/>
                    <a:pt x="676" y="878"/>
                    <a:pt x="689" y="797"/>
                  </a:cubicBezTo>
                  <a:cubicBezTo>
                    <a:pt x="703" y="716"/>
                    <a:pt x="703" y="608"/>
                    <a:pt x="784" y="527"/>
                  </a:cubicBezTo>
                  <a:cubicBezTo>
                    <a:pt x="784" y="527"/>
                    <a:pt x="784" y="527"/>
                    <a:pt x="797" y="527"/>
                  </a:cubicBezTo>
                  <a:cubicBezTo>
                    <a:pt x="1175" y="189"/>
                    <a:pt x="1175" y="189"/>
                    <a:pt x="1175" y="189"/>
                  </a:cubicBezTo>
                  <a:cubicBezTo>
                    <a:pt x="1014" y="0"/>
                    <a:pt x="1014" y="0"/>
                    <a:pt x="1014" y="0"/>
                  </a:cubicBezTo>
                  <a:lnTo>
                    <a:pt x="608" y="351"/>
                  </a:lnTo>
                </a:path>
              </a:pathLst>
            </a:cu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pPr marL="0" marR="0" lvl="0" indent="0" defTabSz="18272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73" name="Freeform 10"/>
            <p:cNvSpPr>
              <a:spLocks noChangeArrowheads="1"/>
            </p:cNvSpPr>
            <p:nvPr/>
          </p:nvSpPr>
          <p:spPr bwMode="auto">
            <a:xfrm>
              <a:off x="4772508" y="6892531"/>
              <a:ext cx="3541856" cy="1461297"/>
            </a:xfrm>
            <a:custGeom>
              <a:avLst/>
              <a:gdLst>
                <a:gd name="T0" fmla="*/ 3476466 w 5904"/>
                <a:gd name="T1" fmla="*/ 568182 h 2433"/>
                <a:gd name="T2" fmla="*/ 3476466 w 5904"/>
                <a:gd name="T3" fmla="*/ 568182 h 2433"/>
                <a:gd name="T4" fmla="*/ 3330688 w 5904"/>
                <a:gd name="T5" fmla="*/ 527340 h 2433"/>
                <a:gd name="T6" fmla="*/ 3209507 w 5904"/>
                <a:gd name="T7" fmla="*/ 575990 h 2433"/>
                <a:gd name="T8" fmla="*/ 3063729 w 5904"/>
                <a:gd name="T9" fmla="*/ 649265 h 2433"/>
                <a:gd name="T10" fmla="*/ 2804569 w 5904"/>
                <a:gd name="T11" fmla="*/ 649265 h 2433"/>
                <a:gd name="T12" fmla="*/ 2804569 w 5904"/>
                <a:gd name="T13" fmla="*/ 0 h 2433"/>
                <a:gd name="T14" fmla="*/ 1985695 w 5904"/>
                <a:gd name="T15" fmla="*/ 0 h 2433"/>
                <a:gd name="T16" fmla="*/ 1985695 w 5904"/>
                <a:gd name="T17" fmla="*/ 97300 h 2433"/>
                <a:gd name="T18" fmla="*/ 2026489 w 5904"/>
                <a:gd name="T19" fmla="*/ 162166 h 2433"/>
                <a:gd name="T20" fmla="*/ 2099078 w 5904"/>
                <a:gd name="T21" fmla="*/ 356765 h 2433"/>
                <a:gd name="T22" fmla="*/ 2034288 w 5904"/>
                <a:gd name="T23" fmla="*/ 592207 h 2433"/>
                <a:gd name="T24" fmla="*/ 1767329 w 5904"/>
                <a:gd name="T25" fmla="*/ 697915 h 2433"/>
                <a:gd name="T26" fmla="*/ 1507568 w 5904"/>
                <a:gd name="T27" fmla="*/ 592207 h 2433"/>
                <a:gd name="T28" fmla="*/ 1434380 w 5904"/>
                <a:gd name="T29" fmla="*/ 356765 h 2433"/>
                <a:gd name="T30" fmla="*/ 1515967 w 5904"/>
                <a:gd name="T31" fmla="*/ 154358 h 2433"/>
                <a:gd name="T32" fmla="*/ 1572358 w 5904"/>
                <a:gd name="T33" fmla="*/ 81083 h 2433"/>
                <a:gd name="T34" fmla="*/ 1572358 w 5904"/>
                <a:gd name="T35" fmla="*/ 0 h 2433"/>
                <a:gd name="T36" fmla="*/ 737887 w 5904"/>
                <a:gd name="T37" fmla="*/ 0 h 2433"/>
                <a:gd name="T38" fmla="*/ 737887 w 5904"/>
                <a:gd name="T39" fmla="*/ 649265 h 2433"/>
                <a:gd name="T40" fmla="*/ 470328 w 5904"/>
                <a:gd name="T41" fmla="*/ 649265 h 2433"/>
                <a:gd name="T42" fmla="*/ 332349 w 5904"/>
                <a:gd name="T43" fmla="*/ 575990 h 2433"/>
                <a:gd name="T44" fmla="*/ 211168 w 5904"/>
                <a:gd name="T45" fmla="*/ 527340 h 2433"/>
                <a:gd name="T46" fmla="*/ 64790 w 5904"/>
                <a:gd name="T47" fmla="*/ 568182 h 2433"/>
                <a:gd name="T48" fmla="*/ 0 w 5904"/>
                <a:gd name="T49" fmla="*/ 730348 h 2433"/>
                <a:gd name="T50" fmla="*/ 64790 w 5904"/>
                <a:gd name="T51" fmla="*/ 892514 h 2433"/>
                <a:gd name="T52" fmla="*/ 211168 w 5904"/>
                <a:gd name="T53" fmla="*/ 933356 h 2433"/>
                <a:gd name="T54" fmla="*/ 332349 w 5904"/>
                <a:gd name="T55" fmla="*/ 884106 h 2433"/>
                <a:gd name="T56" fmla="*/ 478127 w 5904"/>
                <a:gd name="T57" fmla="*/ 795215 h 2433"/>
                <a:gd name="T58" fmla="*/ 478127 w 5904"/>
                <a:gd name="T59" fmla="*/ 795215 h 2433"/>
                <a:gd name="T60" fmla="*/ 737887 w 5904"/>
                <a:gd name="T61" fmla="*/ 795215 h 2433"/>
                <a:gd name="T62" fmla="*/ 737887 w 5904"/>
                <a:gd name="T63" fmla="*/ 1460696 h 2433"/>
                <a:gd name="T64" fmla="*/ 2804569 w 5904"/>
                <a:gd name="T65" fmla="*/ 1460696 h 2433"/>
                <a:gd name="T66" fmla="*/ 2804569 w 5904"/>
                <a:gd name="T67" fmla="*/ 795215 h 2433"/>
                <a:gd name="T68" fmla="*/ 3055331 w 5904"/>
                <a:gd name="T69" fmla="*/ 795215 h 2433"/>
                <a:gd name="T70" fmla="*/ 3063729 w 5904"/>
                <a:gd name="T71" fmla="*/ 795215 h 2433"/>
                <a:gd name="T72" fmla="*/ 3209507 w 5904"/>
                <a:gd name="T73" fmla="*/ 884106 h 2433"/>
                <a:gd name="T74" fmla="*/ 3330688 w 5904"/>
                <a:gd name="T75" fmla="*/ 933356 h 2433"/>
                <a:gd name="T76" fmla="*/ 3476466 w 5904"/>
                <a:gd name="T77" fmla="*/ 892514 h 2433"/>
                <a:gd name="T78" fmla="*/ 3533457 w 5904"/>
                <a:gd name="T79" fmla="*/ 730348 h 2433"/>
                <a:gd name="T80" fmla="*/ 3476466 w 5904"/>
                <a:gd name="T81" fmla="*/ 568182 h 243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904" h="2433">
                  <a:moveTo>
                    <a:pt x="5795" y="946"/>
                  </a:moveTo>
                  <a:lnTo>
                    <a:pt x="5795" y="946"/>
                  </a:lnTo>
                  <a:cubicBezTo>
                    <a:pt x="5741" y="905"/>
                    <a:pt x="5647" y="878"/>
                    <a:pt x="5552" y="878"/>
                  </a:cubicBezTo>
                  <a:cubicBezTo>
                    <a:pt x="5471" y="878"/>
                    <a:pt x="5417" y="919"/>
                    <a:pt x="5350" y="959"/>
                  </a:cubicBezTo>
                  <a:cubicBezTo>
                    <a:pt x="5283" y="1013"/>
                    <a:pt x="5215" y="1081"/>
                    <a:pt x="5107" y="1081"/>
                  </a:cubicBezTo>
                  <a:cubicBezTo>
                    <a:pt x="4675" y="1081"/>
                    <a:pt x="4675" y="1081"/>
                    <a:pt x="4675" y="1081"/>
                  </a:cubicBezTo>
                  <a:cubicBezTo>
                    <a:pt x="4675" y="0"/>
                    <a:pt x="4675" y="0"/>
                    <a:pt x="4675" y="0"/>
                  </a:cubicBezTo>
                  <a:cubicBezTo>
                    <a:pt x="3310" y="0"/>
                    <a:pt x="3310" y="0"/>
                    <a:pt x="3310" y="0"/>
                  </a:cubicBezTo>
                  <a:cubicBezTo>
                    <a:pt x="3310" y="162"/>
                    <a:pt x="3310" y="162"/>
                    <a:pt x="3310" y="162"/>
                  </a:cubicBezTo>
                  <a:cubicBezTo>
                    <a:pt x="3310" y="176"/>
                    <a:pt x="3324" y="176"/>
                    <a:pt x="3378" y="270"/>
                  </a:cubicBezTo>
                  <a:cubicBezTo>
                    <a:pt x="3432" y="338"/>
                    <a:pt x="3499" y="460"/>
                    <a:pt x="3499" y="594"/>
                  </a:cubicBezTo>
                  <a:cubicBezTo>
                    <a:pt x="3499" y="730"/>
                    <a:pt x="3486" y="865"/>
                    <a:pt x="3391" y="986"/>
                  </a:cubicBezTo>
                  <a:cubicBezTo>
                    <a:pt x="3297" y="1094"/>
                    <a:pt x="3134" y="1162"/>
                    <a:pt x="2946" y="1162"/>
                  </a:cubicBezTo>
                  <a:cubicBezTo>
                    <a:pt x="2756" y="1162"/>
                    <a:pt x="2594" y="1081"/>
                    <a:pt x="2513" y="986"/>
                  </a:cubicBezTo>
                  <a:cubicBezTo>
                    <a:pt x="2419" y="865"/>
                    <a:pt x="2391" y="730"/>
                    <a:pt x="2391" y="594"/>
                  </a:cubicBezTo>
                  <a:cubicBezTo>
                    <a:pt x="2391" y="446"/>
                    <a:pt x="2473" y="338"/>
                    <a:pt x="2527" y="257"/>
                  </a:cubicBezTo>
                  <a:cubicBezTo>
                    <a:pt x="2594" y="176"/>
                    <a:pt x="2607" y="149"/>
                    <a:pt x="2621" y="135"/>
                  </a:cubicBezTo>
                  <a:cubicBezTo>
                    <a:pt x="2621" y="0"/>
                    <a:pt x="2621" y="0"/>
                    <a:pt x="2621" y="0"/>
                  </a:cubicBezTo>
                  <a:cubicBezTo>
                    <a:pt x="1230" y="0"/>
                    <a:pt x="1230" y="0"/>
                    <a:pt x="1230" y="0"/>
                  </a:cubicBezTo>
                  <a:cubicBezTo>
                    <a:pt x="1230" y="1081"/>
                    <a:pt x="1230" y="1081"/>
                    <a:pt x="1230" y="1081"/>
                  </a:cubicBezTo>
                  <a:cubicBezTo>
                    <a:pt x="784" y="1081"/>
                    <a:pt x="784" y="1081"/>
                    <a:pt x="784" y="1081"/>
                  </a:cubicBezTo>
                  <a:cubicBezTo>
                    <a:pt x="676" y="1081"/>
                    <a:pt x="608" y="1013"/>
                    <a:pt x="554" y="959"/>
                  </a:cubicBezTo>
                  <a:cubicBezTo>
                    <a:pt x="486" y="919"/>
                    <a:pt x="419" y="878"/>
                    <a:pt x="352" y="878"/>
                  </a:cubicBezTo>
                  <a:cubicBezTo>
                    <a:pt x="257" y="878"/>
                    <a:pt x="162" y="905"/>
                    <a:pt x="108" y="946"/>
                  </a:cubicBezTo>
                  <a:cubicBezTo>
                    <a:pt x="41" y="1000"/>
                    <a:pt x="0" y="1081"/>
                    <a:pt x="0" y="1216"/>
                  </a:cubicBezTo>
                  <a:cubicBezTo>
                    <a:pt x="0" y="1364"/>
                    <a:pt x="54" y="1432"/>
                    <a:pt x="108" y="1486"/>
                  </a:cubicBezTo>
                  <a:cubicBezTo>
                    <a:pt x="162" y="1527"/>
                    <a:pt x="244" y="1554"/>
                    <a:pt x="352" y="1554"/>
                  </a:cubicBezTo>
                  <a:cubicBezTo>
                    <a:pt x="432" y="1554"/>
                    <a:pt x="486" y="1513"/>
                    <a:pt x="554" y="1472"/>
                  </a:cubicBezTo>
                  <a:cubicBezTo>
                    <a:pt x="622" y="1418"/>
                    <a:pt x="689" y="1338"/>
                    <a:pt x="797" y="1324"/>
                  </a:cubicBezTo>
                  <a:cubicBezTo>
                    <a:pt x="1230" y="1324"/>
                    <a:pt x="1230" y="1324"/>
                    <a:pt x="1230" y="1324"/>
                  </a:cubicBezTo>
                  <a:cubicBezTo>
                    <a:pt x="1230" y="2432"/>
                    <a:pt x="1230" y="2432"/>
                    <a:pt x="1230" y="2432"/>
                  </a:cubicBezTo>
                  <a:cubicBezTo>
                    <a:pt x="4675" y="2432"/>
                    <a:pt x="4675" y="2432"/>
                    <a:pt x="4675" y="2432"/>
                  </a:cubicBezTo>
                  <a:cubicBezTo>
                    <a:pt x="4675" y="1324"/>
                    <a:pt x="4675" y="1324"/>
                    <a:pt x="4675" y="1324"/>
                  </a:cubicBezTo>
                  <a:cubicBezTo>
                    <a:pt x="5093" y="1324"/>
                    <a:pt x="5093" y="1324"/>
                    <a:pt x="5093" y="1324"/>
                  </a:cubicBezTo>
                  <a:cubicBezTo>
                    <a:pt x="5107" y="1324"/>
                    <a:pt x="5107" y="1324"/>
                    <a:pt x="5107" y="1324"/>
                  </a:cubicBezTo>
                  <a:cubicBezTo>
                    <a:pt x="5215" y="1338"/>
                    <a:pt x="5283" y="1418"/>
                    <a:pt x="5350" y="1472"/>
                  </a:cubicBezTo>
                  <a:cubicBezTo>
                    <a:pt x="5417" y="1513"/>
                    <a:pt x="5471" y="1554"/>
                    <a:pt x="5552" y="1554"/>
                  </a:cubicBezTo>
                  <a:cubicBezTo>
                    <a:pt x="5647" y="1554"/>
                    <a:pt x="5727" y="1527"/>
                    <a:pt x="5795" y="1486"/>
                  </a:cubicBezTo>
                  <a:cubicBezTo>
                    <a:pt x="5849" y="1432"/>
                    <a:pt x="5890" y="1364"/>
                    <a:pt x="5890" y="1216"/>
                  </a:cubicBezTo>
                  <a:cubicBezTo>
                    <a:pt x="5903" y="1081"/>
                    <a:pt x="5862" y="1000"/>
                    <a:pt x="5795" y="946"/>
                  </a:cubicBezTo>
                </a:path>
              </a:pathLst>
            </a:custGeom>
            <a:solidFill>
              <a:srgbClr val="F29B2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pPr marL="0" marR="0" lvl="0" indent="0" defTabSz="18272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74" name="Freeform 11"/>
            <p:cNvSpPr>
              <a:spLocks noChangeArrowheads="1"/>
            </p:cNvSpPr>
            <p:nvPr/>
          </p:nvSpPr>
          <p:spPr bwMode="auto">
            <a:xfrm>
              <a:off x="9271771" y="9599252"/>
              <a:ext cx="697303" cy="664226"/>
            </a:xfrm>
            <a:custGeom>
              <a:avLst/>
              <a:gdLst>
                <a:gd name="T0" fmla="*/ 364540 w 1163"/>
                <a:gd name="T1" fmla="*/ 210228 h 1109"/>
                <a:gd name="T2" fmla="*/ 364540 w 1163"/>
                <a:gd name="T3" fmla="*/ 210228 h 1109"/>
                <a:gd name="T4" fmla="*/ 210450 w 1163"/>
                <a:gd name="T5" fmla="*/ 250956 h 1109"/>
                <a:gd name="T6" fmla="*/ 89336 w 1163"/>
                <a:gd name="T7" fmla="*/ 291684 h 1109"/>
                <a:gd name="T8" fmla="*/ 8394 w 1163"/>
                <a:gd name="T9" fmla="*/ 421056 h 1109"/>
                <a:gd name="T10" fmla="*/ 64754 w 1163"/>
                <a:gd name="T11" fmla="*/ 582770 h 1109"/>
                <a:gd name="T12" fmla="*/ 218844 w 1163"/>
                <a:gd name="T13" fmla="*/ 663627 h 1109"/>
                <a:gd name="T14" fmla="*/ 356746 w 1163"/>
                <a:gd name="T15" fmla="*/ 598941 h 1109"/>
                <a:gd name="T16" fmla="*/ 413705 w 1163"/>
                <a:gd name="T17" fmla="*/ 477356 h 1109"/>
                <a:gd name="T18" fmla="*/ 470065 w 1163"/>
                <a:gd name="T19" fmla="*/ 315642 h 1109"/>
                <a:gd name="T20" fmla="*/ 470065 w 1163"/>
                <a:gd name="T21" fmla="*/ 315642 h 1109"/>
                <a:gd name="T22" fmla="*/ 696703 w 1163"/>
                <a:gd name="T23" fmla="*/ 113200 h 1109"/>
                <a:gd name="T24" fmla="*/ 599573 w 1163"/>
                <a:gd name="T25" fmla="*/ 0 h 1109"/>
                <a:gd name="T26" fmla="*/ 364540 w 1163"/>
                <a:gd name="T27" fmla="*/ 210228 h 110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63" h="1109">
                  <a:moveTo>
                    <a:pt x="608" y="351"/>
                  </a:moveTo>
                  <a:lnTo>
                    <a:pt x="608" y="351"/>
                  </a:lnTo>
                  <a:cubicBezTo>
                    <a:pt x="527" y="419"/>
                    <a:pt x="433" y="406"/>
                    <a:pt x="351" y="419"/>
                  </a:cubicBezTo>
                  <a:cubicBezTo>
                    <a:pt x="271" y="433"/>
                    <a:pt x="203" y="433"/>
                    <a:pt x="149" y="487"/>
                  </a:cubicBezTo>
                  <a:cubicBezTo>
                    <a:pt x="81" y="554"/>
                    <a:pt x="27" y="622"/>
                    <a:pt x="14" y="703"/>
                  </a:cubicBezTo>
                  <a:cubicBezTo>
                    <a:pt x="0" y="784"/>
                    <a:pt x="14" y="865"/>
                    <a:pt x="108" y="973"/>
                  </a:cubicBezTo>
                  <a:cubicBezTo>
                    <a:pt x="203" y="1081"/>
                    <a:pt x="284" y="1108"/>
                    <a:pt x="365" y="1108"/>
                  </a:cubicBezTo>
                  <a:cubicBezTo>
                    <a:pt x="446" y="1095"/>
                    <a:pt x="514" y="1054"/>
                    <a:pt x="595" y="1000"/>
                  </a:cubicBezTo>
                  <a:cubicBezTo>
                    <a:pt x="649" y="946"/>
                    <a:pt x="676" y="878"/>
                    <a:pt x="690" y="797"/>
                  </a:cubicBezTo>
                  <a:cubicBezTo>
                    <a:pt x="703" y="716"/>
                    <a:pt x="703" y="608"/>
                    <a:pt x="784" y="527"/>
                  </a:cubicBezTo>
                  <a:cubicBezTo>
                    <a:pt x="1162" y="189"/>
                    <a:pt x="1162" y="189"/>
                    <a:pt x="1162" y="189"/>
                  </a:cubicBezTo>
                  <a:cubicBezTo>
                    <a:pt x="1000" y="0"/>
                    <a:pt x="1000" y="0"/>
                    <a:pt x="1000" y="0"/>
                  </a:cubicBezTo>
                  <a:lnTo>
                    <a:pt x="608" y="351"/>
                  </a:lnTo>
                </a:path>
              </a:pathLst>
            </a:custGeom>
            <a:solidFill>
              <a:srgbClr val="BFBF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pPr marL="0" marR="0" lvl="0" indent="0" defTabSz="18272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75" name="Freeform 12"/>
            <p:cNvSpPr>
              <a:spLocks noChangeArrowheads="1"/>
            </p:cNvSpPr>
            <p:nvPr/>
          </p:nvSpPr>
          <p:spPr bwMode="auto">
            <a:xfrm>
              <a:off x="7730510" y="6892531"/>
              <a:ext cx="3184904" cy="1461297"/>
            </a:xfrm>
            <a:custGeom>
              <a:avLst/>
              <a:gdLst>
                <a:gd name="T0" fmla="*/ 1814975 w 5310"/>
                <a:gd name="T1" fmla="*/ 97300 h 2433"/>
                <a:gd name="T2" fmla="*/ 1814975 w 5310"/>
                <a:gd name="T3" fmla="*/ 97300 h 2433"/>
                <a:gd name="T4" fmla="*/ 1855162 w 5310"/>
                <a:gd name="T5" fmla="*/ 162166 h 2433"/>
                <a:gd name="T6" fmla="*/ 1928336 w 5310"/>
                <a:gd name="T7" fmla="*/ 356765 h 2433"/>
                <a:gd name="T8" fmla="*/ 1855162 w 5310"/>
                <a:gd name="T9" fmla="*/ 592207 h 2433"/>
                <a:gd name="T10" fmla="*/ 1596051 w 5310"/>
                <a:gd name="T11" fmla="*/ 697915 h 2433"/>
                <a:gd name="T12" fmla="*/ 1328543 w 5310"/>
                <a:gd name="T13" fmla="*/ 592207 h 2433"/>
                <a:gd name="T14" fmla="*/ 1263765 w 5310"/>
                <a:gd name="T15" fmla="*/ 356765 h 2433"/>
                <a:gd name="T16" fmla="*/ 1344737 w 5310"/>
                <a:gd name="T17" fmla="*/ 154358 h 2433"/>
                <a:gd name="T18" fmla="*/ 1393321 w 5310"/>
                <a:gd name="T19" fmla="*/ 81083 h 2433"/>
                <a:gd name="T20" fmla="*/ 1393321 w 5310"/>
                <a:gd name="T21" fmla="*/ 0 h 2433"/>
                <a:gd name="T22" fmla="*/ 0 w 5310"/>
                <a:gd name="T23" fmla="*/ 0 h 2433"/>
                <a:gd name="T24" fmla="*/ 0 w 5310"/>
                <a:gd name="T25" fmla="*/ 511124 h 2433"/>
                <a:gd name="T26" fmla="*/ 105564 w 5310"/>
                <a:gd name="T27" fmla="*/ 511124 h 2433"/>
                <a:gd name="T28" fmla="*/ 178738 w 5310"/>
                <a:gd name="T29" fmla="*/ 470882 h 2433"/>
                <a:gd name="T30" fmla="*/ 372472 w 5310"/>
                <a:gd name="T31" fmla="*/ 397607 h 2433"/>
                <a:gd name="T32" fmla="*/ 599194 w 5310"/>
                <a:gd name="T33" fmla="*/ 470882 h 2433"/>
                <a:gd name="T34" fmla="*/ 712555 w 5310"/>
                <a:gd name="T35" fmla="*/ 730348 h 2433"/>
                <a:gd name="T36" fmla="*/ 599194 w 5310"/>
                <a:gd name="T37" fmla="*/ 989814 h 2433"/>
                <a:gd name="T38" fmla="*/ 372472 w 5310"/>
                <a:gd name="T39" fmla="*/ 1063089 h 2433"/>
                <a:gd name="T40" fmla="*/ 170341 w 5310"/>
                <a:gd name="T41" fmla="*/ 982006 h 2433"/>
                <a:gd name="T42" fmla="*/ 89369 w 5310"/>
                <a:gd name="T43" fmla="*/ 933356 h 2433"/>
                <a:gd name="T44" fmla="*/ 0 w 5310"/>
                <a:gd name="T45" fmla="*/ 933356 h 2433"/>
                <a:gd name="T46" fmla="*/ 0 w 5310"/>
                <a:gd name="T47" fmla="*/ 1460696 h 2433"/>
                <a:gd name="T48" fmla="*/ 2495141 w 5310"/>
                <a:gd name="T49" fmla="*/ 1460696 h 2433"/>
                <a:gd name="T50" fmla="*/ 2884407 w 5310"/>
                <a:gd name="T51" fmla="*/ 1185014 h 2433"/>
                <a:gd name="T52" fmla="*/ 3184304 w 5310"/>
                <a:gd name="T53" fmla="*/ 0 h 2433"/>
                <a:gd name="T54" fmla="*/ 1814975 w 5310"/>
                <a:gd name="T55" fmla="*/ 0 h 2433"/>
                <a:gd name="T56" fmla="*/ 1814975 w 5310"/>
                <a:gd name="T57" fmla="*/ 97300 h 24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310" h="2433">
                  <a:moveTo>
                    <a:pt x="3026" y="162"/>
                  </a:moveTo>
                  <a:lnTo>
                    <a:pt x="3026" y="162"/>
                  </a:lnTo>
                  <a:cubicBezTo>
                    <a:pt x="3026" y="176"/>
                    <a:pt x="3026" y="176"/>
                    <a:pt x="3093" y="270"/>
                  </a:cubicBezTo>
                  <a:cubicBezTo>
                    <a:pt x="3147" y="338"/>
                    <a:pt x="3215" y="460"/>
                    <a:pt x="3215" y="594"/>
                  </a:cubicBezTo>
                  <a:cubicBezTo>
                    <a:pt x="3215" y="730"/>
                    <a:pt x="3188" y="865"/>
                    <a:pt x="3093" y="986"/>
                  </a:cubicBezTo>
                  <a:cubicBezTo>
                    <a:pt x="3012" y="1094"/>
                    <a:pt x="2837" y="1162"/>
                    <a:pt x="2661" y="1162"/>
                  </a:cubicBezTo>
                  <a:cubicBezTo>
                    <a:pt x="2472" y="1162"/>
                    <a:pt x="2310" y="1081"/>
                    <a:pt x="2215" y="986"/>
                  </a:cubicBezTo>
                  <a:cubicBezTo>
                    <a:pt x="2121" y="865"/>
                    <a:pt x="2107" y="730"/>
                    <a:pt x="2107" y="594"/>
                  </a:cubicBezTo>
                  <a:cubicBezTo>
                    <a:pt x="2107" y="446"/>
                    <a:pt x="2175" y="338"/>
                    <a:pt x="2242" y="257"/>
                  </a:cubicBezTo>
                  <a:cubicBezTo>
                    <a:pt x="2310" y="176"/>
                    <a:pt x="2323" y="149"/>
                    <a:pt x="2323" y="135"/>
                  </a:cubicBezTo>
                  <a:cubicBezTo>
                    <a:pt x="2323" y="0"/>
                    <a:pt x="2323" y="0"/>
                    <a:pt x="23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51"/>
                    <a:pt x="0" y="851"/>
                    <a:pt x="0" y="851"/>
                  </a:cubicBezTo>
                  <a:cubicBezTo>
                    <a:pt x="176" y="851"/>
                    <a:pt x="176" y="851"/>
                    <a:pt x="176" y="851"/>
                  </a:cubicBezTo>
                  <a:cubicBezTo>
                    <a:pt x="203" y="851"/>
                    <a:pt x="203" y="851"/>
                    <a:pt x="298" y="784"/>
                  </a:cubicBezTo>
                  <a:cubicBezTo>
                    <a:pt x="365" y="730"/>
                    <a:pt x="472" y="662"/>
                    <a:pt x="621" y="662"/>
                  </a:cubicBezTo>
                  <a:cubicBezTo>
                    <a:pt x="742" y="662"/>
                    <a:pt x="891" y="689"/>
                    <a:pt x="999" y="784"/>
                  </a:cubicBezTo>
                  <a:cubicBezTo>
                    <a:pt x="1107" y="865"/>
                    <a:pt x="1188" y="1040"/>
                    <a:pt x="1188" y="1216"/>
                  </a:cubicBezTo>
                  <a:cubicBezTo>
                    <a:pt x="1188" y="1405"/>
                    <a:pt x="1107" y="1567"/>
                    <a:pt x="999" y="1648"/>
                  </a:cubicBezTo>
                  <a:cubicBezTo>
                    <a:pt x="891" y="1743"/>
                    <a:pt x="756" y="1770"/>
                    <a:pt x="621" y="1770"/>
                  </a:cubicBezTo>
                  <a:cubicBezTo>
                    <a:pt x="472" y="1770"/>
                    <a:pt x="352" y="1702"/>
                    <a:pt x="284" y="1635"/>
                  </a:cubicBezTo>
                  <a:cubicBezTo>
                    <a:pt x="190" y="1567"/>
                    <a:pt x="176" y="1554"/>
                    <a:pt x="149" y="1554"/>
                  </a:cubicBezTo>
                  <a:cubicBezTo>
                    <a:pt x="0" y="1554"/>
                    <a:pt x="0" y="1554"/>
                    <a:pt x="0" y="1554"/>
                  </a:cubicBezTo>
                  <a:cubicBezTo>
                    <a:pt x="0" y="2432"/>
                    <a:pt x="0" y="2432"/>
                    <a:pt x="0" y="2432"/>
                  </a:cubicBezTo>
                  <a:cubicBezTo>
                    <a:pt x="4160" y="2432"/>
                    <a:pt x="4160" y="2432"/>
                    <a:pt x="4160" y="2432"/>
                  </a:cubicBezTo>
                  <a:cubicBezTo>
                    <a:pt x="4444" y="2432"/>
                    <a:pt x="4715" y="2229"/>
                    <a:pt x="4809" y="1973"/>
                  </a:cubicBezTo>
                  <a:cubicBezTo>
                    <a:pt x="5309" y="0"/>
                    <a:pt x="5309" y="0"/>
                    <a:pt x="5309" y="0"/>
                  </a:cubicBezTo>
                  <a:cubicBezTo>
                    <a:pt x="3026" y="0"/>
                    <a:pt x="3026" y="0"/>
                    <a:pt x="3026" y="0"/>
                  </a:cubicBezTo>
                  <a:lnTo>
                    <a:pt x="3026" y="162"/>
                  </a:lnTo>
                </a:path>
              </a:pathLst>
            </a:custGeom>
            <a:solidFill>
              <a:srgbClr val="F29B2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pPr marL="0" marR="0" lvl="0" indent="0" defTabSz="18272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76" name="Freeform 13"/>
            <p:cNvSpPr>
              <a:spLocks noChangeArrowheads="1"/>
            </p:cNvSpPr>
            <p:nvPr/>
          </p:nvSpPr>
          <p:spPr bwMode="auto">
            <a:xfrm>
              <a:off x="2608655" y="8586307"/>
              <a:ext cx="2689597" cy="2692882"/>
            </a:xfrm>
            <a:custGeom>
              <a:avLst/>
              <a:gdLst>
                <a:gd name="T0" fmla="*/ 1344799 w 4486"/>
                <a:gd name="T1" fmla="*/ 0 h 4487"/>
                <a:gd name="T2" fmla="*/ 1344799 w 4486"/>
                <a:gd name="T3" fmla="*/ 0 h 4487"/>
                <a:gd name="T4" fmla="*/ 0 w 4486"/>
                <a:gd name="T5" fmla="*/ 1346141 h 4487"/>
                <a:gd name="T6" fmla="*/ 1344799 w 4486"/>
                <a:gd name="T7" fmla="*/ 2692282 h 4487"/>
                <a:gd name="T8" fmla="*/ 2688997 w 4486"/>
                <a:gd name="T9" fmla="*/ 1346141 h 4487"/>
                <a:gd name="T10" fmla="*/ 1344799 w 4486"/>
                <a:gd name="T11" fmla="*/ 0 h 4487"/>
                <a:gd name="T12" fmla="*/ 1781873 w 4486"/>
                <a:gd name="T13" fmla="*/ 1224310 h 4487"/>
                <a:gd name="T14" fmla="*/ 1781873 w 4486"/>
                <a:gd name="T15" fmla="*/ 1224310 h 4487"/>
                <a:gd name="T16" fmla="*/ 1781873 w 4486"/>
                <a:gd name="T17" fmla="*/ 1224310 h 4487"/>
                <a:gd name="T18" fmla="*/ 1555242 w 4486"/>
                <a:gd name="T19" fmla="*/ 1427161 h 4487"/>
                <a:gd name="T20" fmla="*/ 1531260 w 4486"/>
                <a:gd name="T21" fmla="*/ 1516584 h 4487"/>
                <a:gd name="T22" fmla="*/ 1433532 w 4486"/>
                <a:gd name="T23" fmla="*/ 1711033 h 4487"/>
                <a:gd name="T24" fmla="*/ 1215295 w 4486"/>
                <a:gd name="T25" fmla="*/ 1808258 h 4487"/>
                <a:gd name="T26" fmla="*/ 964082 w 4486"/>
                <a:gd name="T27" fmla="*/ 1686427 h 4487"/>
                <a:gd name="T28" fmla="*/ 866355 w 4486"/>
                <a:gd name="T29" fmla="*/ 1410957 h 4487"/>
                <a:gd name="T30" fmla="*/ 996458 w 4486"/>
                <a:gd name="T31" fmla="*/ 1208706 h 4487"/>
                <a:gd name="T32" fmla="*/ 1190713 w 4486"/>
                <a:gd name="T33" fmla="*/ 1135488 h 4487"/>
                <a:gd name="T34" fmla="*/ 1271653 w 4486"/>
                <a:gd name="T35" fmla="*/ 1119283 h 4487"/>
                <a:gd name="T36" fmla="*/ 1506678 w 4486"/>
                <a:gd name="T37" fmla="*/ 916432 h 4487"/>
                <a:gd name="T38" fmla="*/ 1587618 w 4486"/>
                <a:gd name="T39" fmla="*/ 884024 h 4487"/>
                <a:gd name="T40" fmla="*/ 1692540 w 4486"/>
                <a:gd name="T41" fmla="*/ 924834 h 4487"/>
                <a:gd name="T42" fmla="*/ 1790267 w 4486"/>
                <a:gd name="T43" fmla="*/ 1038263 h 4487"/>
                <a:gd name="T44" fmla="*/ 1781873 w 4486"/>
                <a:gd name="T45" fmla="*/ 1224310 h 448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486" h="4487">
                  <a:moveTo>
                    <a:pt x="2243" y="0"/>
                  </a:moveTo>
                  <a:lnTo>
                    <a:pt x="2243" y="0"/>
                  </a:lnTo>
                  <a:cubicBezTo>
                    <a:pt x="1000" y="0"/>
                    <a:pt x="0" y="1000"/>
                    <a:pt x="0" y="2243"/>
                  </a:cubicBezTo>
                  <a:cubicBezTo>
                    <a:pt x="0" y="3486"/>
                    <a:pt x="1000" y="4486"/>
                    <a:pt x="2243" y="4486"/>
                  </a:cubicBezTo>
                  <a:cubicBezTo>
                    <a:pt x="3486" y="4486"/>
                    <a:pt x="4485" y="3486"/>
                    <a:pt x="4485" y="2243"/>
                  </a:cubicBezTo>
                  <a:cubicBezTo>
                    <a:pt x="4485" y="1000"/>
                    <a:pt x="3486" y="0"/>
                    <a:pt x="2243" y="0"/>
                  </a:cubicBezTo>
                  <a:close/>
                  <a:moveTo>
                    <a:pt x="2972" y="2040"/>
                  </a:moveTo>
                  <a:lnTo>
                    <a:pt x="2972" y="2040"/>
                  </a:lnTo>
                  <a:cubicBezTo>
                    <a:pt x="2594" y="2378"/>
                    <a:pt x="2594" y="2378"/>
                    <a:pt x="2594" y="2378"/>
                  </a:cubicBezTo>
                  <a:cubicBezTo>
                    <a:pt x="2580" y="2392"/>
                    <a:pt x="2580" y="2419"/>
                    <a:pt x="2554" y="2527"/>
                  </a:cubicBezTo>
                  <a:cubicBezTo>
                    <a:pt x="2540" y="2621"/>
                    <a:pt x="2499" y="2756"/>
                    <a:pt x="2391" y="2851"/>
                  </a:cubicBezTo>
                  <a:cubicBezTo>
                    <a:pt x="2297" y="2932"/>
                    <a:pt x="2175" y="3000"/>
                    <a:pt x="2027" y="3013"/>
                  </a:cubicBezTo>
                  <a:cubicBezTo>
                    <a:pt x="1891" y="3013"/>
                    <a:pt x="1729" y="2946"/>
                    <a:pt x="1608" y="2810"/>
                  </a:cubicBezTo>
                  <a:cubicBezTo>
                    <a:pt x="1473" y="2676"/>
                    <a:pt x="1419" y="2486"/>
                    <a:pt x="1445" y="2351"/>
                  </a:cubicBezTo>
                  <a:cubicBezTo>
                    <a:pt x="1473" y="2203"/>
                    <a:pt x="1554" y="2095"/>
                    <a:pt x="1662" y="2014"/>
                  </a:cubicBezTo>
                  <a:cubicBezTo>
                    <a:pt x="1756" y="1919"/>
                    <a:pt x="1891" y="1892"/>
                    <a:pt x="1986" y="1892"/>
                  </a:cubicBezTo>
                  <a:cubicBezTo>
                    <a:pt x="2094" y="1878"/>
                    <a:pt x="2107" y="1878"/>
                    <a:pt x="2121" y="1865"/>
                  </a:cubicBezTo>
                  <a:cubicBezTo>
                    <a:pt x="2513" y="1527"/>
                    <a:pt x="2513" y="1527"/>
                    <a:pt x="2513" y="1527"/>
                  </a:cubicBezTo>
                  <a:cubicBezTo>
                    <a:pt x="2540" y="1487"/>
                    <a:pt x="2594" y="1473"/>
                    <a:pt x="2648" y="1473"/>
                  </a:cubicBezTo>
                  <a:cubicBezTo>
                    <a:pt x="2716" y="1459"/>
                    <a:pt x="2770" y="1487"/>
                    <a:pt x="2823" y="1541"/>
                  </a:cubicBezTo>
                  <a:cubicBezTo>
                    <a:pt x="2986" y="1730"/>
                    <a:pt x="2986" y="1730"/>
                    <a:pt x="2986" y="1730"/>
                  </a:cubicBezTo>
                  <a:cubicBezTo>
                    <a:pt x="3067" y="1824"/>
                    <a:pt x="3053" y="1960"/>
                    <a:pt x="2972" y="2040"/>
                  </a:cubicBezTo>
                  <a:close/>
                </a:path>
              </a:pathLst>
            </a:custGeom>
            <a:solidFill>
              <a:srgbClr val="BD392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pPr marL="0" marR="0" lvl="0" indent="0" defTabSz="18272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77" name="Freeform 14"/>
            <p:cNvSpPr>
              <a:spLocks noChangeArrowheads="1"/>
            </p:cNvSpPr>
            <p:nvPr/>
          </p:nvSpPr>
          <p:spPr bwMode="auto">
            <a:xfrm>
              <a:off x="8272857" y="8586307"/>
              <a:ext cx="2697899" cy="2692882"/>
            </a:xfrm>
            <a:custGeom>
              <a:avLst/>
              <a:gdLst>
                <a:gd name="T0" fmla="*/ 1344452 w 4499"/>
                <a:gd name="T1" fmla="*/ 0 h 4487"/>
                <a:gd name="T2" fmla="*/ 1344452 w 4499"/>
                <a:gd name="T3" fmla="*/ 0 h 4487"/>
                <a:gd name="T4" fmla="*/ 0 w 4499"/>
                <a:gd name="T5" fmla="*/ 1346141 h 4487"/>
                <a:gd name="T6" fmla="*/ 1344452 w 4499"/>
                <a:gd name="T7" fmla="*/ 2692282 h 4487"/>
                <a:gd name="T8" fmla="*/ 2697299 w 4499"/>
                <a:gd name="T9" fmla="*/ 1346141 h 4487"/>
                <a:gd name="T10" fmla="*/ 1344452 w 4499"/>
                <a:gd name="T11" fmla="*/ 0 h 4487"/>
                <a:gd name="T12" fmla="*/ 1782208 w 4499"/>
                <a:gd name="T13" fmla="*/ 1224310 h 4487"/>
                <a:gd name="T14" fmla="*/ 1782208 w 4499"/>
                <a:gd name="T15" fmla="*/ 1224310 h 4487"/>
                <a:gd name="T16" fmla="*/ 1782208 w 4499"/>
                <a:gd name="T17" fmla="*/ 1224310 h 4487"/>
                <a:gd name="T18" fmla="*/ 1554935 w 4499"/>
                <a:gd name="T19" fmla="*/ 1427161 h 4487"/>
                <a:gd name="T20" fmla="*/ 1538744 w 4499"/>
                <a:gd name="T21" fmla="*/ 1516584 h 4487"/>
                <a:gd name="T22" fmla="*/ 1433802 w 4499"/>
                <a:gd name="T23" fmla="*/ 1711033 h 4487"/>
                <a:gd name="T24" fmla="*/ 1214924 w 4499"/>
                <a:gd name="T25" fmla="*/ 1808258 h 4487"/>
                <a:gd name="T26" fmla="*/ 963664 w 4499"/>
                <a:gd name="T27" fmla="*/ 1686427 h 4487"/>
                <a:gd name="T28" fmla="*/ 874913 w 4499"/>
                <a:gd name="T29" fmla="*/ 1410957 h 4487"/>
                <a:gd name="T30" fmla="*/ 996046 w 4499"/>
                <a:gd name="T31" fmla="*/ 1208706 h 4487"/>
                <a:gd name="T32" fmla="*/ 1190937 w 4499"/>
                <a:gd name="T33" fmla="*/ 1135488 h 4487"/>
                <a:gd name="T34" fmla="*/ 1271892 w 4499"/>
                <a:gd name="T35" fmla="*/ 1119283 h 4487"/>
                <a:gd name="T36" fmla="*/ 1506962 w 4499"/>
                <a:gd name="T37" fmla="*/ 916432 h 4487"/>
                <a:gd name="T38" fmla="*/ 1587917 w 4499"/>
                <a:gd name="T39" fmla="*/ 884024 h 4487"/>
                <a:gd name="T40" fmla="*/ 1692858 w 4499"/>
                <a:gd name="T41" fmla="*/ 924834 h 4487"/>
                <a:gd name="T42" fmla="*/ 1798399 w 4499"/>
                <a:gd name="T43" fmla="*/ 1038263 h 4487"/>
                <a:gd name="T44" fmla="*/ 1782208 w 4499"/>
                <a:gd name="T45" fmla="*/ 1224310 h 448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499" h="4487">
                  <a:moveTo>
                    <a:pt x="2242" y="0"/>
                  </a:moveTo>
                  <a:lnTo>
                    <a:pt x="2242" y="0"/>
                  </a:lnTo>
                  <a:cubicBezTo>
                    <a:pt x="1013" y="0"/>
                    <a:pt x="0" y="1000"/>
                    <a:pt x="0" y="2243"/>
                  </a:cubicBezTo>
                  <a:cubicBezTo>
                    <a:pt x="0" y="3486"/>
                    <a:pt x="1013" y="4486"/>
                    <a:pt x="2242" y="4486"/>
                  </a:cubicBezTo>
                  <a:cubicBezTo>
                    <a:pt x="3485" y="4486"/>
                    <a:pt x="4498" y="3486"/>
                    <a:pt x="4498" y="2243"/>
                  </a:cubicBezTo>
                  <a:cubicBezTo>
                    <a:pt x="4498" y="1000"/>
                    <a:pt x="3485" y="0"/>
                    <a:pt x="2242" y="0"/>
                  </a:cubicBezTo>
                  <a:close/>
                  <a:moveTo>
                    <a:pt x="2972" y="2040"/>
                  </a:moveTo>
                  <a:lnTo>
                    <a:pt x="2972" y="2040"/>
                  </a:lnTo>
                  <a:cubicBezTo>
                    <a:pt x="2593" y="2378"/>
                    <a:pt x="2593" y="2378"/>
                    <a:pt x="2593" y="2378"/>
                  </a:cubicBezTo>
                  <a:cubicBezTo>
                    <a:pt x="2580" y="2392"/>
                    <a:pt x="2580" y="2419"/>
                    <a:pt x="2566" y="2527"/>
                  </a:cubicBezTo>
                  <a:cubicBezTo>
                    <a:pt x="2539" y="2621"/>
                    <a:pt x="2513" y="2756"/>
                    <a:pt x="2391" y="2851"/>
                  </a:cubicBezTo>
                  <a:cubicBezTo>
                    <a:pt x="2296" y="2932"/>
                    <a:pt x="2175" y="3000"/>
                    <a:pt x="2026" y="3013"/>
                  </a:cubicBezTo>
                  <a:cubicBezTo>
                    <a:pt x="1891" y="3013"/>
                    <a:pt x="1729" y="2946"/>
                    <a:pt x="1607" y="2810"/>
                  </a:cubicBezTo>
                  <a:cubicBezTo>
                    <a:pt x="1486" y="2676"/>
                    <a:pt x="1431" y="2486"/>
                    <a:pt x="1459" y="2351"/>
                  </a:cubicBezTo>
                  <a:cubicBezTo>
                    <a:pt x="1486" y="2203"/>
                    <a:pt x="1567" y="2095"/>
                    <a:pt x="1661" y="2014"/>
                  </a:cubicBezTo>
                  <a:cubicBezTo>
                    <a:pt x="1769" y="1919"/>
                    <a:pt x="1904" y="1892"/>
                    <a:pt x="1986" y="1892"/>
                  </a:cubicBezTo>
                  <a:cubicBezTo>
                    <a:pt x="2094" y="1878"/>
                    <a:pt x="2107" y="1878"/>
                    <a:pt x="2121" y="1865"/>
                  </a:cubicBezTo>
                  <a:cubicBezTo>
                    <a:pt x="2513" y="1527"/>
                    <a:pt x="2513" y="1527"/>
                    <a:pt x="2513" y="1527"/>
                  </a:cubicBezTo>
                  <a:cubicBezTo>
                    <a:pt x="2553" y="1487"/>
                    <a:pt x="2593" y="1473"/>
                    <a:pt x="2648" y="1473"/>
                  </a:cubicBezTo>
                  <a:cubicBezTo>
                    <a:pt x="2715" y="1459"/>
                    <a:pt x="2783" y="1487"/>
                    <a:pt x="2823" y="1541"/>
                  </a:cubicBezTo>
                  <a:cubicBezTo>
                    <a:pt x="2999" y="1730"/>
                    <a:pt x="2999" y="1730"/>
                    <a:pt x="2999" y="1730"/>
                  </a:cubicBezTo>
                  <a:cubicBezTo>
                    <a:pt x="3080" y="1824"/>
                    <a:pt x="3066" y="1960"/>
                    <a:pt x="2972" y="2040"/>
                  </a:cubicBezTo>
                  <a:close/>
                </a:path>
              </a:pathLst>
            </a:custGeom>
            <a:solidFill>
              <a:srgbClr val="BD392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pPr marL="0" marR="0" lvl="0" indent="0" defTabSz="18272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78" name="矩形 77"/>
          <p:cNvSpPr/>
          <p:nvPr/>
        </p:nvSpPr>
        <p:spPr bwMode="auto">
          <a:xfrm>
            <a:off x="2212150" y="2682385"/>
            <a:ext cx="2663406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kern="0" dirty="0">
                <a:solidFill>
                  <a:srgbClr val="FFFF00"/>
                </a:solidFill>
                <a:latin typeface="Estrangelo Edessa" panose="03080600000000000000" pitchFamily="66" charset="0"/>
                <a:ea typeface="微软雅黑" panose="020B0503020204020204" pitchFamily="34" charset="-122"/>
                <a:cs typeface="Estrangelo Edessa" panose="03080600000000000000" pitchFamily="66" charset="0"/>
              </a:rPr>
              <a:t>One Stop Solution </a:t>
            </a:r>
            <a:endParaRPr lang="en-US" altLang="zh-CN" sz="2400" b="1" kern="0" dirty="0" smtClean="0">
              <a:solidFill>
                <a:srgbClr val="FFFF00"/>
              </a:solidFill>
              <a:latin typeface="Estrangelo Edessa" panose="03080600000000000000" pitchFamily="66" charset="0"/>
              <a:ea typeface="微软雅黑" panose="020B0503020204020204" pitchFamily="34" charset="-122"/>
              <a:cs typeface="Estrangelo Edessa" panose="03080600000000000000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kern="0" dirty="0">
                <a:solidFill>
                  <a:srgbClr val="FFFF00"/>
                </a:solidFill>
                <a:latin typeface="Estrangelo Edessa" panose="03080600000000000000" pitchFamily="66" charset="0"/>
                <a:ea typeface="微软雅黑" panose="020B0503020204020204" pitchFamily="34" charset="-122"/>
                <a:cs typeface="Estrangelo Edessa" panose="03080600000000000000" pitchFamily="66" charset="0"/>
              </a:rPr>
              <a:t> </a:t>
            </a:r>
            <a:r>
              <a:rPr lang="en-US" altLang="zh-CN" sz="2400" b="1" kern="0" dirty="0" smtClean="0">
                <a:solidFill>
                  <a:srgbClr val="FFFF00"/>
                </a:solidFill>
                <a:latin typeface="Estrangelo Edessa" panose="03080600000000000000" pitchFamily="66" charset="0"/>
                <a:ea typeface="微软雅黑" panose="020B0503020204020204" pitchFamily="34" charset="-122"/>
                <a:cs typeface="Estrangelo Edessa" panose="03080600000000000000" pitchFamily="66" charset="0"/>
              </a:rPr>
              <a:t>     To </a:t>
            </a:r>
            <a:r>
              <a:rPr lang="en-US" altLang="zh-CN" sz="2400" b="1" kern="0" dirty="0">
                <a:solidFill>
                  <a:srgbClr val="FFFF00"/>
                </a:solidFill>
                <a:latin typeface="Estrangelo Edessa" panose="03080600000000000000" pitchFamily="66" charset="0"/>
                <a:ea typeface="微软雅黑" panose="020B0503020204020204" pitchFamily="34" charset="-122"/>
                <a:cs typeface="Estrangelo Edessa" panose="03080600000000000000" pitchFamily="66" charset="0"/>
              </a:rPr>
              <a:t>A Project </a:t>
            </a:r>
          </a:p>
        </p:txBody>
      </p:sp>
    </p:spTree>
    <p:extLst>
      <p:ext uri="{BB962C8B-B14F-4D97-AF65-F5344CB8AC3E}">
        <p14:creationId xmlns:p14="http://schemas.microsoft.com/office/powerpoint/2010/main" val="319422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3"/>
          <p:cNvSpPr txBox="1"/>
          <p:nvPr/>
        </p:nvSpPr>
        <p:spPr>
          <a:xfrm>
            <a:off x="1014790" y="291336"/>
            <a:ext cx="5307543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E1F9A"/>
                </a:solidFill>
                <a:latin typeface="Tahoma" pitchFamily="34" charset="0"/>
                <a:ea typeface="Tahoma" panose="020B0604030504040204" pitchFamily="34" charset="0"/>
                <a:cs typeface="Tahoma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r>
              <a:rPr lang="en-US" altLang="zh-CN" dirty="0"/>
              <a:t>    Core Business</a:t>
            </a:r>
            <a:endParaRPr lang="zh-CN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257883" y="1127310"/>
            <a:ext cx="11749326" cy="5489291"/>
            <a:chOff x="493333" y="957944"/>
            <a:chExt cx="11094790" cy="5417097"/>
          </a:xfrm>
        </p:grpSpPr>
        <p:grpSp>
          <p:nvGrpSpPr>
            <p:cNvPr id="4" name="组合 3"/>
            <p:cNvGrpSpPr/>
            <p:nvPr/>
          </p:nvGrpSpPr>
          <p:grpSpPr>
            <a:xfrm>
              <a:off x="493333" y="1616142"/>
              <a:ext cx="2087520" cy="4758899"/>
              <a:chOff x="436435" y="2398173"/>
              <a:chExt cx="2364606" cy="3543679"/>
            </a:xfrm>
          </p:grpSpPr>
          <p:sp>
            <p:nvSpPr>
              <p:cNvPr id="14" name="MH_Other_1"/>
              <p:cNvSpPr/>
              <p:nvPr>
                <p:custDataLst>
                  <p:tags r:id="rId10"/>
                </p:custDataLst>
              </p:nvPr>
            </p:nvSpPr>
            <p:spPr>
              <a:xfrm>
                <a:off x="549216" y="2398173"/>
                <a:ext cx="2251825" cy="3543679"/>
              </a:xfrm>
              <a:prstGeom prst="rect">
                <a:avLst/>
              </a:prstGeom>
              <a:noFill/>
              <a:ln w="9525">
                <a:solidFill>
                  <a:srgbClr val="0E1F9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5" name="MH_Text_1"/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436435" y="3512478"/>
                <a:ext cx="2129489" cy="1741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35909" tIns="67952" rIns="135909" bIns="67952">
                <a:noAutofit/>
              </a:bodyPr>
              <a:lstStyle>
                <a:defPPr>
                  <a:defRPr lang="zh-CN"/>
                </a:defPPr>
                <a:lvl1pPr marL="285750" indent="-285750"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2060"/>
                  </a:buClr>
                  <a:buFont typeface="Wingdings" panose="05000000000000000000" pitchFamily="2" charset="2"/>
                  <a:buChar char="Ø"/>
                  <a:defRPr sz="1400" b="1">
                    <a:ea typeface="微软雅黑" panose="020B0503020204020204" pitchFamily="34" charset="-122"/>
                    <a:cs typeface="+mn-ea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468313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0" dirty="0" smtClean="0">
                    <a:ea typeface="宋体" panose="02010600030101010101" pitchFamily="2" charset="-122"/>
                    <a:cs typeface="Estrangelo Edessa" panose="03080600000000000000" pitchFamily="66" charset="0"/>
                    <a:sym typeface="+mn-lt"/>
                  </a:rPr>
                  <a:t> </a:t>
                </a:r>
                <a:r>
                  <a:rPr lang="en-US" altLang="zh-CN" b="0" dirty="0" smtClean="0">
                    <a:ea typeface="Tahoma" panose="020B0604030504040204" pitchFamily="34" charset="0"/>
                    <a:cs typeface="Estrangelo Edessa" panose="03080600000000000000" pitchFamily="66" charset="0"/>
                    <a:sym typeface="+mn-lt"/>
                  </a:rPr>
                  <a:t>Gasification</a:t>
                </a:r>
              </a:p>
              <a:p>
                <a:pPr marL="468313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0" dirty="0" smtClean="0">
                    <a:ea typeface="宋体" panose="02010600030101010101" pitchFamily="2" charset="-122"/>
                    <a:cs typeface="Estrangelo Edessa" panose="03080600000000000000" pitchFamily="66" charset="0"/>
                    <a:sym typeface="+mn-lt"/>
                  </a:rPr>
                  <a:t> </a:t>
                </a:r>
                <a:r>
                  <a:rPr lang="en-US" altLang="zh-CN" b="0" dirty="0" smtClean="0">
                    <a:ea typeface="Tahoma" panose="020B0604030504040204" pitchFamily="34" charset="0"/>
                    <a:cs typeface="Estrangelo Edessa" panose="03080600000000000000" pitchFamily="66" charset="0"/>
                    <a:sym typeface="+mn-lt"/>
                  </a:rPr>
                  <a:t>Ammonia/Urea</a:t>
                </a:r>
                <a:endParaRPr lang="en-US" altLang="zh-CN" b="0" dirty="0">
                  <a:ea typeface="Tahoma" panose="020B0604030504040204" pitchFamily="34" charset="0"/>
                  <a:cs typeface="Estrangelo Edessa" panose="03080600000000000000" pitchFamily="66" charset="0"/>
                  <a:sym typeface="+mn-lt"/>
                </a:endParaRPr>
              </a:p>
              <a:p>
                <a:pPr marL="468313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0" dirty="0" smtClean="0">
                    <a:solidFill>
                      <a:prstClr val="black"/>
                    </a:solidFill>
                    <a:ea typeface="宋体" panose="02010600030101010101" pitchFamily="2" charset="-122"/>
                    <a:cs typeface="Estrangelo Edessa" panose="03080600000000000000" pitchFamily="66" charset="0"/>
                    <a:sym typeface="+mn-lt"/>
                  </a:rPr>
                  <a:t> </a:t>
                </a:r>
                <a:r>
                  <a:rPr lang="en-US" altLang="zh-CN" b="0" dirty="0" smtClean="0">
                    <a:ea typeface="Tahoma" panose="020B0604030504040204" pitchFamily="34" charset="0"/>
                    <a:cs typeface="Estrangelo Edessa" panose="03080600000000000000" pitchFamily="66" charset="0"/>
                    <a:sym typeface="+mn-lt"/>
                  </a:rPr>
                  <a:t>MTO/ DMM</a:t>
                </a:r>
                <a:endParaRPr lang="en-US" altLang="zh-CN" b="0" dirty="0">
                  <a:ea typeface="Tahoma" panose="020B0604030504040204" pitchFamily="34" charset="0"/>
                  <a:cs typeface="Estrangelo Edessa" panose="03080600000000000000" pitchFamily="66" charset="0"/>
                  <a:sym typeface="+mn-lt"/>
                </a:endParaRPr>
              </a:p>
              <a:p>
                <a:pPr marL="468313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0" dirty="0" smtClean="0">
                    <a:solidFill>
                      <a:prstClr val="black"/>
                    </a:solidFill>
                    <a:ea typeface="宋体" panose="02010600030101010101" pitchFamily="2" charset="-122"/>
                    <a:cs typeface="Estrangelo Edessa" panose="03080600000000000000" pitchFamily="66" charset="0"/>
                    <a:sym typeface="+mn-lt"/>
                  </a:rPr>
                  <a:t> </a:t>
                </a:r>
                <a:r>
                  <a:rPr lang="en-US" altLang="zh-CN" b="0" dirty="0" smtClean="0">
                    <a:ea typeface="Tahoma" panose="020B0604030504040204" pitchFamily="34" charset="0"/>
                    <a:cs typeface="Estrangelo Edessa" panose="03080600000000000000" pitchFamily="66" charset="0"/>
                    <a:sym typeface="+mn-lt"/>
                  </a:rPr>
                  <a:t>MEG</a:t>
                </a:r>
                <a:endParaRPr lang="en-US" altLang="zh-CN" b="0" dirty="0">
                  <a:ea typeface="Tahoma" panose="020B0604030504040204" pitchFamily="34" charset="0"/>
                  <a:cs typeface="Estrangelo Edessa" panose="03080600000000000000" pitchFamily="66" charset="0"/>
                  <a:sym typeface="+mn-lt"/>
                </a:endParaRPr>
              </a:p>
              <a:p>
                <a:pPr marL="468313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0" dirty="0" smtClean="0">
                    <a:solidFill>
                      <a:prstClr val="black"/>
                    </a:solidFill>
                    <a:ea typeface="宋体" panose="02010600030101010101" pitchFamily="2" charset="-122"/>
                    <a:cs typeface="Estrangelo Edessa" panose="03080600000000000000" pitchFamily="66" charset="0"/>
                    <a:sym typeface="+mn-lt"/>
                  </a:rPr>
                  <a:t> </a:t>
                </a:r>
                <a:r>
                  <a:rPr lang="en-US" altLang="zh-CN" b="0" dirty="0" smtClean="0">
                    <a:ea typeface="Tahoma" panose="020B0604030504040204" pitchFamily="34" charset="0"/>
                    <a:cs typeface="Estrangelo Edessa" panose="03080600000000000000" pitchFamily="66" charset="0"/>
                  </a:rPr>
                  <a:t>Methane</a:t>
                </a:r>
                <a:endParaRPr lang="en-US" altLang="zh-CN" b="0" dirty="0">
                  <a:ea typeface="Tahoma" panose="020B0604030504040204" pitchFamily="34" charset="0"/>
                  <a:cs typeface="Estrangelo Edessa" panose="03080600000000000000" pitchFamily="66" charset="0"/>
                </a:endParaRPr>
              </a:p>
              <a:p>
                <a:pPr marL="468313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0" dirty="0" smtClean="0">
                    <a:solidFill>
                      <a:prstClr val="black"/>
                    </a:solidFill>
                    <a:ea typeface="宋体" panose="02010600030101010101" pitchFamily="2" charset="-122"/>
                    <a:cs typeface="Estrangelo Edessa" panose="03080600000000000000" pitchFamily="66" charset="0"/>
                    <a:sym typeface="+mn-lt"/>
                  </a:rPr>
                  <a:t> </a:t>
                </a:r>
                <a:r>
                  <a:rPr lang="en-US" altLang="zh-CN" b="0" dirty="0" smtClean="0">
                    <a:ea typeface="Tahoma" panose="020B0604030504040204" pitchFamily="34" charset="0"/>
                    <a:cs typeface="Estrangelo Edessa" panose="03080600000000000000" pitchFamily="66" charset="0"/>
                  </a:rPr>
                  <a:t>FMTP</a:t>
                </a:r>
                <a:endParaRPr lang="zh-CN" altLang="en-US" b="0" dirty="0">
                  <a:cs typeface="Estrangelo Edessa" panose="03080600000000000000" pitchFamily="66" charset="0"/>
                </a:endParaRPr>
              </a:p>
              <a:p>
                <a:pPr>
                  <a:buFont typeface="Wingdings" panose="05000000000000000000" pitchFamily="2" charset="2"/>
                  <a:buChar char="l"/>
                </a:pPr>
                <a:endParaRPr lang="en-US" altLang="zh-CN" dirty="0">
                  <a:sym typeface="+mn-lt"/>
                </a:endParaRPr>
              </a:p>
            </p:txBody>
          </p:sp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9216" y="2398173"/>
                <a:ext cx="2247178" cy="939637"/>
              </a:xfrm>
              <a:prstGeom prst="rect">
                <a:avLst/>
              </a:prstGeom>
              <a:solidFill>
                <a:srgbClr val="0099FF"/>
              </a:solidFill>
              <a:ln w="9525">
                <a:noFill/>
              </a:ln>
            </p:spPr>
          </p:pic>
        </p:grpSp>
        <p:sp>
          <p:nvSpPr>
            <p:cNvPr id="27" name="MH_Text_1"/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2663256" y="3427051"/>
              <a:ext cx="2142112" cy="2050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35909" tIns="67952" rIns="135909" bIns="67952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 altLang="zh-CN" sz="1400" b="1" dirty="0"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4878226" y="1622328"/>
              <a:ext cx="2102243" cy="4752711"/>
              <a:chOff x="6131384" y="1658239"/>
              <a:chExt cx="2048724" cy="3133891"/>
            </a:xfrm>
            <a:noFill/>
          </p:grpSpPr>
          <p:sp>
            <p:nvSpPr>
              <p:cNvPr id="21" name="MH_Other_3"/>
              <p:cNvSpPr/>
              <p:nvPr>
                <p:custDataLst>
                  <p:tags r:id="rId8"/>
                </p:custDataLst>
              </p:nvPr>
            </p:nvSpPr>
            <p:spPr>
              <a:xfrm>
                <a:off x="6131384" y="1666160"/>
                <a:ext cx="2048723" cy="3125970"/>
              </a:xfrm>
              <a:prstGeom prst="rect">
                <a:avLst/>
              </a:prstGeom>
              <a:grpFill/>
              <a:ln w="9525">
                <a:solidFill>
                  <a:srgbClr val="0E1F9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8" name="MH_Text_1"/>
              <p:cNvSpPr txBox="1"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6210272" y="2629311"/>
                <a:ext cx="1905244" cy="118766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lIns="135909" tIns="67952" rIns="135909" bIns="67952">
                <a:noAutofit/>
              </a:bodyPr>
              <a:lstStyle>
                <a:defPPr>
                  <a:defRPr lang="zh-CN"/>
                </a:defPPr>
                <a:lvl1pPr marL="285750" indent="-285750"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2060"/>
                  </a:buClr>
                  <a:buFont typeface="Wingdings" panose="05000000000000000000" pitchFamily="2" charset="2"/>
                  <a:buChar char="Ø"/>
                  <a:defRPr sz="1300" b="1">
                    <a:solidFill>
                      <a:srgbClr val="00225F"/>
                    </a:solidFill>
                    <a:ea typeface="微软雅黑" panose="020B0503020204020204" pitchFamily="34" charset="-122"/>
                    <a:cs typeface="+mn-ea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0" dirty="0" smtClean="0">
                    <a:solidFill>
                      <a:schemeClr val="tx1"/>
                    </a:solidFill>
                    <a:cs typeface="Estrangelo Edessa" panose="03080600000000000000" pitchFamily="66" charset="0"/>
                    <a:sym typeface="+mn-lt"/>
                  </a:rPr>
                  <a:t>Nature Gas</a:t>
                </a:r>
              </a:p>
              <a:p>
                <a:pPr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0" dirty="0" smtClean="0">
                    <a:solidFill>
                      <a:schemeClr val="tx1"/>
                    </a:solidFill>
                    <a:cs typeface="Estrangelo Edessa" panose="03080600000000000000" pitchFamily="66" charset="0"/>
                    <a:sym typeface="+mn-lt"/>
                  </a:rPr>
                  <a:t>LNG</a:t>
                </a:r>
                <a:endParaRPr lang="en-US" altLang="zh-CN" sz="1400" b="0" dirty="0">
                  <a:solidFill>
                    <a:schemeClr val="tx1"/>
                  </a:solidFill>
                  <a:cs typeface="Estrangelo Edessa" panose="03080600000000000000" pitchFamily="66" charset="0"/>
                  <a:sym typeface="+mn-lt"/>
                </a:endParaRPr>
              </a:p>
              <a:p>
                <a:pPr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0" dirty="0" smtClean="0">
                    <a:solidFill>
                      <a:schemeClr val="tx1"/>
                    </a:solidFill>
                    <a:cs typeface="Estrangelo Edessa" panose="03080600000000000000" pitchFamily="66" charset="0"/>
                    <a:sym typeface="+mn-lt"/>
                  </a:rPr>
                  <a:t>Methanol</a:t>
                </a:r>
              </a:p>
              <a:p>
                <a:pPr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0" dirty="0" smtClean="0">
                    <a:solidFill>
                      <a:schemeClr val="tx1"/>
                    </a:solidFill>
                    <a:cs typeface="Estrangelo Edessa" panose="03080600000000000000" pitchFamily="66" charset="0"/>
                    <a:sym typeface="+mn-lt"/>
                  </a:rPr>
                  <a:t>Ethanol</a:t>
                </a:r>
                <a:endParaRPr lang="en-US" altLang="zh-CN" sz="1400" b="0" dirty="0">
                  <a:solidFill>
                    <a:schemeClr val="tx1"/>
                  </a:solidFill>
                  <a:cs typeface="Estrangelo Edessa" panose="03080600000000000000" pitchFamily="66" charset="0"/>
                  <a:sym typeface="+mn-lt"/>
                </a:endParaRPr>
              </a:p>
              <a:p>
                <a:pPr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0" dirty="0" smtClean="0">
                    <a:solidFill>
                      <a:schemeClr val="tx1"/>
                    </a:solidFill>
                    <a:cs typeface="Estrangelo Edessa" panose="03080600000000000000" pitchFamily="66" charset="0"/>
                    <a:sym typeface="+mn-lt"/>
                  </a:rPr>
                  <a:t>DME</a:t>
                </a:r>
              </a:p>
              <a:p>
                <a:pPr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0" dirty="0" smtClean="0">
                    <a:solidFill>
                      <a:schemeClr val="tx1"/>
                    </a:solidFill>
                    <a:cs typeface="Estrangelo Edessa" panose="03080600000000000000" pitchFamily="66" charset="0"/>
                    <a:sym typeface="+mn-lt"/>
                  </a:rPr>
                  <a:t>PV/CSP</a:t>
                </a:r>
                <a:endParaRPr lang="en-US" altLang="zh-CN" sz="1400" b="0" dirty="0">
                  <a:solidFill>
                    <a:schemeClr val="tx1"/>
                  </a:solidFill>
                  <a:cs typeface="Estrangelo Edessa" panose="03080600000000000000" pitchFamily="66" charset="0"/>
                  <a:sym typeface="+mn-lt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41299" y="1658239"/>
                <a:ext cx="2038809" cy="841242"/>
              </a:xfrm>
              <a:prstGeom prst="rect">
                <a:avLst/>
              </a:prstGeom>
              <a:solidFill>
                <a:srgbClr val="0099FF"/>
              </a:solidFill>
              <a:ln w="9525">
                <a:noFill/>
              </a:ln>
            </p:spPr>
          </p:pic>
        </p:grpSp>
        <p:sp>
          <p:nvSpPr>
            <p:cNvPr id="39" name="矩形 38"/>
            <p:cNvSpPr/>
            <p:nvPr/>
          </p:nvSpPr>
          <p:spPr>
            <a:xfrm>
              <a:off x="592899" y="974192"/>
              <a:ext cx="1993517" cy="588792"/>
            </a:xfrm>
            <a:prstGeom prst="rect">
              <a:avLst/>
            </a:prstGeom>
            <a:solidFill>
              <a:srgbClr val="0070C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Coal Chemicals </a:t>
              </a:r>
              <a:endParaRPr lang="en-US" altLang="zh-CN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4872140" y="963515"/>
              <a:ext cx="2124593" cy="613799"/>
            </a:xfrm>
            <a:prstGeom prst="rect">
              <a:avLst/>
            </a:prstGeom>
            <a:solidFill>
              <a:srgbClr val="0070C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Energy</a:t>
              </a: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2697501" y="965596"/>
              <a:ext cx="2095299" cy="5400017"/>
              <a:chOff x="3085973" y="1310216"/>
              <a:chExt cx="2018763" cy="4827738"/>
            </a:xfrm>
          </p:grpSpPr>
          <p:sp>
            <p:nvSpPr>
              <p:cNvPr id="23" name="MH_Other_4"/>
              <p:cNvSpPr/>
              <p:nvPr>
                <p:custDataLst>
                  <p:tags r:id="rId6"/>
                </p:custDataLst>
              </p:nvPr>
            </p:nvSpPr>
            <p:spPr>
              <a:xfrm>
                <a:off x="3104609" y="1907323"/>
                <a:ext cx="1935531" cy="4230631"/>
              </a:xfrm>
              <a:prstGeom prst="rect">
                <a:avLst/>
              </a:prstGeom>
              <a:noFill/>
              <a:ln w="9525">
                <a:solidFill>
                  <a:srgbClr val="0E1F9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9" name="MH_Text_1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152238" y="3234592"/>
                <a:ext cx="1952498" cy="24310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35909" tIns="67952" rIns="135909" bIns="67952">
                <a:noAutofit/>
              </a:bodyPr>
              <a:lstStyle>
                <a:defPPr>
                  <a:defRPr lang="zh-CN"/>
                </a:defPPr>
                <a:lvl1pPr marL="285750" indent="-285750"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2060"/>
                  </a:buClr>
                  <a:buFont typeface="Wingdings" panose="05000000000000000000" pitchFamily="2" charset="2"/>
                  <a:buChar char="Ø"/>
                  <a:defRPr sz="1400" b="1">
                    <a:latin typeface="+mn-ea"/>
                    <a:cs typeface="+mn-ea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0" dirty="0" smtClean="0">
                    <a:latin typeface="+mn-lt"/>
                    <a:cs typeface="Estrangelo Edessa" panose="03080600000000000000" pitchFamily="66" charset="0"/>
                    <a:sym typeface="+mn-lt"/>
                  </a:rPr>
                  <a:t>Sulfuric </a:t>
                </a:r>
                <a:r>
                  <a:rPr lang="en-US" altLang="zh-CN" b="0" dirty="0">
                    <a:latin typeface="+mn-lt"/>
                    <a:cs typeface="Estrangelo Edessa" panose="03080600000000000000" pitchFamily="66" charset="0"/>
                    <a:sym typeface="+mn-lt"/>
                  </a:rPr>
                  <a:t>Acid</a:t>
                </a:r>
              </a:p>
              <a:p>
                <a:pPr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0" dirty="0" smtClean="0">
                    <a:latin typeface="+mn-lt"/>
                    <a:cs typeface="Estrangelo Edessa" panose="03080600000000000000" pitchFamily="66" charset="0"/>
                    <a:sym typeface="+mn-lt"/>
                  </a:rPr>
                  <a:t>Phosphoric </a:t>
                </a:r>
                <a:r>
                  <a:rPr lang="en-US" altLang="zh-CN" b="0" dirty="0">
                    <a:latin typeface="+mn-lt"/>
                    <a:cs typeface="Estrangelo Edessa" panose="03080600000000000000" pitchFamily="66" charset="0"/>
                    <a:sym typeface="+mn-lt"/>
                  </a:rPr>
                  <a:t>Acid</a:t>
                </a:r>
              </a:p>
              <a:p>
                <a:pPr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0" dirty="0" smtClean="0">
                    <a:latin typeface="+mn-lt"/>
                    <a:cs typeface="Estrangelo Edessa" panose="03080600000000000000" pitchFamily="66" charset="0"/>
                    <a:sym typeface="+mn-lt"/>
                  </a:rPr>
                  <a:t>Caustic Soda</a:t>
                </a:r>
              </a:p>
              <a:p>
                <a:pPr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0" dirty="0" smtClean="0">
                    <a:latin typeface="+mn-lt"/>
                    <a:cs typeface="Estrangelo Edessa" panose="03080600000000000000" pitchFamily="66" charset="0"/>
                    <a:sym typeface="+mn-lt"/>
                  </a:rPr>
                  <a:t>DAP </a:t>
                </a:r>
                <a:r>
                  <a:rPr lang="en-US" altLang="zh-CN" b="0" dirty="0">
                    <a:latin typeface="+mn-lt"/>
                    <a:cs typeface="Estrangelo Edessa" panose="03080600000000000000" pitchFamily="66" charset="0"/>
                    <a:sym typeface="+mn-lt"/>
                  </a:rPr>
                  <a:t>/ MAP</a:t>
                </a:r>
              </a:p>
              <a:p>
                <a:pPr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0" dirty="0" smtClean="0">
                    <a:latin typeface="+mn-lt"/>
                    <a:cs typeface="Estrangelo Edessa" panose="03080600000000000000" pitchFamily="66" charset="0"/>
                    <a:sym typeface="+mn-lt"/>
                  </a:rPr>
                  <a:t>NP/NPK/TSP/SSP </a:t>
                </a:r>
                <a:endParaRPr lang="en-US" altLang="zh-CN" b="0" dirty="0">
                  <a:latin typeface="+mn-lt"/>
                  <a:cs typeface="Estrangelo Edessa" panose="03080600000000000000" pitchFamily="66" charset="0"/>
                  <a:sym typeface="+mn-lt"/>
                </a:endParaRPr>
              </a:p>
              <a:p>
                <a:pPr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0" dirty="0" smtClean="0">
                    <a:latin typeface="+mn-lt"/>
                    <a:cs typeface="Estrangelo Edessa" panose="03080600000000000000" pitchFamily="66" charset="0"/>
                    <a:sym typeface="+mn-lt"/>
                  </a:rPr>
                  <a:t>Potassium </a:t>
                </a:r>
                <a:endParaRPr lang="en-US" altLang="zh-CN" b="0" dirty="0">
                  <a:latin typeface="+mn-lt"/>
                  <a:cs typeface="Estrangelo Edessa" panose="03080600000000000000" pitchFamily="66" charset="0"/>
                  <a:sym typeface="+mn-lt"/>
                </a:endParaRPr>
              </a:p>
              <a:p>
                <a:pPr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0" dirty="0" smtClean="0">
                    <a:latin typeface="+mn-lt"/>
                    <a:cs typeface="Estrangelo Edessa" panose="03080600000000000000" pitchFamily="66" charset="0"/>
                    <a:sym typeface="+mn-lt"/>
                  </a:rPr>
                  <a:t>Hydrogen Generation </a:t>
                </a:r>
                <a:endParaRPr lang="en-US" altLang="zh-CN" b="0" dirty="0">
                  <a:latin typeface="+mn-lt"/>
                  <a:cs typeface="Estrangelo Edessa" panose="03080600000000000000" pitchFamily="66" charset="0"/>
                  <a:sym typeface="+mn-lt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092131" y="1907324"/>
                <a:ext cx="1948010" cy="1137373"/>
              </a:xfrm>
              <a:prstGeom prst="rect">
                <a:avLst/>
              </a:prstGeom>
              <a:solidFill>
                <a:srgbClr val="0099FF"/>
              </a:solidFill>
              <a:ln w="9525">
                <a:noFill/>
              </a:ln>
            </p:spPr>
          </p:pic>
          <p:sp>
            <p:nvSpPr>
              <p:cNvPr id="42" name="矩形 41"/>
              <p:cNvSpPr/>
              <p:nvPr/>
            </p:nvSpPr>
            <p:spPr>
              <a:xfrm>
                <a:off x="3085973" y="1310216"/>
                <a:ext cx="1968070" cy="564495"/>
              </a:xfrm>
              <a:prstGeom prst="rect">
                <a:avLst/>
              </a:prstGeom>
              <a:solidFill>
                <a:srgbClr val="0070C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Basic Chemicals</a:t>
                </a: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9450138" y="974192"/>
              <a:ext cx="2137985" cy="5400849"/>
              <a:chOff x="7483497" y="1309789"/>
              <a:chExt cx="2059889" cy="4850888"/>
            </a:xfrm>
          </p:grpSpPr>
          <p:sp>
            <p:nvSpPr>
              <p:cNvPr id="44" name="MH_Other_4"/>
              <p:cNvSpPr/>
              <p:nvPr>
                <p:custDataLst>
                  <p:tags r:id="rId4"/>
                </p:custDataLst>
              </p:nvPr>
            </p:nvSpPr>
            <p:spPr>
              <a:xfrm>
                <a:off x="7494958" y="1938157"/>
                <a:ext cx="1925931" cy="4222520"/>
              </a:xfrm>
              <a:prstGeom prst="rect">
                <a:avLst/>
              </a:prstGeom>
              <a:noFill/>
              <a:ln w="9525">
                <a:solidFill>
                  <a:srgbClr val="0E1F9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45" name="MH_Text_1"/>
              <p:cNvSpPr txBox="1"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7524060" y="3222435"/>
                <a:ext cx="2019326" cy="23925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35909" tIns="67952" rIns="135909" bIns="67952">
                <a:noAutofit/>
              </a:bodyPr>
              <a:lstStyle>
                <a:defPPr>
                  <a:defRPr lang="zh-CN"/>
                </a:defPPr>
                <a:lvl1pPr marL="285750" indent="-285750"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2060"/>
                  </a:buClr>
                  <a:buFont typeface="Wingdings" panose="05000000000000000000" pitchFamily="2" charset="2"/>
                  <a:buChar char="Ø"/>
                  <a:defRPr sz="1400" b="1">
                    <a:latin typeface="+mn-ea"/>
                    <a:cs typeface="+mn-ea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>
                  <a:defRPr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0" dirty="0" smtClean="0">
                    <a:latin typeface="+mn-lt"/>
                    <a:cs typeface="Estrangelo Edessa" panose="03080600000000000000" pitchFamily="66" charset="0"/>
                  </a:rPr>
                  <a:t>Petrochemical </a:t>
                </a:r>
              </a:p>
              <a:p>
                <a:pPr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0" dirty="0" smtClean="0">
                    <a:latin typeface="+mn-lt"/>
                    <a:cs typeface="Estrangelo Edessa" panose="03080600000000000000" pitchFamily="66" charset="0"/>
                  </a:rPr>
                  <a:t>MEK/MTBE/Melamine</a:t>
                </a:r>
                <a:endParaRPr lang="en-US" altLang="zh-CN" b="0" dirty="0">
                  <a:latin typeface="+mn-lt"/>
                  <a:cs typeface="Estrangelo Edessa" panose="03080600000000000000" pitchFamily="66" charset="0"/>
                </a:endParaRPr>
              </a:p>
              <a:p>
                <a:pPr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0" dirty="0" smtClean="0">
                    <a:latin typeface="+mn-lt"/>
                    <a:cs typeface="Estrangelo Edessa" panose="03080600000000000000" pitchFamily="66" charset="0"/>
                  </a:rPr>
                  <a:t>TiO2 </a:t>
                </a:r>
                <a:r>
                  <a:rPr lang="en-US" altLang="zh-CN" b="0" dirty="0">
                    <a:latin typeface="+mn-lt"/>
                    <a:cs typeface="Estrangelo Edessa" panose="03080600000000000000" pitchFamily="66" charset="0"/>
                  </a:rPr>
                  <a:t>Pigment </a:t>
                </a:r>
              </a:p>
              <a:p>
                <a:pPr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0" dirty="0" smtClean="0">
                    <a:latin typeface="+mn-lt"/>
                    <a:cs typeface="Estrangelo Edessa" panose="03080600000000000000" pitchFamily="66" charset="0"/>
                  </a:rPr>
                  <a:t>Pharmaceuticals</a:t>
                </a:r>
                <a:endParaRPr lang="en-US" altLang="zh-CN" b="0" dirty="0">
                  <a:latin typeface="+mn-lt"/>
                  <a:cs typeface="Estrangelo Edessa" panose="03080600000000000000" pitchFamily="66" charset="0"/>
                </a:endParaRPr>
              </a:p>
              <a:p>
                <a:pPr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0" dirty="0" smtClean="0">
                    <a:latin typeface="+mn-lt"/>
                    <a:cs typeface="Estrangelo Edessa" panose="03080600000000000000" pitchFamily="66" charset="0"/>
                  </a:rPr>
                  <a:t>Cryogenic </a:t>
                </a:r>
                <a:r>
                  <a:rPr lang="en-US" altLang="zh-CN" b="0" dirty="0">
                    <a:latin typeface="+mn-lt"/>
                    <a:cs typeface="Estrangelo Edessa" panose="03080600000000000000" pitchFamily="66" charset="0"/>
                  </a:rPr>
                  <a:t>Storage </a:t>
                </a:r>
                <a:r>
                  <a:rPr lang="en-US" altLang="zh-CN" b="0" dirty="0" smtClean="0">
                    <a:latin typeface="+mn-lt"/>
                    <a:cs typeface="Estrangelo Edessa" panose="03080600000000000000" pitchFamily="66" charset="0"/>
                  </a:rPr>
                  <a:t>   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zh-CN" b="0" dirty="0" smtClean="0">
                    <a:latin typeface="+mn-lt"/>
                    <a:cs typeface="Estrangelo Edessa" panose="03080600000000000000" pitchFamily="66" charset="0"/>
                  </a:rPr>
                  <a:t>        Tank</a:t>
                </a:r>
                <a:endParaRPr lang="en-US" altLang="zh-CN" b="0" dirty="0">
                  <a:latin typeface="+mn-lt"/>
                  <a:cs typeface="Estrangelo Edessa" panose="03080600000000000000" pitchFamily="66" charset="0"/>
                </a:endParaRPr>
              </a:p>
              <a:p>
                <a:pPr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0" dirty="0" smtClean="0">
                    <a:latin typeface="+mn-lt"/>
                    <a:cs typeface="Estrangelo Edessa" panose="03080600000000000000" pitchFamily="66" charset="0"/>
                  </a:rPr>
                  <a:t>Thermal </a:t>
                </a:r>
                <a:r>
                  <a:rPr lang="en-US" altLang="zh-CN" b="0" dirty="0">
                    <a:latin typeface="+mn-lt"/>
                    <a:cs typeface="Estrangelo Edessa" panose="03080600000000000000" pitchFamily="66" charset="0"/>
                  </a:rPr>
                  <a:t>Power Plant</a:t>
                </a:r>
              </a:p>
              <a:p>
                <a:pPr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0" dirty="0" smtClean="0">
                    <a:latin typeface="+mn-lt"/>
                    <a:cs typeface="Estrangelo Edessa" panose="03080600000000000000" pitchFamily="66" charset="0"/>
                  </a:rPr>
                  <a:t>Municipal Works</a:t>
                </a:r>
                <a:endParaRPr lang="en-US" altLang="zh-CN" b="0" dirty="0">
                  <a:latin typeface="+mn-lt"/>
                  <a:cs typeface="Estrangelo Edessa" panose="03080600000000000000" pitchFamily="66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altLang="zh-CN" b="0" dirty="0">
                  <a:latin typeface="+mn-lt"/>
                  <a:cs typeface="Estrangelo Edessa" panose="03080600000000000000" pitchFamily="66" charset="0"/>
                </a:endParaRPr>
              </a:p>
              <a:p>
                <a:pPr>
                  <a:buFont typeface="Wingdings" panose="05000000000000000000" pitchFamily="2" charset="2"/>
                  <a:buChar char="l"/>
                </a:pPr>
                <a:endParaRPr lang="en-US" altLang="zh-CN" dirty="0">
                  <a:latin typeface="+mn-lt"/>
                </a:endParaRPr>
              </a:p>
              <a:p>
                <a:pPr>
                  <a:buFont typeface="Wingdings" panose="05000000000000000000" pitchFamily="2" charset="2"/>
                  <a:buChar char="l"/>
                </a:pPr>
                <a:endParaRPr lang="en-US" altLang="zh-CN" dirty="0">
                  <a:latin typeface="+mn-lt"/>
                </a:endParaRPr>
              </a:p>
            </p:txBody>
          </p:sp>
          <p:sp>
            <p:nvSpPr>
              <p:cNvPr id="47" name="矩形 46"/>
              <p:cNvSpPr/>
              <p:nvPr/>
            </p:nvSpPr>
            <p:spPr>
              <a:xfrm>
                <a:off x="7483497" y="1309789"/>
                <a:ext cx="1937392" cy="551674"/>
              </a:xfrm>
              <a:prstGeom prst="rect">
                <a:avLst/>
              </a:prstGeom>
              <a:solidFill>
                <a:srgbClr val="0070C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Others</a:t>
                </a:r>
              </a:p>
            </p:txBody>
          </p:sp>
        </p:grp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462035" y="1642162"/>
              <a:ext cx="1998948" cy="1263520"/>
            </a:xfrm>
            <a:prstGeom prst="rect">
              <a:avLst/>
            </a:prstGeom>
          </p:spPr>
        </p:pic>
        <p:sp>
          <p:nvSpPr>
            <p:cNvPr id="31" name="MH_Other_4"/>
            <p:cNvSpPr/>
            <p:nvPr>
              <p:custDataLst>
                <p:tags r:id="rId2"/>
              </p:custDataLst>
            </p:nvPr>
          </p:nvSpPr>
          <p:spPr>
            <a:xfrm>
              <a:off x="7125589" y="1633484"/>
              <a:ext cx="2209304" cy="4741557"/>
            </a:xfrm>
            <a:prstGeom prst="rect">
              <a:avLst/>
            </a:prstGeom>
            <a:noFill/>
            <a:ln w="9525">
              <a:solidFill>
                <a:srgbClr val="0E1F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MH_Text_1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7180302" y="3118088"/>
              <a:ext cx="2060229" cy="2185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lIns="135909" tIns="67952" rIns="135909" bIns="67952">
              <a:noAutofit/>
            </a:bodyPr>
            <a:lstStyle>
              <a:defPPr>
                <a:defRPr lang="zh-CN"/>
              </a:defPPr>
              <a:lvl1pPr marL="285750" indent="-285750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2060"/>
                </a:buClr>
                <a:buFont typeface="Wingdings" panose="05000000000000000000" pitchFamily="2" charset="2"/>
                <a:buChar char="Ø"/>
                <a:defRPr sz="1400" b="1">
                  <a:latin typeface="+mn-ea"/>
                  <a:cs typeface="+mn-ea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>
                <a:defRPr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>
                <a:defRPr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>
                <a:defRPr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>
                <a:defRPr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altLang="zh-CN" b="0" dirty="0" smtClean="0">
                  <a:latin typeface="+mn-lt"/>
                  <a:cs typeface="Estrangelo Edessa" panose="03080600000000000000" pitchFamily="66" charset="0"/>
                </a:rPr>
                <a:t>WWT</a:t>
              </a:r>
              <a:endParaRPr lang="en-US" altLang="zh-CN" b="0" dirty="0">
                <a:latin typeface="+mn-lt"/>
                <a:cs typeface="Estrangelo Edessa" panose="03080600000000000000" pitchFamily="66" charset="0"/>
              </a:endParaRPr>
            </a:p>
            <a:p>
              <a:pPr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altLang="zh-CN" b="0" dirty="0" smtClean="0">
                  <a:latin typeface="+mn-lt"/>
                  <a:cs typeface="Estrangelo Edessa" panose="03080600000000000000" pitchFamily="66" charset="0"/>
                </a:rPr>
                <a:t>Waste </a:t>
              </a:r>
              <a:r>
                <a:rPr lang="en-US" altLang="zh-CN" b="0" dirty="0">
                  <a:latin typeface="+mn-lt"/>
                  <a:cs typeface="Estrangelo Edessa" panose="03080600000000000000" pitchFamily="66" charset="0"/>
                </a:rPr>
                <a:t>&amp; Hazardous </a:t>
              </a:r>
              <a:endParaRPr lang="en-US" altLang="zh-CN" b="0" dirty="0" smtClean="0">
                <a:latin typeface="+mn-lt"/>
                <a:cs typeface="Estrangelo Edessa" panose="03080600000000000000" pitchFamily="66" charset="0"/>
              </a:endParaRPr>
            </a:p>
            <a:p>
              <a:pPr marL="0" indent="0">
                <a:lnSpc>
                  <a:spcPct val="100000"/>
                </a:lnSpc>
                <a:buNone/>
              </a:pPr>
              <a:r>
                <a:rPr lang="en-US" altLang="zh-CN" b="0" dirty="0" smtClean="0">
                  <a:latin typeface="+mn-lt"/>
                  <a:cs typeface="Estrangelo Edessa" panose="03080600000000000000" pitchFamily="66" charset="0"/>
                </a:rPr>
                <a:t>        Solid  </a:t>
              </a:r>
              <a:r>
                <a:rPr lang="en-US" altLang="zh-CN" b="0" dirty="0">
                  <a:latin typeface="+mn-lt"/>
                  <a:cs typeface="Estrangelo Edessa" panose="03080600000000000000" pitchFamily="66" charset="0"/>
                </a:rPr>
                <a:t>Treatment</a:t>
              </a:r>
            </a:p>
            <a:p>
              <a:pPr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altLang="zh-CN" b="0" dirty="0" smtClean="0">
                  <a:latin typeface="+mn-lt"/>
                  <a:cs typeface="Estrangelo Edessa" panose="03080600000000000000" pitchFamily="66" charset="0"/>
                </a:rPr>
                <a:t>Gas </a:t>
              </a:r>
              <a:r>
                <a:rPr lang="en-US" altLang="zh-CN" b="0" dirty="0">
                  <a:latin typeface="+mn-lt"/>
                  <a:cs typeface="Estrangelo Edessa" panose="03080600000000000000" pitchFamily="66" charset="0"/>
                </a:rPr>
                <a:t>Desulphurization</a:t>
              </a:r>
            </a:p>
          </p:txBody>
        </p:sp>
        <p:sp>
          <p:nvSpPr>
            <p:cNvPr id="33" name="矩形 32"/>
            <p:cNvSpPr/>
            <p:nvPr/>
          </p:nvSpPr>
          <p:spPr>
            <a:xfrm>
              <a:off x="7128687" y="957944"/>
              <a:ext cx="2206206" cy="616682"/>
            </a:xfrm>
            <a:prstGeom prst="rect">
              <a:avLst/>
            </a:prstGeom>
            <a:solidFill>
              <a:srgbClr val="0070C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Environmental</a:t>
              </a:r>
            </a:p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works</a:t>
              </a:r>
            </a:p>
          </p:txBody>
        </p:sp>
        <p:pic>
          <p:nvPicPr>
            <p:cNvPr id="34" name="图片 33"/>
            <p:cNvPicPr preferRelativeResize="0">
              <a:picLocks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8688" y="1633485"/>
              <a:ext cx="2206205" cy="1264634"/>
            </a:xfrm>
            <a:prstGeom prst="rect">
              <a:avLst/>
            </a:prstGeom>
          </p:spPr>
        </p:pic>
      </p:grpSp>
      <p:graphicFrame>
        <p:nvGraphicFramePr>
          <p:cNvPr id="19" name="图表 18"/>
          <p:cNvGraphicFramePr/>
          <p:nvPr>
            <p:extLst/>
          </p:nvPr>
        </p:nvGraphicFramePr>
        <p:xfrm>
          <a:off x="511350" y="5329039"/>
          <a:ext cx="1785590" cy="1139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89" name="图表 88"/>
          <p:cNvGraphicFramePr/>
          <p:nvPr>
            <p:extLst/>
          </p:nvPr>
        </p:nvGraphicFramePr>
        <p:xfrm>
          <a:off x="2739530" y="5272626"/>
          <a:ext cx="1734806" cy="1239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90" name="图表 89"/>
          <p:cNvGraphicFramePr/>
          <p:nvPr>
            <p:extLst/>
          </p:nvPr>
        </p:nvGraphicFramePr>
        <p:xfrm>
          <a:off x="5143796" y="5272626"/>
          <a:ext cx="1815721" cy="1227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95" name="图表 94"/>
          <p:cNvGraphicFramePr/>
          <p:nvPr>
            <p:extLst/>
          </p:nvPr>
        </p:nvGraphicFramePr>
        <p:xfrm>
          <a:off x="7491283" y="5222176"/>
          <a:ext cx="1845027" cy="1245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100" name="图表 99"/>
          <p:cNvGraphicFramePr/>
          <p:nvPr>
            <p:extLst/>
          </p:nvPr>
        </p:nvGraphicFramePr>
        <p:xfrm>
          <a:off x="9858679" y="5180557"/>
          <a:ext cx="1852425" cy="1386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sp>
        <p:nvSpPr>
          <p:cNvPr id="103" name="Text Box 10"/>
          <p:cNvSpPr txBox="1">
            <a:spLocks noChangeArrowheads="1"/>
          </p:cNvSpPr>
          <p:nvPr/>
        </p:nvSpPr>
        <p:spPr bwMode="auto">
          <a:xfrm>
            <a:off x="960571" y="5228744"/>
            <a:ext cx="910609" cy="2923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lvl="0" algn="ctr">
              <a:spcBef>
                <a:spcPts val="600"/>
              </a:spcBef>
              <a:buClr>
                <a:srgbClr val="7F7F7F"/>
              </a:buClr>
            </a:pPr>
            <a:r>
              <a:rPr lang="en-US" altLang="zh-CN" sz="1600" b="1" dirty="0" smtClean="0">
                <a:latin typeface="Estrangelo Edessa" panose="03080600000000000000" pitchFamily="66" charset="0"/>
                <a:ea typeface="Tahoma" panose="020B0604030504040204" pitchFamily="34" charset="0"/>
                <a:cs typeface="Estrangelo Edessa" panose="03080600000000000000" pitchFamily="66" charset="0"/>
              </a:rPr>
              <a:t>35%</a:t>
            </a:r>
            <a:endParaRPr lang="en-US" altLang="zh-CN" sz="1600" b="1" dirty="0">
              <a:latin typeface="Estrangelo Edessa" panose="03080600000000000000" pitchFamily="66" charset="0"/>
              <a:ea typeface="Tahoma" panose="020B0604030504040204" pitchFamily="34" charset="0"/>
              <a:cs typeface="Estrangelo Edessa" panose="03080600000000000000" pitchFamily="66" charset="0"/>
            </a:endParaRPr>
          </a:p>
        </p:txBody>
      </p:sp>
      <p:sp>
        <p:nvSpPr>
          <p:cNvPr id="104" name="Text Box 10"/>
          <p:cNvSpPr txBox="1">
            <a:spLocks noChangeArrowheads="1"/>
          </p:cNvSpPr>
          <p:nvPr/>
        </p:nvSpPr>
        <p:spPr bwMode="auto">
          <a:xfrm>
            <a:off x="3200739" y="5251777"/>
            <a:ext cx="910609" cy="2923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lvl="0" algn="ctr">
              <a:spcBef>
                <a:spcPts val="600"/>
              </a:spcBef>
              <a:buClr>
                <a:srgbClr val="7F7F7F"/>
              </a:buClr>
            </a:pPr>
            <a:r>
              <a:rPr lang="en-US" altLang="zh-CN" sz="1600" b="1" dirty="0" smtClean="0">
                <a:latin typeface="Estrangelo Edessa" panose="03080600000000000000" pitchFamily="66" charset="0"/>
                <a:ea typeface="Tahoma" panose="020B0604030504040204" pitchFamily="34" charset="0"/>
                <a:cs typeface="Estrangelo Edessa" panose="03080600000000000000" pitchFamily="66" charset="0"/>
              </a:rPr>
              <a:t>21%</a:t>
            </a:r>
            <a:endParaRPr lang="en-US" altLang="zh-CN" sz="1600" b="1" dirty="0">
              <a:latin typeface="Estrangelo Edessa" panose="03080600000000000000" pitchFamily="66" charset="0"/>
              <a:ea typeface="Tahoma" panose="020B0604030504040204" pitchFamily="34" charset="0"/>
              <a:cs typeface="Estrangelo Edessa" panose="03080600000000000000" pitchFamily="66" charset="0"/>
            </a:endParaRPr>
          </a:p>
        </p:txBody>
      </p:sp>
      <p:sp>
        <p:nvSpPr>
          <p:cNvPr id="105" name="Text Box 10"/>
          <p:cNvSpPr txBox="1">
            <a:spLocks noChangeArrowheads="1"/>
          </p:cNvSpPr>
          <p:nvPr/>
        </p:nvSpPr>
        <p:spPr bwMode="auto">
          <a:xfrm>
            <a:off x="5597081" y="5180292"/>
            <a:ext cx="910609" cy="2923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lvl="0" algn="ctr">
              <a:spcBef>
                <a:spcPts val="600"/>
              </a:spcBef>
              <a:buClr>
                <a:srgbClr val="7F7F7F"/>
              </a:buClr>
            </a:pPr>
            <a:r>
              <a:rPr lang="en-US" altLang="zh-CN" sz="1600" b="1" dirty="0" smtClean="0">
                <a:latin typeface="Estrangelo Edessa" panose="03080600000000000000" pitchFamily="66" charset="0"/>
                <a:ea typeface="Tahoma" panose="020B0604030504040204" pitchFamily="34" charset="0"/>
                <a:cs typeface="Estrangelo Edessa" panose="03080600000000000000" pitchFamily="66" charset="0"/>
              </a:rPr>
              <a:t>20%</a:t>
            </a:r>
            <a:endParaRPr lang="en-US" altLang="zh-CN" sz="1600" b="1" dirty="0">
              <a:latin typeface="Estrangelo Edessa" panose="03080600000000000000" pitchFamily="66" charset="0"/>
              <a:ea typeface="Tahoma" panose="020B0604030504040204" pitchFamily="34" charset="0"/>
              <a:cs typeface="Estrangelo Edessa" panose="03080600000000000000" pitchFamily="66" charset="0"/>
            </a:endParaRPr>
          </a:p>
        </p:txBody>
      </p:sp>
      <p:sp>
        <p:nvSpPr>
          <p:cNvPr id="106" name="Text Box 10"/>
          <p:cNvSpPr txBox="1">
            <a:spLocks noChangeArrowheads="1"/>
          </p:cNvSpPr>
          <p:nvPr/>
        </p:nvSpPr>
        <p:spPr bwMode="auto">
          <a:xfrm>
            <a:off x="7937862" y="5105583"/>
            <a:ext cx="910609" cy="2923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lvl="0" algn="ctr">
              <a:spcBef>
                <a:spcPts val="600"/>
              </a:spcBef>
              <a:buClr>
                <a:srgbClr val="7F7F7F"/>
              </a:buClr>
            </a:pPr>
            <a:r>
              <a:rPr lang="en-US" altLang="zh-CN" sz="1600" b="1" dirty="0" smtClean="0">
                <a:latin typeface="Estrangelo Edessa" panose="03080600000000000000" pitchFamily="66" charset="0"/>
                <a:ea typeface="Tahoma" panose="020B0604030504040204" pitchFamily="34" charset="0"/>
                <a:cs typeface="Estrangelo Edessa" panose="03080600000000000000" pitchFamily="66" charset="0"/>
              </a:rPr>
              <a:t>15%</a:t>
            </a:r>
            <a:endParaRPr lang="en-US" altLang="zh-CN" sz="1600" b="1" dirty="0">
              <a:latin typeface="Estrangelo Edessa" panose="03080600000000000000" pitchFamily="66" charset="0"/>
              <a:ea typeface="Tahoma" panose="020B0604030504040204" pitchFamily="34" charset="0"/>
              <a:cs typeface="Estrangelo Edessa" panose="03080600000000000000" pitchFamily="66" charset="0"/>
            </a:endParaRPr>
          </a:p>
        </p:txBody>
      </p:sp>
      <p:sp>
        <p:nvSpPr>
          <p:cNvPr id="107" name="Text Box 10"/>
          <p:cNvSpPr txBox="1">
            <a:spLocks noChangeArrowheads="1"/>
          </p:cNvSpPr>
          <p:nvPr/>
        </p:nvSpPr>
        <p:spPr bwMode="auto">
          <a:xfrm>
            <a:off x="10325704" y="5165586"/>
            <a:ext cx="910609" cy="2923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lvl="0" algn="ctr">
              <a:spcBef>
                <a:spcPts val="600"/>
              </a:spcBef>
              <a:buClr>
                <a:srgbClr val="7F7F7F"/>
              </a:buClr>
            </a:pPr>
            <a:r>
              <a:rPr lang="en-US" altLang="zh-CN" sz="1600" b="1" dirty="0" smtClean="0">
                <a:latin typeface="Estrangelo Edessa" panose="03080600000000000000" pitchFamily="66" charset="0"/>
                <a:ea typeface="Tahoma" panose="020B0604030504040204" pitchFamily="34" charset="0"/>
                <a:cs typeface="Estrangelo Edessa" panose="03080600000000000000" pitchFamily="66" charset="0"/>
              </a:rPr>
              <a:t>9%</a:t>
            </a:r>
            <a:endParaRPr lang="en-US" altLang="zh-CN" sz="1600" b="1" dirty="0">
              <a:latin typeface="Estrangelo Edessa" panose="03080600000000000000" pitchFamily="66" charset="0"/>
              <a:ea typeface="Tahoma" panose="020B0604030504040204" pitchFamily="34" charset="0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40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23"/>
          <p:cNvSpPr txBox="1"/>
          <p:nvPr/>
        </p:nvSpPr>
        <p:spPr>
          <a:xfrm>
            <a:off x="1113635" y="296279"/>
            <a:ext cx="5853543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itchFamily="34" charset="0"/>
                <a:ea typeface="微软雅黑" pitchFamily="34" charset="-122"/>
                <a:cs typeface="Tahoma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r>
              <a:rPr lang="en-US" altLang="zh-CN" dirty="0" smtClean="0"/>
              <a:t>   </a:t>
            </a:r>
            <a:r>
              <a:rPr lang="en-US" altLang="zh-CN" dirty="0">
                <a:solidFill>
                  <a:srgbClr val="0E1F9A"/>
                </a:solidFill>
                <a:ea typeface="Tahoma" panose="020B0604030504040204" pitchFamily="34" charset="0"/>
              </a:rPr>
              <a:t>Multinationals</a:t>
            </a:r>
            <a:r>
              <a:rPr lang="en-US" altLang="zh-CN" dirty="0" smtClean="0"/>
              <a:t> </a:t>
            </a:r>
            <a:r>
              <a:rPr lang="en-US" altLang="zh-CN" dirty="0">
                <a:solidFill>
                  <a:srgbClr val="0E1F9A"/>
                </a:solidFill>
                <a:ea typeface="Tahoma" panose="020B0604030504040204" pitchFamily="34" charset="0"/>
              </a:rPr>
              <a:t>We Work with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50" name="TextBox 6"/>
          <p:cNvSpPr txBox="1"/>
          <p:nvPr/>
        </p:nvSpPr>
        <p:spPr>
          <a:xfrm>
            <a:off x="1113635" y="972743"/>
            <a:ext cx="4928717" cy="369332"/>
          </a:xfrm>
          <a:prstGeom prst="rect">
            <a:avLst/>
          </a:prstGeom>
          <a:solidFill>
            <a:srgbClr val="0071C5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 smtClean="0">
                <a:solidFill>
                  <a:schemeClr val="bg1"/>
                </a:solidFill>
                <a:latin typeface="Tahoma" pitchFamily="34" charset="0"/>
                <a:ea typeface="微软雅黑" pitchFamily="34" charset="-122"/>
                <a:cs typeface="Tahoma" pitchFamily="34" charset="0"/>
                <a:sym typeface="微软雅黑" panose="020B0503020204020204" pitchFamily="34" charset="-122"/>
              </a:rPr>
              <a:t> Licensors </a:t>
            </a:r>
            <a:r>
              <a:rPr lang="en-US" altLang="zh-CN" b="1" dirty="0">
                <a:solidFill>
                  <a:schemeClr val="bg1"/>
                </a:solidFill>
                <a:latin typeface="Tahoma" pitchFamily="34" charset="0"/>
                <a:ea typeface="微软雅黑" pitchFamily="34" charset="-122"/>
                <a:cs typeface="Tahoma" pitchFamily="34" charset="0"/>
                <a:sym typeface="微软雅黑" panose="020B0503020204020204" pitchFamily="34" charset="-122"/>
              </a:rPr>
              <a:t>&amp; Engineering Companies</a:t>
            </a:r>
          </a:p>
        </p:txBody>
      </p:sp>
      <p:sp>
        <p:nvSpPr>
          <p:cNvPr id="26" name="矩形 25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1113635" y="1448639"/>
            <a:ext cx="10055242" cy="4842022"/>
            <a:chOff x="909324" y="1623521"/>
            <a:chExt cx="10055242" cy="4842022"/>
          </a:xfrm>
        </p:grpSpPr>
        <p:grpSp>
          <p:nvGrpSpPr>
            <p:cNvPr id="5" name="组合 4"/>
            <p:cNvGrpSpPr/>
            <p:nvPr/>
          </p:nvGrpSpPr>
          <p:grpSpPr>
            <a:xfrm>
              <a:off x="909324" y="1623521"/>
              <a:ext cx="9933589" cy="4842022"/>
              <a:chOff x="909324" y="1623521"/>
              <a:chExt cx="9933589" cy="4842022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909324" y="1623521"/>
                <a:ext cx="9933589" cy="4842022"/>
                <a:chOff x="940167" y="1741127"/>
                <a:chExt cx="9933589" cy="4035858"/>
              </a:xfrm>
            </p:grpSpPr>
            <p:pic>
              <p:nvPicPr>
                <p:cNvPr id="65" name="图片 8" descr="mhi"/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6360334" y="4275106"/>
                  <a:ext cx="2450114" cy="7373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6" name="图片 9" descr="lurgi"/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940167" y="3479036"/>
                  <a:ext cx="1999013" cy="6821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7" name="图片 10" descr="siemens"/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399315" y="4991794"/>
                  <a:ext cx="1858514" cy="7392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8" name="图片 11" descr="ge"/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983419" y="1852119"/>
                  <a:ext cx="1066724" cy="8011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9" name="图片 12" descr="mecs"/>
                <p:cNvPicPr>
                  <a:picLocks noChangeAspect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284585" y="1882913"/>
                  <a:ext cx="2160138" cy="6646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0" name="图片 13" descr="ses"/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8810448" y="4272126"/>
                  <a:ext cx="2037255" cy="6856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" name="图片 14" descr="linde"/>
                <p:cNvPicPr>
                  <a:picLocks noChangeAspect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6360334" y="1805289"/>
                  <a:ext cx="1762389" cy="7852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" name="图片 15" descr="ube"/>
                <p:cNvPicPr>
                  <a:picLocks noChangeAspect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940167" y="4378658"/>
                  <a:ext cx="3504556" cy="522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3" name="图片 16" descr="eurotechnic"/>
                <p:cNvPicPr>
                  <a:picLocks noChangeAspect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5193409" y="2717828"/>
                  <a:ext cx="2005814" cy="6374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4" name="Picture 2"/>
                <p:cNvPicPr>
                  <a:picLocks noChangeAspect="1" noChangeArrowheads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7752860" y="2610269"/>
                  <a:ext cx="781286" cy="8563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5" name="图片 17" descr="ht"/>
                <p:cNvPicPr>
                  <a:picLocks noChangeAspect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3021728" y="3515215"/>
                  <a:ext cx="1987515" cy="6459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6" name="图片 18" descr="incro"/>
                <p:cNvPicPr>
                  <a:picLocks noChangeAspect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099247" y="1862903"/>
                  <a:ext cx="825428" cy="7477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7" name="图片 19" descr="C:\Documents and Settings\000910\桌面\u=3080988453,1328698788&amp;fm=96&amp;s=8172E4329604EF115847C5C60200F0BB.jpg"/>
                <p:cNvPicPr>
                  <a:picLocks noChangeAspect="1" noChangeArrowheads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5631452" y="3462451"/>
                  <a:ext cx="1457764" cy="6459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图片 20" descr="C:\Documents and Settings\000910\桌面\213b743.png"/>
                <p:cNvPicPr>
                  <a:picLocks noChangeAspect="1" noChangeArrowheads="1"/>
                </p:cNvPicPr>
                <p:nvPr/>
              </p:nvPicPr>
              <p:blipFill>
                <a:blip r:embed="rId16"/>
                <a:srcRect/>
                <a:stretch>
                  <a:fillRect/>
                </a:stretch>
              </p:blipFill>
              <p:spPr bwMode="auto">
                <a:xfrm>
                  <a:off x="4659127" y="4295937"/>
                  <a:ext cx="1436208" cy="661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" name="图片 19"/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84899" y="1780065"/>
                  <a:ext cx="888834" cy="835702"/>
                </a:xfrm>
                <a:prstGeom prst="rect">
                  <a:avLst/>
                </a:prstGeom>
              </p:spPr>
            </p:pic>
            <p:pic>
              <p:nvPicPr>
                <p:cNvPr id="21" name="图片 20"/>
                <p:cNvPicPr>
                  <a:picLocks noChangeAspect="1"/>
                </p:cNvPicPr>
                <p:nvPr/>
              </p:nvPicPr>
              <p:blipFill rotWithShape="1"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619" t="15092" r="11682" b="12172"/>
                <a:stretch/>
              </p:blipFill>
              <p:spPr>
                <a:xfrm>
                  <a:off x="1144478" y="5106758"/>
                  <a:ext cx="1007266" cy="559592"/>
                </a:xfrm>
                <a:prstGeom prst="rect">
                  <a:avLst/>
                </a:prstGeom>
              </p:spPr>
            </p:pic>
            <p:pic>
              <p:nvPicPr>
                <p:cNvPr id="22" name="图片 21"/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5236" y="5082430"/>
                  <a:ext cx="1858520" cy="583920"/>
                </a:xfrm>
                <a:prstGeom prst="rect">
                  <a:avLst/>
                </a:prstGeom>
              </p:spPr>
            </p:pic>
            <p:pic>
              <p:nvPicPr>
                <p:cNvPr id="23" name="图片 22"/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07518" y="5052193"/>
                  <a:ext cx="2290685" cy="697787"/>
                </a:xfrm>
                <a:prstGeom prst="rect">
                  <a:avLst/>
                </a:prstGeom>
              </p:spPr>
            </p:pic>
            <p:pic>
              <p:nvPicPr>
                <p:cNvPr id="25" name="图片 24"/>
                <p:cNvPicPr>
                  <a:picLocks noChangeAspect="1"/>
                </p:cNvPicPr>
                <p:nvPr/>
              </p:nvPicPr>
              <p:blipFill rotWithShape="1"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29" t="16667" r="5956" b="8333"/>
                <a:stretch/>
              </p:blipFill>
              <p:spPr>
                <a:xfrm>
                  <a:off x="4328539" y="5118495"/>
                  <a:ext cx="1894937" cy="658490"/>
                </a:xfrm>
                <a:prstGeom prst="rect">
                  <a:avLst/>
                </a:prstGeom>
              </p:spPr>
            </p:pic>
            <p:pic>
              <p:nvPicPr>
                <p:cNvPr id="2" name="图片 1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76401" y="1741127"/>
                  <a:ext cx="2268095" cy="839350"/>
                </a:xfrm>
                <a:prstGeom prst="rect">
                  <a:avLst/>
                </a:prstGeom>
              </p:spPr>
            </p:pic>
            <p:pic>
              <p:nvPicPr>
                <p:cNvPr id="27" name="图片 26"/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76401" y="3548199"/>
                  <a:ext cx="2841277" cy="605053"/>
                </a:xfrm>
                <a:prstGeom prst="rect">
                  <a:avLst/>
                </a:prstGeom>
              </p:spPr>
            </p:pic>
          </p:grpSp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13635" y="2959675"/>
                <a:ext cx="3509044" cy="600390"/>
              </a:xfrm>
              <a:prstGeom prst="rect">
                <a:avLst/>
              </a:prstGeom>
            </p:spPr>
          </p:pic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867360" y="2842322"/>
              <a:ext cx="2097206" cy="553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574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6"/>
          <p:cNvSpPr txBox="1"/>
          <p:nvPr/>
        </p:nvSpPr>
        <p:spPr>
          <a:xfrm>
            <a:off x="1098145" y="1126329"/>
            <a:ext cx="4926417" cy="369332"/>
          </a:xfrm>
          <a:prstGeom prst="rect">
            <a:avLst/>
          </a:prstGeom>
          <a:solidFill>
            <a:srgbClr val="0071C5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Font typeface="Wingdings" panose="05000000000000000000" pitchFamily="2" charset="2"/>
              <a:buChar char="Ø"/>
              <a:defRPr b="1">
                <a:solidFill>
                  <a:schemeClr val="bg1"/>
                </a:solidFill>
                <a:latin typeface="Tahoma" pitchFamily="34" charset="0"/>
                <a:ea typeface="微软雅黑" pitchFamily="34" charset="-122"/>
                <a:cs typeface="Tahoma" pitchFamily="34" charset="0"/>
              </a:defRPr>
            </a:lvl1pPr>
          </a:lstStyle>
          <a:p>
            <a:r>
              <a:rPr lang="en-US" altLang="zh-CN" dirty="0">
                <a:sym typeface="微软雅黑" panose="020B0503020204020204" pitchFamily="34" charset="-122"/>
              </a:rPr>
              <a:t> International Clients</a:t>
            </a:r>
          </a:p>
        </p:txBody>
      </p:sp>
      <p:sp>
        <p:nvSpPr>
          <p:cNvPr id="7" name="AutoShape 2" descr="巴斯夫 - 创造化学新作用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TextBox 23"/>
          <p:cNvSpPr txBox="1"/>
          <p:nvPr/>
        </p:nvSpPr>
        <p:spPr>
          <a:xfrm>
            <a:off x="1408748" y="282392"/>
            <a:ext cx="5853543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itchFamily="34" charset="0"/>
                <a:ea typeface="微软雅黑" pitchFamily="34" charset="-122"/>
                <a:cs typeface="Tahoma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r>
              <a:rPr lang="en-US" altLang="zh-CN" dirty="0">
                <a:solidFill>
                  <a:srgbClr val="0E1F9A"/>
                </a:solidFill>
                <a:ea typeface="Tahoma" panose="020B0604030504040204" pitchFamily="34" charset="0"/>
              </a:rPr>
              <a:t>Multinationals</a:t>
            </a:r>
            <a:r>
              <a:rPr lang="en-US" altLang="zh-CN" dirty="0" smtClean="0"/>
              <a:t> </a:t>
            </a:r>
            <a:r>
              <a:rPr lang="en-US" altLang="zh-CN" dirty="0">
                <a:solidFill>
                  <a:srgbClr val="0E1F9A"/>
                </a:solidFill>
                <a:ea typeface="Tahoma" panose="020B0604030504040204" pitchFamily="34" charset="0"/>
              </a:rPr>
              <a:t>We Work with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24912" y="1969074"/>
            <a:ext cx="10318645" cy="4419690"/>
            <a:chOff x="1094812" y="2332522"/>
            <a:chExt cx="10318645" cy="4419690"/>
          </a:xfrm>
        </p:grpSpPr>
        <p:pic>
          <p:nvPicPr>
            <p:cNvPr id="1026" name="Picture 2" descr="http://www.360xh.com/file/upload/201705/04/10-43-40-37-26627.png?_2087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745" y="5721817"/>
              <a:ext cx="1462213" cy="1030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8059" y="4132294"/>
              <a:ext cx="2280541" cy="727781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9719" y="2350714"/>
              <a:ext cx="2097730" cy="47180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7958" y="2350714"/>
              <a:ext cx="1957568" cy="529157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9719" y="3126882"/>
              <a:ext cx="2097730" cy="71441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3159" y="2344896"/>
              <a:ext cx="1552203" cy="571358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0696" y="2344896"/>
              <a:ext cx="972761" cy="112685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51999" y="3141404"/>
              <a:ext cx="1552203" cy="801567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532832" y="3864031"/>
              <a:ext cx="880625" cy="1249642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9719" y="4103628"/>
              <a:ext cx="1401694" cy="756447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24039" y="4132294"/>
              <a:ext cx="2234773" cy="727781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01874" y="5080378"/>
              <a:ext cx="1729715" cy="579254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122173" y="5068645"/>
              <a:ext cx="1910687" cy="53134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341831" y="5097673"/>
              <a:ext cx="3920908" cy="50232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570048" y="5304809"/>
              <a:ext cx="843409" cy="1156147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427654" y="2332522"/>
              <a:ext cx="1559162" cy="565540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325526" y="4120768"/>
              <a:ext cx="1705819" cy="739307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654" y="3134388"/>
              <a:ext cx="1792678" cy="57774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94812" y="5659632"/>
              <a:ext cx="2466541" cy="1030395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446789" y="5850516"/>
              <a:ext cx="1409700" cy="75247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270244" y="3093698"/>
              <a:ext cx="1979219" cy="747597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437741" y="5850516"/>
              <a:ext cx="1333333" cy="77299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6577" y="5829993"/>
              <a:ext cx="1586654" cy="772998"/>
            </a:xfrm>
            <a:prstGeom prst="rect">
              <a:avLst/>
            </a:prstGeom>
          </p:spPr>
        </p:pic>
      </p:grpSp>
      <p:sp>
        <p:nvSpPr>
          <p:cNvPr id="30" name="矩形 2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箭头: 五边形 1">
            <a:extLst>
              <a:ext uri="{FF2B5EF4-FFF2-40B4-BE49-F238E27FC236}">
                <a16:creationId xmlns:a16="http://schemas.microsoft.com/office/drawing/2014/main" xmlns="" id="{357004D0-C45A-4781-92D1-E6CBC7E4CCDD}"/>
              </a:ext>
            </a:extLst>
          </p:cNvPr>
          <p:cNvSpPr/>
          <p:nvPr/>
        </p:nvSpPr>
        <p:spPr>
          <a:xfrm>
            <a:off x="802061" y="2528818"/>
            <a:ext cx="4320613" cy="1636458"/>
          </a:xfrm>
          <a:prstGeom prst="homePlate">
            <a:avLst/>
          </a:prstGeom>
          <a:solidFill>
            <a:srgbClr val="0933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3600" ker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612733" y="2893560"/>
            <a:ext cx="4109167" cy="805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altLang="zh-CN" sz="4800" b="1" kern="1600" spc="60" dirty="0" smtClean="0">
                <a:solidFill>
                  <a:schemeClr val="bg1"/>
                </a:solidFill>
                <a:latin typeface="Swis721 BlkCn BT" panose="020B0806030502040204" pitchFamily="34" charset="0"/>
                <a:ea typeface="微软雅黑" pitchFamily="34" charset="-122"/>
              </a:rPr>
              <a:t>CONTENTS</a:t>
            </a:r>
            <a:endParaRPr lang="en-US" altLang="zh-CN" sz="4800" b="1" kern="1600" spc="60" dirty="0">
              <a:solidFill>
                <a:schemeClr val="bg1"/>
              </a:solidFill>
              <a:latin typeface="Swis721 BlkCn BT" panose="020B0806030502040204" pitchFamily="34" charset="0"/>
              <a:ea typeface="微软雅黑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46A66115-7118-4F21-A7BD-2F05623AD79A}"/>
              </a:ext>
            </a:extLst>
          </p:cNvPr>
          <p:cNvSpPr/>
          <p:nvPr/>
        </p:nvSpPr>
        <p:spPr>
          <a:xfrm>
            <a:off x="0" y="2528818"/>
            <a:ext cx="177421" cy="1636458"/>
          </a:xfrm>
          <a:prstGeom prst="rect">
            <a:avLst/>
          </a:prstGeom>
          <a:solidFill>
            <a:srgbClr val="093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xmlns="" id="{385E882A-CEDA-43A9-8E50-55114386036A}"/>
              </a:ext>
            </a:extLst>
          </p:cNvPr>
          <p:cNvSpPr/>
          <p:nvPr/>
        </p:nvSpPr>
        <p:spPr>
          <a:xfrm>
            <a:off x="261156" y="2528818"/>
            <a:ext cx="173935" cy="1636458"/>
          </a:xfrm>
          <a:prstGeom prst="rect">
            <a:avLst/>
          </a:prstGeom>
          <a:solidFill>
            <a:srgbClr val="093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xmlns="" id="{385E882A-CEDA-43A9-8E50-55114386036A}"/>
              </a:ext>
            </a:extLst>
          </p:cNvPr>
          <p:cNvSpPr/>
          <p:nvPr/>
        </p:nvSpPr>
        <p:spPr>
          <a:xfrm>
            <a:off x="525766" y="2528818"/>
            <a:ext cx="173935" cy="1636458"/>
          </a:xfrm>
          <a:prstGeom prst="rect">
            <a:avLst/>
          </a:prstGeom>
          <a:solidFill>
            <a:srgbClr val="093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5754683" y="1727462"/>
            <a:ext cx="743061" cy="760433"/>
          </a:xfrm>
          <a:prstGeom prst="rect">
            <a:avLst/>
          </a:prstGeom>
          <a:solidFill>
            <a:srgbClr val="0933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kumimoji="0" lang="zh-CN" alt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6577427" y="1727461"/>
            <a:ext cx="4750215" cy="76043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 </a:t>
            </a:r>
            <a:r>
              <a:rPr lang="en-US" altLang="zh-CN" sz="2800" b="1" kern="0" dirty="0" smtClean="0">
                <a:solidFill>
                  <a:srgbClr val="044A9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A GLANCE AT ECEC</a:t>
            </a:r>
            <a:endParaRPr lang="en-US" altLang="zh-CN" sz="2800" b="1" kern="0" dirty="0">
              <a:solidFill>
                <a:srgbClr val="044A9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5754683" y="2584002"/>
            <a:ext cx="743061" cy="760433"/>
          </a:xfrm>
          <a:prstGeom prst="rect">
            <a:avLst/>
          </a:prstGeom>
          <a:solidFill>
            <a:srgbClr val="0933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6577427" y="2584002"/>
            <a:ext cx="4750215" cy="76043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 </a:t>
            </a:r>
            <a:r>
              <a:rPr lang="en-US" altLang="zh-CN" sz="2800" b="1" kern="0" dirty="0">
                <a:solidFill>
                  <a:srgbClr val="044A9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BUSINESS &amp; </a:t>
            </a:r>
            <a:r>
              <a:rPr lang="en-US" altLang="zh-CN" sz="2800" b="1" kern="0" dirty="0" smtClean="0">
                <a:solidFill>
                  <a:srgbClr val="044A9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SERVICES</a:t>
            </a:r>
            <a:endParaRPr lang="en-US" altLang="zh-CN" sz="2800" b="1" kern="0" dirty="0">
              <a:solidFill>
                <a:srgbClr val="044A9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54683" y="3440542"/>
            <a:ext cx="743061" cy="760433"/>
          </a:xfrm>
          <a:prstGeom prst="rect">
            <a:avLst/>
          </a:prstGeom>
          <a:solidFill>
            <a:srgbClr val="0933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60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6577427" y="3440542"/>
            <a:ext cx="4750215" cy="76043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 </a:t>
            </a:r>
            <a:r>
              <a:rPr lang="en-US" altLang="zh-CN" sz="2800" b="1" kern="0" dirty="0">
                <a:solidFill>
                  <a:srgbClr val="044A9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TYPICAL </a:t>
            </a:r>
            <a:r>
              <a:rPr lang="en-US" altLang="zh-CN" sz="2800" b="1" kern="0" dirty="0" smtClean="0">
                <a:solidFill>
                  <a:srgbClr val="044A9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PROJECTS</a:t>
            </a:r>
            <a:endParaRPr lang="en-US" altLang="zh-CN" sz="2800" b="1" kern="0" dirty="0">
              <a:solidFill>
                <a:srgbClr val="044A9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5754683" y="4297082"/>
            <a:ext cx="743061" cy="760433"/>
          </a:xfrm>
          <a:prstGeom prst="rect">
            <a:avLst/>
          </a:prstGeom>
          <a:solidFill>
            <a:srgbClr val="0933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60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6577427" y="4297082"/>
            <a:ext cx="4750215" cy="76043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 </a:t>
            </a:r>
            <a:r>
              <a:rPr lang="en-US" altLang="zh-CN" sz="2800" b="1" kern="0" dirty="0">
                <a:solidFill>
                  <a:srgbClr val="044A9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REFERENCES </a:t>
            </a:r>
          </a:p>
        </p:txBody>
      </p:sp>
    </p:spTree>
    <p:extLst>
      <p:ext uri="{BB962C8B-B14F-4D97-AF65-F5344CB8AC3E}">
        <p14:creationId xmlns:p14="http://schemas.microsoft.com/office/powerpoint/2010/main" val="254077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5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350"/>
                            </p:stCondLst>
                            <p:childTnLst>
                              <p:par>
                                <p:cTn id="4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8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350"/>
                            </p:stCondLst>
                            <p:childTnLst>
                              <p:par>
                                <p:cTn id="5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8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850"/>
                            </p:stCondLst>
                            <p:childTnLst>
                              <p:par>
                                <p:cTn id="6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35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7" grpId="0"/>
      <p:bldP spid="3" grpId="0" animBg="1"/>
      <p:bldP spid="52" grpId="0" animBg="1"/>
      <p:bldP spid="59" grpId="0" animBg="1"/>
      <p:bldP spid="61" grpId="0" animBg="1"/>
      <p:bldP spid="62" grpId="0" animBg="1"/>
      <p:bldP spid="64" grpId="0" animBg="1"/>
      <p:bldP spid="65" grpId="0" animBg="1"/>
      <p:bldP spid="67" grpId="0" animBg="1"/>
      <p:bldP spid="68" grpId="0" animBg="1"/>
      <p:bldP spid="70" grpId="0" animBg="1"/>
      <p:bldP spid="7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Box 23"/>
          <p:cNvSpPr txBox="1"/>
          <p:nvPr/>
        </p:nvSpPr>
        <p:spPr>
          <a:xfrm>
            <a:off x="1425922" y="279468"/>
            <a:ext cx="5866774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E1F9A"/>
                </a:solidFill>
                <a:latin typeface="Tahoma" pitchFamily="34" charset="0"/>
                <a:ea typeface="Tahoma" panose="020B0604030504040204" pitchFamily="34" charset="0"/>
                <a:cs typeface="Tahoma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r>
              <a:rPr lang="en-US" altLang="zh-CN" dirty="0"/>
              <a:t>Projects Overseas</a:t>
            </a:r>
          </a:p>
        </p:txBody>
      </p:sp>
      <p:sp>
        <p:nvSpPr>
          <p:cNvPr id="276" name="矩形 275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657654" y="1223246"/>
            <a:ext cx="9971104" cy="5077464"/>
            <a:chOff x="657654" y="1223246"/>
            <a:chExt cx="9971104" cy="5077464"/>
          </a:xfrm>
        </p:grpSpPr>
        <p:grpSp>
          <p:nvGrpSpPr>
            <p:cNvPr id="28" name="组合 27"/>
            <p:cNvGrpSpPr/>
            <p:nvPr/>
          </p:nvGrpSpPr>
          <p:grpSpPr>
            <a:xfrm>
              <a:off x="657654" y="1223246"/>
              <a:ext cx="9971104" cy="5077464"/>
              <a:chOff x="909773" y="1274196"/>
              <a:chExt cx="9971104" cy="5077464"/>
            </a:xfrm>
            <a:solidFill>
              <a:srgbClr val="0070C0"/>
            </a:solidFill>
          </p:grpSpPr>
          <p:sp>
            <p:nvSpPr>
              <p:cNvPr id="700" name="矩形 699"/>
              <p:cNvSpPr/>
              <p:nvPr/>
            </p:nvSpPr>
            <p:spPr>
              <a:xfrm>
                <a:off x="4904727" y="1527874"/>
                <a:ext cx="1114577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200" b="1" u="sng" kern="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Tunisia</a:t>
                </a:r>
                <a:endParaRPr lang="zh-CN" altLang="en-US" sz="1200" b="1" u="sng" kern="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260" name="Group 7      (向天歌演示原创作品：www.TopPPT.cn)"/>
              <p:cNvGrpSpPr/>
              <p:nvPr/>
            </p:nvGrpSpPr>
            <p:grpSpPr>
              <a:xfrm>
                <a:off x="909773" y="1627799"/>
                <a:ext cx="9910680" cy="4723861"/>
                <a:chOff x="714375" y="785813"/>
                <a:chExt cx="7767638" cy="3827463"/>
              </a:xfrm>
              <a:grpFill/>
            </p:grpSpPr>
            <p:sp>
              <p:nvSpPr>
                <p:cNvPr id="261" name="Freeform 4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613275" y="3630613"/>
                  <a:ext cx="276225" cy="273050"/>
                </a:xfrm>
                <a:custGeom>
                  <a:avLst/>
                  <a:gdLst/>
                  <a:ahLst/>
                  <a:cxnLst>
                    <a:cxn ang="0">
                      <a:pos x="53" y="137"/>
                    </a:cxn>
                    <a:cxn ang="0">
                      <a:pos x="60" y="133"/>
                    </a:cxn>
                    <a:cxn ang="0">
                      <a:pos x="66" y="141"/>
                    </a:cxn>
                    <a:cxn ang="0">
                      <a:pos x="80" y="141"/>
                    </a:cxn>
                    <a:cxn ang="0">
                      <a:pos x="87" y="134"/>
                    </a:cxn>
                    <a:cxn ang="0">
                      <a:pos x="87" y="59"/>
                    </a:cxn>
                    <a:cxn ang="0">
                      <a:pos x="99" y="55"/>
                    </a:cxn>
                    <a:cxn ang="0">
                      <a:pos x="99" y="16"/>
                    </a:cxn>
                    <a:cxn ang="0">
                      <a:pos x="109" y="15"/>
                    </a:cxn>
                    <a:cxn ang="0">
                      <a:pos x="122" y="11"/>
                    </a:cxn>
                    <a:cxn ang="0">
                      <a:pos x="128" y="16"/>
                    </a:cxn>
                    <a:cxn ang="0">
                      <a:pos x="136" y="11"/>
                    </a:cxn>
                    <a:cxn ang="0">
                      <a:pos x="144" y="9"/>
                    </a:cxn>
                    <a:cxn ang="0">
                      <a:pos x="143" y="6"/>
                    </a:cxn>
                    <a:cxn ang="0">
                      <a:pos x="119" y="8"/>
                    </a:cxn>
                    <a:cxn ang="0">
                      <a:pos x="102" y="9"/>
                    </a:cxn>
                    <a:cxn ang="0">
                      <a:pos x="77" y="9"/>
                    </a:cxn>
                    <a:cxn ang="0">
                      <a:pos x="73" y="5"/>
                    </a:cxn>
                    <a:cxn ang="0">
                      <a:pos x="34" y="5"/>
                    </a:cxn>
                    <a:cxn ang="0">
                      <a:pos x="24" y="3"/>
                    </a:cxn>
                    <a:cxn ang="0">
                      <a:pos x="13" y="2"/>
                    </a:cxn>
                    <a:cxn ang="0">
                      <a:pos x="8" y="0"/>
                    </a:cxn>
                    <a:cxn ang="0">
                      <a:pos x="4" y="3"/>
                    </a:cxn>
                    <a:cxn ang="0">
                      <a:pos x="1" y="3"/>
                    </a:cxn>
                    <a:cxn ang="0">
                      <a:pos x="7" y="18"/>
                    </a:cxn>
                    <a:cxn ang="0">
                      <a:pos x="18" y="41"/>
                    </a:cxn>
                    <a:cxn ang="0">
                      <a:pos x="29" y="65"/>
                    </a:cxn>
                    <a:cxn ang="0">
                      <a:pos x="30" y="84"/>
                    </a:cxn>
                    <a:cxn ang="0">
                      <a:pos x="34" y="101"/>
                    </a:cxn>
                    <a:cxn ang="0">
                      <a:pos x="42" y="129"/>
                    </a:cxn>
                    <a:cxn ang="0">
                      <a:pos x="49" y="138"/>
                    </a:cxn>
                    <a:cxn ang="0">
                      <a:pos x="53" y="137"/>
                    </a:cxn>
                  </a:cxnLst>
                  <a:rect l="0" t="0" r="r" b="b"/>
                  <a:pathLst>
                    <a:path w="144" h="143">
                      <a:moveTo>
                        <a:pt x="53" y="137"/>
                      </a:moveTo>
                      <a:cubicBezTo>
                        <a:pt x="53" y="134"/>
                        <a:pt x="57" y="130"/>
                        <a:pt x="60" y="133"/>
                      </a:cubicBezTo>
                      <a:cubicBezTo>
                        <a:pt x="62" y="137"/>
                        <a:pt x="61" y="141"/>
                        <a:pt x="66" y="141"/>
                      </a:cubicBezTo>
                      <a:cubicBezTo>
                        <a:pt x="70" y="141"/>
                        <a:pt x="79" y="143"/>
                        <a:pt x="80" y="141"/>
                      </a:cubicBezTo>
                      <a:cubicBezTo>
                        <a:pt x="81" y="139"/>
                        <a:pt x="87" y="137"/>
                        <a:pt x="87" y="134"/>
                      </a:cubicBezTo>
                      <a:cubicBezTo>
                        <a:pt x="87" y="130"/>
                        <a:pt x="87" y="62"/>
                        <a:pt x="87" y="59"/>
                      </a:cubicBezTo>
                      <a:cubicBezTo>
                        <a:pt x="87" y="57"/>
                        <a:pt x="99" y="59"/>
                        <a:pt x="99" y="55"/>
                      </a:cubicBezTo>
                      <a:cubicBezTo>
                        <a:pt x="99" y="51"/>
                        <a:pt x="99" y="16"/>
                        <a:pt x="99" y="16"/>
                      </a:cubicBezTo>
                      <a:cubicBezTo>
                        <a:pt x="99" y="16"/>
                        <a:pt x="107" y="16"/>
                        <a:pt x="109" y="15"/>
                      </a:cubicBezTo>
                      <a:cubicBezTo>
                        <a:pt x="112" y="14"/>
                        <a:pt x="120" y="10"/>
                        <a:pt x="122" y="11"/>
                      </a:cubicBezTo>
                      <a:cubicBezTo>
                        <a:pt x="124" y="13"/>
                        <a:pt x="127" y="17"/>
                        <a:pt x="128" y="16"/>
                      </a:cubicBezTo>
                      <a:cubicBezTo>
                        <a:pt x="129" y="14"/>
                        <a:pt x="133" y="11"/>
                        <a:pt x="136" y="11"/>
                      </a:cubicBezTo>
                      <a:cubicBezTo>
                        <a:pt x="138" y="11"/>
                        <a:pt x="141" y="10"/>
                        <a:pt x="144" y="9"/>
                      </a:cubicBezTo>
                      <a:cubicBezTo>
                        <a:pt x="143" y="8"/>
                        <a:pt x="143" y="7"/>
                        <a:pt x="143" y="6"/>
                      </a:cubicBezTo>
                      <a:cubicBezTo>
                        <a:pt x="143" y="4"/>
                        <a:pt x="122" y="7"/>
                        <a:pt x="119" y="8"/>
                      </a:cubicBezTo>
                      <a:cubicBezTo>
                        <a:pt x="116" y="9"/>
                        <a:pt x="105" y="11"/>
                        <a:pt x="102" y="9"/>
                      </a:cubicBezTo>
                      <a:cubicBezTo>
                        <a:pt x="98" y="8"/>
                        <a:pt x="77" y="9"/>
                        <a:pt x="77" y="9"/>
                      </a:cubicBezTo>
                      <a:cubicBezTo>
                        <a:pt x="73" y="5"/>
                        <a:pt x="73" y="5"/>
                        <a:pt x="73" y="5"/>
                      </a:cubicBezTo>
                      <a:cubicBezTo>
                        <a:pt x="73" y="5"/>
                        <a:pt x="38" y="5"/>
                        <a:pt x="34" y="5"/>
                      </a:cubicBezTo>
                      <a:cubicBezTo>
                        <a:pt x="30" y="5"/>
                        <a:pt x="27" y="5"/>
                        <a:pt x="24" y="3"/>
                      </a:cubicBezTo>
                      <a:cubicBezTo>
                        <a:pt x="20" y="0"/>
                        <a:pt x="17" y="0"/>
                        <a:pt x="13" y="2"/>
                      </a:cubicBezTo>
                      <a:cubicBezTo>
                        <a:pt x="9" y="4"/>
                        <a:pt x="11" y="0"/>
                        <a:pt x="8" y="0"/>
                      </a:cubicBezTo>
                      <a:cubicBezTo>
                        <a:pt x="5" y="0"/>
                        <a:pt x="4" y="3"/>
                        <a:pt x="4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7"/>
                        <a:pt x="3" y="13"/>
                        <a:pt x="7" y="18"/>
                      </a:cubicBezTo>
                      <a:cubicBezTo>
                        <a:pt x="11" y="23"/>
                        <a:pt x="15" y="33"/>
                        <a:pt x="18" y="41"/>
                      </a:cubicBezTo>
                      <a:cubicBezTo>
                        <a:pt x="20" y="49"/>
                        <a:pt x="28" y="59"/>
                        <a:pt x="29" y="65"/>
                      </a:cubicBezTo>
                      <a:cubicBezTo>
                        <a:pt x="31" y="71"/>
                        <a:pt x="28" y="80"/>
                        <a:pt x="30" y="84"/>
                      </a:cubicBezTo>
                      <a:cubicBezTo>
                        <a:pt x="32" y="88"/>
                        <a:pt x="33" y="95"/>
                        <a:pt x="34" y="101"/>
                      </a:cubicBezTo>
                      <a:cubicBezTo>
                        <a:pt x="35" y="108"/>
                        <a:pt x="35" y="123"/>
                        <a:pt x="42" y="129"/>
                      </a:cubicBezTo>
                      <a:cubicBezTo>
                        <a:pt x="44" y="131"/>
                        <a:pt x="46" y="134"/>
                        <a:pt x="49" y="138"/>
                      </a:cubicBezTo>
                      <a:cubicBezTo>
                        <a:pt x="51" y="138"/>
                        <a:pt x="53" y="138"/>
                        <a:pt x="53" y="137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62" name="Freeform 5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889500" y="3598863"/>
                  <a:ext cx="171450" cy="149225"/>
                </a:xfrm>
                <a:custGeom>
                  <a:avLst/>
                  <a:gdLst/>
                  <a:ahLst/>
                  <a:cxnLst>
                    <a:cxn ang="0">
                      <a:pos x="59" y="4"/>
                    </a:cxn>
                    <a:cxn ang="0">
                      <a:pos x="58" y="0"/>
                    </a:cxn>
                    <a:cxn ang="0">
                      <a:pos x="48" y="0"/>
                    </a:cxn>
                    <a:cxn ang="0">
                      <a:pos x="42" y="6"/>
                    </a:cxn>
                    <a:cxn ang="0">
                      <a:pos x="31" y="14"/>
                    </a:cxn>
                    <a:cxn ang="0">
                      <a:pos x="20" y="27"/>
                    </a:cxn>
                    <a:cxn ang="0">
                      <a:pos x="5" y="24"/>
                    </a:cxn>
                    <a:cxn ang="0">
                      <a:pos x="0" y="25"/>
                    </a:cxn>
                    <a:cxn ang="0">
                      <a:pos x="6" y="31"/>
                    </a:cxn>
                    <a:cxn ang="0">
                      <a:pos x="12" y="45"/>
                    </a:cxn>
                    <a:cxn ang="0">
                      <a:pos x="23" y="53"/>
                    </a:cxn>
                    <a:cxn ang="0">
                      <a:pos x="28" y="61"/>
                    </a:cxn>
                    <a:cxn ang="0">
                      <a:pos x="36" y="69"/>
                    </a:cxn>
                    <a:cxn ang="0">
                      <a:pos x="44" y="74"/>
                    </a:cxn>
                    <a:cxn ang="0">
                      <a:pos x="55" y="76"/>
                    </a:cxn>
                    <a:cxn ang="0">
                      <a:pos x="67" y="78"/>
                    </a:cxn>
                    <a:cxn ang="0">
                      <a:pos x="79" y="67"/>
                    </a:cxn>
                    <a:cxn ang="0">
                      <a:pos x="82" y="56"/>
                    </a:cxn>
                    <a:cxn ang="0">
                      <a:pos x="88" y="48"/>
                    </a:cxn>
                    <a:cxn ang="0">
                      <a:pos x="84" y="39"/>
                    </a:cxn>
                    <a:cxn ang="0">
                      <a:pos x="87" y="29"/>
                    </a:cxn>
                    <a:cxn ang="0">
                      <a:pos x="87" y="12"/>
                    </a:cxn>
                    <a:cxn ang="0">
                      <a:pos x="74" y="7"/>
                    </a:cxn>
                    <a:cxn ang="0">
                      <a:pos x="59" y="4"/>
                    </a:cxn>
                  </a:cxnLst>
                  <a:rect l="0" t="0" r="r" b="b"/>
                  <a:pathLst>
                    <a:path w="90" h="78">
                      <a:moveTo>
                        <a:pt x="59" y="4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42" y="2"/>
                        <a:pt x="42" y="4"/>
                        <a:pt x="42" y="6"/>
                      </a:cubicBezTo>
                      <a:cubicBezTo>
                        <a:pt x="42" y="8"/>
                        <a:pt x="36" y="13"/>
                        <a:pt x="31" y="14"/>
                      </a:cubicBezTo>
                      <a:cubicBezTo>
                        <a:pt x="27" y="15"/>
                        <a:pt x="22" y="25"/>
                        <a:pt x="20" y="27"/>
                      </a:cubicBezTo>
                      <a:cubicBezTo>
                        <a:pt x="17" y="28"/>
                        <a:pt x="8" y="25"/>
                        <a:pt x="5" y="24"/>
                      </a:cubicBezTo>
                      <a:cubicBezTo>
                        <a:pt x="4" y="24"/>
                        <a:pt x="2" y="25"/>
                        <a:pt x="0" y="25"/>
                      </a:cubicBezTo>
                      <a:cubicBezTo>
                        <a:pt x="1" y="28"/>
                        <a:pt x="5" y="31"/>
                        <a:pt x="6" y="31"/>
                      </a:cubicBezTo>
                      <a:cubicBezTo>
                        <a:pt x="8" y="31"/>
                        <a:pt x="8" y="43"/>
                        <a:pt x="12" y="45"/>
                      </a:cubicBezTo>
                      <a:cubicBezTo>
                        <a:pt x="16" y="47"/>
                        <a:pt x="23" y="51"/>
                        <a:pt x="23" y="53"/>
                      </a:cubicBezTo>
                      <a:cubicBezTo>
                        <a:pt x="23" y="55"/>
                        <a:pt x="28" y="58"/>
                        <a:pt x="28" y="61"/>
                      </a:cubicBezTo>
                      <a:cubicBezTo>
                        <a:pt x="28" y="65"/>
                        <a:pt x="32" y="69"/>
                        <a:pt x="36" y="69"/>
                      </a:cubicBezTo>
                      <a:cubicBezTo>
                        <a:pt x="43" y="69"/>
                        <a:pt x="44" y="72"/>
                        <a:pt x="44" y="74"/>
                      </a:cubicBezTo>
                      <a:cubicBezTo>
                        <a:pt x="44" y="76"/>
                        <a:pt x="53" y="74"/>
                        <a:pt x="55" y="76"/>
                      </a:cubicBezTo>
                      <a:cubicBezTo>
                        <a:pt x="56" y="78"/>
                        <a:pt x="65" y="77"/>
                        <a:pt x="67" y="78"/>
                      </a:cubicBezTo>
                      <a:cubicBezTo>
                        <a:pt x="71" y="75"/>
                        <a:pt x="77" y="70"/>
                        <a:pt x="79" y="67"/>
                      </a:cubicBezTo>
                      <a:cubicBezTo>
                        <a:pt x="82" y="63"/>
                        <a:pt x="79" y="58"/>
                        <a:pt x="82" y="56"/>
                      </a:cubicBezTo>
                      <a:cubicBezTo>
                        <a:pt x="84" y="55"/>
                        <a:pt x="90" y="48"/>
                        <a:pt x="88" y="48"/>
                      </a:cubicBezTo>
                      <a:cubicBezTo>
                        <a:pt x="86" y="47"/>
                        <a:pt x="87" y="42"/>
                        <a:pt x="84" y="39"/>
                      </a:cubicBezTo>
                      <a:cubicBezTo>
                        <a:pt x="81" y="36"/>
                        <a:pt x="88" y="35"/>
                        <a:pt x="87" y="29"/>
                      </a:cubicBezTo>
                      <a:cubicBezTo>
                        <a:pt x="87" y="24"/>
                        <a:pt x="88" y="13"/>
                        <a:pt x="87" y="12"/>
                      </a:cubicBezTo>
                      <a:cubicBezTo>
                        <a:pt x="85" y="11"/>
                        <a:pt x="78" y="10"/>
                        <a:pt x="74" y="7"/>
                      </a:cubicBezTo>
                      <a:cubicBezTo>
                        <a:pt x="69" y="4"/>
                        <a:pt x="59" y="4"/>
                        <a:pt x="59" y="4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63" name="Freeform 6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779963" y="3648075"/>
                  <a:ext cx="193675" cy="207963"/>
                </a:xfrm>
                <a:custGeom>
                  <a:avLst/>
                  <a:gdLst/>
                  <a:ahLst/>
                  <a:cxnLst>
                    <a:cxn ang="0">
                      <a:pos x="93" y="44"/>
                    </a:cxn>
                    <a:cxn ang="0">
                      <a:pos x="85" y="36"/>
                    </a:cxn>
                    <a:cxn ang="0">
                      <a:pos x="80" y="28"/>
                    </a:cxn>
                    <a:cxn ang="0">
                      <a:pos x="69" y="20"/>
                    </a:cxn>
                    <a:cxn ang="0">
                      <a:pos x="63" y="6"/>
                    </a:cxn>
                    <a:cxn ang="0">
                      <a:pos x="57" y="0"/>
                    </a:cxn>
                    <a:cxn ang="0">
                      <a:pos x="49" y="2"/>
                    </a:cxn>
                    <a:cxn ang="0">
                      <a:pos x="41" y="7"/>
                    </a:cxn>
                    <a:cxn ang="0">
                      <a:pos x="35" y="2"/>
                    </a:cxn>
                    <a:cxn ang="0">
                      <a:pos x="22" y="6"/>
                    </a:cxn>
                    <a:cxn ang="0">
                      <a:pos x="12" y="7"/>
                    </a:cxn>
                    <a:cxn ang="0">
                      <a:pos x="12" y="46"/>
                    </a:cxn>
                    <a:cxn ang="0">
                      <a:pos x="0" y="50"/>
                    </a:cxn>
                    <a:cxn ang="0">
                      <a:pos x="0" y="83"/>
                    </a:cxn>
                    <a:cxn ang="0">
                      <a:pos x="6" y="87"/>
                    </a:cxn>
                    <a:cxn ang="0">
                      <a:pos x="9" y="100"/>
                    </a:cxn>
                    <a:cxn ang="0">
                      <a:pos x="7" y="102"/>
                    </a:cxn>
                    <a:cxn ang="0">
                      <a:pos x="9" y="107"/>
                    </a:cxn>
                    <a:cxn ang="0">
                      <a:pos x="20" y="107"/>
                    </a:cxn>
                    <a:cxn ang="0">
                      <a:pos x="31" y="95"/>
                    </a:cxn>
                    <a:cxn ang="0">
                      <a:pos x="38" y="89"/>
                    </a:cxn>
                    <a:cxn ang="0">
                      <a:pos x="52" y="93"/>
                    </a:cxn>
                    <a:cxn ang="0">
                      <a:pos x="62" y="88"/>
                    </a:cxn>
                    <a:cxn ang="0">
                      <a:pos x="67" y="80"/>
                    </a:cxn>
                    <a:cxn ang="0">
                      <a:pos x="76" y="73"/>
                    </a:cxn>
                    <a:cxn ang="0">
                      <a:pos x="81" y="65"/>
                    </a:cxn>
                    <a:cxn ang="0">
                      <a:pos x="90" y="59"/>
                    </a:cxn>
                    <a:cxn ang="0">
                      <a:pos x="97" y="55"/>
                    </a:cxn>
                    <a:cxn ang="0">
                      <a:pos x="101" y="49"/>
                    </a:cxn>
                    <a:cxn ang="0">
                      <a:pos x="101" y="49"/>
                    </a:cxn>
                    <a:cxn ang="0">
                      <a:pos x="93" y="44"/>
                    </a:cxn>
                  </a:cxnLst>
                  <a:rect l="0" t="0" r="r" b="b"/>
                  <a:pathLst>
                    <a:path w="101" h="109">
                      <a:moveTo>
                        <a:pt x="93" y="44"/>
                      </a:moveTo>
                      <a:cubicBezTo>
                        <a:pt x="89" y="44"/>
                        <a:pt x="85" y="40"/>
                        <a:pt x="85" y="36"/>
                      </a:cubicBezTo>
                      <a:cubicBezTo>
                        <a:pt x="85" y="33"/>
                        <a:pt x="80" y="30"/>
                        <a:pt x="80" y="28"/>
                      </a:cubicBezTo>
                      <a:cubicBezTo>
                        <a:pt x="80" y="26"/>
                        <a:pt x="73" y="22"/>
                        <a:pt x="69" y="20"/>
                      </a:cubicBezTo>
                      <a:cubicBezTo>
                        <a:pt x="65" y="18"/>
                        <a:pt x="65" y="6"/>
                        <a:pt x="63" y="6"/>
                      </a:cubicBezTo>
                      <a:cubicBezTo>
                        <a:pt x="62" y="6"/>
                        <a:pt x="58" y="3"/>
                        <a:pt x="57" y="0"/>
                      </a:cubicBezTo>
                      <a:cubicBezTo>
                        <a:pt x="54" y="1"/>
                        <a:pt x="51" y="2"/>
                        <a:pt x="49" y="2"/>
                      </a:cubicBezTo>
                      <a:cubicBezTo>
                        <a:pt x="46" y="2"/>
                        <a:pt x="42" y="5"/>
                        <a:pt x="41" y="7"/>
                      </a:cubicBezTo>
                      <a:cubicBezTo>
                        <a:pt x="40" y="8"/>
                        <a:pt x="37" y="4"/>
                        <a:pt x="35" y="2"/>
                      </a:cubicBezTo>
                      <a:cubicBezTo>
                        <a:pt x="33" y="1"/>
                        <a:pt x="25" y="5"/>
                        <a:pt x="22" y="6"/>
                      </a:cubicBezTo>
                      <a:cubicBezTo>
                        <a:pt x="20" y="7"/>
                        <a:pt x="12" y="7"/>
                        <a:pt x="12" y="7"/>
                      </a:cubicBezTo>
                      <a:cubicBezTo>
                        <a:pt x="12" y="7"/>
                        <a:pt x="12" y="42"/>
                        <a:pt x="12" y="46"/>
                      </a:cubicBezTo>
                      <a:cubicBezTo>
                        <a:pt x="12" y="50"/>
                        <a:pt x="0" y="48"/>
                        <a:pt x="0" y="50"/>
                      </a:cubicBezTo>
                      <a:cubicBezTo>
                        <a:pt x="0" y="51"/>
                        <a:pt x="0" y="67"/>
                        <a:pt x="0" y="83"/>
                      </a:cubicBezTo>
                      <a:cubicBezTo>
                        <a:pt x="3" y="84"/>
                        <a:pt x="5" y="85"/>
                        <a:pt x="6" y="87"/>
                      </a:cubicBezTo>
                      <a:cubicBezTo>
                        <a:pt x="7" y="90"/>
                        <a:pt x="10" y="98"/>
                        <a:pt x="9" y="100"/>
                      </a:cubicBezTo>
                      <a:cubicBezTo>
                        <a:pt x="9" y="102"/>
                        <a:pt x="7" y="100"/>
                        <a:pt x="7" y="102"/>
                      </a:cubicBezTo>
                      <a:cubicBezTo>
                        <a:pt x="7" y="104"/>
                        <a:pt x="6" y="107"/>
                        <a:pt x="9" y="107"/>
                      </a:cubicBezTo>
                      <a:cubicBezTo>
                        <a:pt x="12" y="107"/>
                        <a:pt x="18" y="109"/>
                        <a:pt x="20" y="107"/>
                      </a:cubicBezTo>
                      <a:cubicBezTo>
                        <a:pt x="23" y="104"/>
                        <a:pt x="30" y="98"/>
                        <a:pt x="31" y="95"/>
                      </a:cubicBezTo>
                      <a:cubicBezTo>
                        <a:pt x="31" y="92"/>
                        <a:pt x="33" y="85"/>
                        <a:pt x="38" y="89"/>
                      </a:cubicBezTo>
                      <a:cubicBezTo>
                        <a:pt x="44" y="93"/>
                        <a:pt x="44" y="93"/>
                        <a:pt x="52" y="93"/>
                      </a:cubicBezTo>
                      <a:cubicBezTo>
                        <a:pt x="59" y="93"/>
                        <a:pt x="61" y="93"/>
                        <a:pt x="62" y="88"/>
                      </a:cubicBezTo>
                      <a:cubicBezTo>
                        <a:pt x="64" y="84"/>
                        <a:pt x="62" y="80"/>
                        <a:pt x="67" y="80"/>
                      </a:cubicBezTo>
                      <a:cubicBezTo>
                        <a:pt x="71" y="80"/>
                        <a:pt x="76" y="76"/>
                        <a:pt x="76" y="73"/>
                      </a:cubicBezTo>
                      <a:cubicBezTo>
                        <a:pt x="76" y="70"/>
                        <a:pt x="78" y="65"/>
                        <a:pt x="81" y="65"/>
                      </a:cubicBezTo>
                      <a:cubicBezTo>
                        <a:pt x="84" y="65"/>
                        <a:pt x="89" y="62"/>
                        <a:pt x="90" y="59"/>
                      </a:cubicBezTo>
                      <a:cubicBezTo>
                        <a:pt x="91" y="55"/>
                        <a:pt x="95" y="57"/>
                        <a:pt x="97" y="55"/>
                      </a:cubicBezTo>
                      <a:cubicBezTo>
                        <a:pt x="98" y="54"/>
                        <a:pt x="99" y="51"/>
                        <a:pt x="101" y="49"/>
                      </a:cubicBezTo>
                      <a:cubicBezTo>
                        <a:pt x="101" y="49"/>
                        <a:pt x="101" y="49"/>
                        <a:pt x="101" y="49"/>
                      </a:cubicBezTo>
                      <a:cubicBezTo>
                        <a:pt x="101" y="47"/>
                        <a:pt x="100" y="44"/>
                        <a:pt x="93" y="44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64" name="Freeform 7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006975" y="3827463"/>
                  <a:ext cx="30163" cy="36513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0" y="8"/>
                    </a:cxn>
                    <a:cxn ang="0">
                      <a:pos x="7" y="19"/>
                    </a:cxn>
                    <a:cxn ang="0">
                      <a:pos x="13" y="16"/>
                    </a:cxn>
                    <a:cxn ang="0">
                      <a:pos x="15" y="13"/>
                    </a:cxn>
                    <a:cxn ang="0">
                      <a:pos x="14" y="3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15" h="19">
                      <a:moveTo>
                        <a:pt x="7" y="0"/>
                      </a:moveTo>
                      <a:cubicBezTo>
                        <a:pt x="5" y="0"/>
                        <a:pt x="0" y="7"/>
                        <a:pt x="0" y="8"/>
                      </a:cubicBezTo>
                      <a:cubicBezTo>
                        <a:pt x="0" y="10"/>
                        <a:pt x="3" y="18"/>
                        <a:pt x="7" y="19"/>
                      </a:cubicBezTo>
                      <a:cubicBezTo>
                        <a:pt x="10" y="19"/>
                        <a:pt x="13" y="19"/>
                        <a:pt x="13" y="16"/>
                      </a:cubicBezTo>
                      <a:cubicBezTo>
                        <a:pt x="13" y="15"/>
                        <a:pt x="14" y="14"/>
                        <a:pt x="15" y="13"/>
                      </a:cubicBezTo>
                      <a:cubicBezTo>
                        <a:pt x="15" y="11"/>
                        <a:pt x="14" y="6"/>
                        <a:pt x="14" y="3"/>
                      </a:cubicBezTo>
                      <a:cubicBezTo>
                        <a:pt x="12" y="2"/>
                        <a:pt x="9" y="0"/>
                        <a:pt x="7" y="0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65" name="Freeform 8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929188" y="3887788"/>
                  <a:ext cx="47625" cy="53975"/>
                </a:xfrm>
                <a:custGeom>
                  <a:avLst/>
                  <a:gdLst/>
                  <a:ahLst/>
                  <a:cxnLst>
                    <a:cxn ang="0">
                      <a:pos x="18" y="3"/>
                    </a:cxn>
                    <a:cxn ang="0">
                      <a:pos x="7" y="8"/>
                    </a:cxn>
                    <a:cxn ang="0">
                      <a:pos x="0" y="18"/>
                    </a:cxn>
                    <a:cxn ang="0">
                      <a:pos x="7" y="27"/>
                    </a:cxn>
                    <a:cxn ang="0">
                      <a:pos x="11" y="28"/>
                    </a:cxn>
                    <a:cxn ang="0">
                      <a:pos x="14" y="22"/>
                    </a:cxn>
                    <a:cxn ang="0">
                      <a:pos x="21" y="20"/>
                    </a:cxn>
                    <a:cxn ang="0">
                      <a:pos x="25" y="12"/>
                    </a:cxn>
                    <a:cxn ang="0">
                      <a:pos x="18" y="3"/>
                    </a:cxn>
                  </a:cxnLst>
                  <a:rect l="0" t="0" r="r" b="b"/>
                  <a:pathLst>
                    <a:path w="25" h="28">
                      <a:moveTo>
                        <a:pt x="18" y="3"/>
                      </a:moveTo>
                      <a:cubicBezTo>
                        <a:pt x="17" y="0"/>
                        <a:pt x="8" y="5"/>
                        <a:pt x="7" y="8"/>
                      </a:cubicBezTo>
                      <a:cubicBezTo>
                        <a:pt x="5" y="10"/>
                        <a:pt x="0" y="18"/>
                        <a:pt x="0" y="18"/>
                      </a:cubicBezTo>
                      <a:cubicBezTo>
                        <a:pt x="7" y="27"/>
                        <a:pt x="7" y="27"/>
                        <a:pt x="7" y="27"/>
                      </a:cubicBezTo>
                      <a:cubicBezTo>
                        <a:pt x="11" y="28"/>
                        <a:pt x="11" y="28"/>
                        <a:pt x="11" y="28"/>
                      </a:cubicBezTo>
                      <a:cubicBezTo>
                        <a:pt x="11" y="28"/>
                        <a:pt x="13" y="24"/>
                        <a:pt x="14" y="22"/>
                      </a:cubicBezTo>
                      <a:cubicBezTo>
                        <a:pt x="15" y="19"/>
                        <a:pt x="21" y="22"/>
                        <a:pt x="21" y="20"/>
                      </a:cubicBezTo>
                      <a:cubicBezTo>
                        <a:pt x="21" y="17"/>
                        <a:pt x="25" y="14"/>
                        <a:pt x="25" y="12"/>
                      </a:cubicBezTo>
                      <a:cubicBezTo>
                        <a:pt x="25" y="9"/>
                        <a:pt x="19" y="6"/>
                        <a:pt x="18" y="3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66" name="Freeform 9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4706938" y="3740150"/>
                  <a:ext cx="346075" cy="304800"/>
                </a:xfrm>
                <a:custGeom>
                  <a:avLst/>
                  <a:gdLst/>
                  <a:ahLst/>
                  <a:cxnLst>
                    <a:cxn ang="0">
                      <a:pos x="172" y="59"/>
                    </a:cxn>
                    <a:cxn ang="0">
                      <a:pos x="172" y="58"/>
                    </a:cxn>
                    <a:cxn ang="0">
                      <a:pos x="170" y="61"/>
                    </a:cxn>
                    <a:cxn ang="0">
                      <a:pos x="164" y="64"/>
                    </a:cxn>
                    <a:cxn ang="0">
                      <a:pos x="157" y="53"/>
                    </a:cxn>
                    <a:cxn ang="0">
                      <a:pos x="164" y="45"/>
                    </a:cxn>
                    <a:cxn ang="0">
                      <a:pos x="171" y="48"/>
                    </a:cxn>
                    <a:cxn ang="0">
                      <a:pos x="171" y="46"/>
                    </a:cxn>
                    <a:cxn ang="0">
                      <a:pos x="170" y="26"/>
                    </a:cxn>
                    <a:cxn ang="0">
                      <a:pos x="163" y="5"/>
                    </a:cxn>
                    <a:cxn ang="0">
                      <a:pos x="150" y="2"/>
                    </a:cxn>
                    <a:cxn ang="0">
                      <a:pos x="139" y="0"/>
                    </a:cxn>
                    <a:cxn ang="0">
                      <a:pos x="135" y="6"/>
                    </a:cxn>
                    <a:cxn ang="0">
                      <a:pos x="128" y="10"/>
                    </a:cxn>
                    <a:cxn ang="0">
                      <a:pos x="119" y="16"/>
                    </a:cxn>
                    <a:cxn ang="0">
                      <a:pos x="114" y="24"/>
                    </a:cxn>
                    <a:cxn ang="0">
                      <a:pos x="105" y="31"/>
                    </a:cxn>
                    <a:cxn ang="0">
                      <a:pos x="100" y="39"/>
                    </a:cxn>
                    <a:cxn ang="0">
                      <a:pos x="90" y="44"/>
                    </a:cxn>
                    <a:cxn ang="0">
                      <a:pos x="76" y="40"/>
                    </a:cxn>
                    <a:cxn ang="0">
                      <a:pos x="69" y="46"/>
                    </a:cxn>
                    <a:cxn ang="0">
                      <a:pos x="58" y="58"/>
                    </a:cxn>
                    <a:cxn ang="0">
                      <a:pos x="47" y="58"/>
                    </a:cxn>
                    <a:cxn ang="0">
                      <a:pos x="45" y="53"/>
                    </a:cxn>
                    <a:cxn ang="0">
                      <a:pos x="47" y="51"/>
                    </a:cxn>
                    <a:cxn ang="0">
                      <a:pos x="44" y="38"/>
                    </a:cxn>
                    <a:cxn ang="0">
                      <a:pos x="38" y="34"/>
                    </a:cxn>
                    <a:cxn ang="0">
                      <a:pos x="38" y="76"/>
                    </a:cxn>
                    <a:cxn ang="0">
                      <a:pos x="31" y="83"/>
                    </a:cxn>
                    <a:cxn ang="0">
                      <a:pos x="17" y="83"/>
                    </a:cxn>
                    <a:cxn ang="0">
                      <a:pos x="11" y="75"/>
                    </a:cxn>
                    <a:cxn ang="0">
                      <a:pos x="4" y="79"/>
                    </a:cxn>
                    <a:cxn ang="0">
                      <a:pos x="0" y="80"/>
                    </a:cxn>
                    <a:cxn ang="0">
                      <a:pos x="8" y="98"/>
                    </a:cxn>
                    <a:cxn ang="0">
                      <a:pos x="19" y="120"/>
                    </a:cxn>
                    <a:cxn ang="0">
                      <a:pos x="19" y="131"/>
                    </a:cxn>
                    <a:cxn ang="0">
                      <a:pos x="19" y="140"/>
                    </a:cxn>
                    <a:cxn ang="0">
                      <a:pos x="23" y="149"/>
                    </a:cxn>
                    <a:cxn ang="0">
                      <a:pos x="27" y="152"/>
                    </a:cxn>
                    <a:cxn ang="0">
                      <a:pos x="33" y="157"/>
                    </a:cxn>
                    <a:cxn ang="0">
                      <a:pos x="41" y="157"/>
                    </a:cxn>
                    <a:cxn ang="0">
                      <a:pos x="54" y="153"/>
                    </a:cxn>
                    <a:cxn ang="0">
                      <a:pos x="64" y="149"/>
                    </a:cxn>
                    <a:cxn ang="0">
                      <a:pos x="82" y="149"/>
                    </a:cxn>
                    <a:cxn ang="0">
                      <a:pos x="93" y="147"/>
                    </a:cxn>
                    <a:cxn ang="0">
                      <a:pos x="100" y="146"/>
                    </a:cxn>
                    <a:cxn ang="0">
                      <a:pos x="109" y="143"/>
                    </a:cxn>
                    <a:cxn ang="0">
                      <a:pos x="132" y="128"/>
                    </a:cxn>
                    <a:cxn ang="0">
                      <a:pos x="159" y="95"/>
                    </a:cxn>
                    <a:cxn ang="0">
                      <a:pos x="175" y="77"/>
                    </a:cxn>
                    <a:cxn ang="0">
                      <a:pos x="181" y="59"/>
                    </a:cxn>
                    <a:cxn ang="0">
                      <a:pos x="172" y="59"/>
                    </a:cxn>
                    <a:cxn ang="0">
                      <a:pos x="137" y="97"/>
                    </a:cxn>
                    <a:cxn ang="0">
                      <a:pos x="130" y="99"/>
                    </a:cxn>
                    <a:cxn ang="0">
                      <a:pos x="127" y="105"/>
                    </a:cxn>
                    <a:cxn ang="0">
                      <a:pos x="123" y="104"/>
                    </a:cxn>
                    <a:cxn ang="0">
                      <a:pos x="116" y="95"/>
                    </a:cxn>
                    <a:cxn ang="0">
                      <a:pos x="123" y="85"/>
                    </a:cxn>
                    <a:cxn ang="0">
                      <a:pos x="134" y="80"/>
                    </a:cxn>
                    <a:cxn ang="0">
                      <a:pos x="141" y="89"/>
                    </a:cxn>
                    <a:cxn ang="0">
                      <a:pos x="137" y="97"/>
                    </a:cxn>
                  </a:cxnLst>
                  <a:rect l="0" t="0" r="r" b="b"/>
                  <a:pathLst>
                    <a:path w="181" h="159">
                      <a:moveTo>
                        <a:pt x="172" y="59"/>
                      </a:moveTo>
                      <a:cubicBezTo>
                        <a:pt x="172" y="59"/>
                        <a:pt x="172" y="59"/>
                        <a:pt x="172" y="58"/>
                      </a:cubicBezTo>
                      <a:cubicBezTo>
                        <a:pt x="171" y="59"/>
                        <a:pt x="170" y="60"/>
                        <a:pt x="170" y="61"/>
                      </a:cubicBezTo>
                      <a:cubicBezTo>
                        <a:pt x="170" y="64"/>
                        <a:pt x="167" y="64"/>
                        <a:pt x="164" y="64"/>
                      </a:cubicBezTo>
                      <a:cubicBezTo>
                        <a:pt x="160" y="63"/>
                        <a:pt x="157" y="55"/>
                        <a:pt x="157" y="53"/>
                      </a:cubicBezTo>
                      <a:cubicBezTo>
                        <a:pt x="157" y="52"/>
                        <a:pt x="162" y="45"/>
                        <a:pt x="164" y="45"/>
                      </a:cubicBezTo>
                      <a:cubicBezTo>
                        <a:pt x="166" y="45"/>
                        <a:pt x="169" y="47"/>
                        <a:pt x="171" y="48"/>
                      </a:cubicBezTo>
                      <a:cubicBezTo>
                        <a:pt x="171" y="47"/>
                        <a:pt x="171" y="47"/>
                        <a:pt x="171" y="46"/>
                      </a:cubicBezTo>
                      <a:cubicBezTo>
                        <a:pt x="171" y="45"/>
                        <a:pt x="173" y="28"/>
                        <a:pt x="170" y="26"/>
                      </a:cubicBezTo>
                      <a:cubicBezTo>
                        <a:pt x="167" y="24"/>
                        <a:pt x="164" y="7"/>
                        <a:pt x="163" y="5"/>
                      </a:cubicBezTo>
                      <a:cubicBezTo>
                        <a:pt x="162" y="3"/>
                        <a:pt x="151" y="4"/>
                        <a:pt x="150" y="2"/>
                      </a:cubicBezTo>
                      <a:cubicBezTo>
                        <a:pt x="148" y="0"/>
                        <a:pt x="139" y="2"/>
                        <a:pt x="139" y="0"/>
                      </a:cubicBezTo>
                      <a:cubicBezTo>
                        <a:pt x="137" y="2"/>
                        <a:pt x="136" y="5"/>
                        <a:pt x="135" y="6"/>
                      </a:cubicBezTo>
                      <a:cubicBezTo>
                        <a:pt x="133" y="8"/>
                        <a:pt x="129" y="6"/>
                        <a:pt x="128" y="10"/>
                      </a:cubicBezTo>
                      <a:cubicBezTo>
                        <a:pt x="127" y="13"/>
                        <a:pt x="122" y="16"/>
                        <a:pt x="119" y="16"/>
                      </a:cubicBezTo>
                      <a:cubicBezTo>
                        <a:pt x="116" y="16"/>
                        <a:pt x="114" y="21"/>
                        <a:pt x="114" y="24"/>
                      </a:cubicBezTo>
                      <a:cubicBezTo>
                        <a:pt x="114" y="27"/>
                        <a:pt x="109" y="31"/>
                        <a:pt x="105" y="31"/>
                      </a:cubicBezTo>
                      <a:cubicBezTo>
                        <a:pt x="100" y="31"/>
                        <a:pt x="102" y="35"/>
                        <a:pt x="100" y="39"/>
                      </a:cubicBezTo>
                      <a:cubicBezTo>
                        <a:pt x="99" y="44"/>
                        <a:pt x="97" y="44"/>
                        <a:pt x="90" y="44"/>
                      </a:cubicBezTo>
                      <a:cubicBezTo>
                        <a:pt x="82" y="44"/>
                        <a:pt x="82" y="44"/>
                        <a:pt x="76" y="40"/>
                      </a:cubicBezTo>
                      <a:cubicBezTo>
                        <a:pt x="71" y="36"/>
                        <a:pt x="69" y="43"/>
                        <a:pt x="69" y="46"/>
                      </a:cubicBezTo>
                      <a:cubicBezTo>
                        <a:pt x="68" y="49"/>
                        <a:pt x="61" y="55"/>
                        <a:pt x="58" y="58"/>
                      </a:cubicBezTo>
                      <a:cubicBezTo>
                        <a:pt x="56" y="60"/>
                        <a:pt x="50" y="58"/>
                        <a:pt x="47" y="58"/>
                      </a:cubicBezTo>
                      <a:cubicBezTo>
                        <a:pt x="44" y="58"/>
                        <a:pt x="45" y="55"/>
                        <a:pt x="45" y="53"/>
                      </a:cubicBezTo>
                      <a:cubicBezTo>
                        <a:pt x="45" y="51"/>
                        <a:pt x="47" y="53"/>
                        <a:pt x="47" y="51"/>
                      </a:cubicBezTo>
                      <a:cubicBezTo>
                        <a:pt x="48" y="49"/>
                        <a:pt x="45" y="41"/>
                        <a:pt x="44" y="38"/>
                      </a:cubicBezTo>
                      <a:cubicBezTo>
                        <a:pt x="43" y="36"/>
                        <a:pt x="41" y="35"/>
                        <a:pt x="38" y="34"/>
                      </a:cubicBezTo>
                      <a:cubicBezTo>
                        <a:pt x="38" y="53"/>
                        <a:pt x="38" y="74"/>
                        <a:pt x="38" y="76"/>
                      </a:cubicBezTo>
                      <a:cubicBezTo>
                        <a:pt x="38" y="79"/>
                        <a:pt x="32" y="81"/>
                        <a:pt x="31" y="83"/>
                      </a:cubicBezTo>
                      <a:cubicBezTo>
                        <a:pt x="30" y="85"/>
                        <a:pt x="21" y="83"/>
                        <a:pt x="17" y="83"/>
                      </a:cubicBezTo>
                      <a:cubicBezTo>
                        <a:pt x="12" y="83"/>
                        <a:pt x="13" y="79"/>
                        <a:pt x="11" y="75"/>
                      </a:cubicBezTo>
                      <a:cubicBezTo>
                        <a:pt x="8" y="72"/>
                        <a:pt x="4" y="76"/>
                        <a:pt x="4" y="79"/>
                      </a:cubicBezTo>
                      <a:cubicBezTo>
                        <a:pt x="4" y="80"/>
                        <a:pt x="2" y="80"/>
                        <a:pt x="0" y="80"/>
                      </a:cubicBezTo>
                      <a:cubicBezTo>
                        <a:pt x="3" y="85"/>
                        <a:pt x="6" y="92"/>
                        <a:pt x="8" y="98"/>
                      </a:cubicBezTo>
                      <a:cubicBezTo>
                        <a:pt x="11" y="107"/>
                        <a:pt x="17" y="115"/>
                        <a:pt x="19" y="120"/>
                      </a:cubicBezTo>
                      <a:cubicBezTo>
                        <a:pt x="21" y="125"/>
                        <a:pt x="22" y="130"/>
                        <a:pt x="19" y="131"/>
                      </a:cubicBezTo>
                      <a:cubicBezTo>
                        <a:pt x="15" y="131"/>
                        <a:pt x="15" y="134"/>
                        <a:pt x="19" y="140"/>
                      </a:cubicBezTo>
                      <a:cubicBezTo>
                        <a:pt x="23" y="145"/>
                        <a:pt x="20" y="149"/>
                        <a:pt x="23" y="149"/>
                      </a:cubicBezTo>
                      <a:cubicBezTo>
                        <a:pt x="26" y="150"/>
                        <a:pt x="25" y="152"/>
                        <a:pt x="27" y="152"/>
                      </a:cubicBezTo>
                      <a:cubicBezTo>
                        <a:pt x="30" y="152"/>
                        <a:pt x="32" y="155"/>
                        <a:pt x="33" y="157"/>
                      </a:cubicBezTo>
                      <a:cubicBezTo>
                        <a:pt x="35" y="159"/>
                        <a:pt x="39" y="159"/>
                        <a:pt x="41" y="157"/>
                      </a:cubicBezTo>
                      <a:cubicBezTo>
                        <a:pt x="43" y="154"/>
                        <a:pt x="48" y="153"/>
                        <a:pt x="54" y="153"/>
                      </a:cubicBezTo>
                      <a:cubicBezTo>
                        <a:pt x="60" y="153"/>
                        <a:pt x="59" y="151"/>
                        <a:pt x="64" y="149"/>
                      </a:cubicBezTo>
                      <a:cubicBezTo>
                        <a:pt x="70" y="147"/>
                        <a:pt x="77" y="147"/>
                        <a:pt x="82" y="149"/>
                      </a:cubicBezTo>
                      <a:cubicBezTo>
                        <a:pt x="87" y="150"/>
                        <a:pt x="90" y="149"/>
                        <a:pt x="93" y="147"/>
                      </a:cubicBezTo>
                      <a:cubicBezTo>
                        <a:pt x="95" y="146"/>
                        <a:pt x="99" y="150"/>
                        <a:pt x="100" y="146"/>
                      </a:cubicBezTo>
                      <a:cubicBezTo>
                        <a:pt x="100" y="142"/>
                        <a:pt x="105" y="143"/>
                        <a:pt x="109" y="143"/>
                      </a:cubicBezTo>
                      <a:cubicBezTo>
                        <a:pt x="113" y="143"/>
                        <a:pt x="124" y="136"/>
                        <a:pt x="132" y="128"/>
                      </a:cubicBezTo>
                      <a:cubicBezTo>
                        <a:pt x="141" y="120"/>
                        <a:pt x="154" y="103"/>
                        <a:pt x="159" y="95"/>
                      </a:cubicBezTo>
                      <a:cubicBezTo>
                        <a:pt x="164" y="87"/>
                        <a:pt x="171" y="81"/>
                        <a:pt x="175" y="77"/>
                      </a:cubicBezTo>
                      <a:cubicBezTo>
                        <a:pt x="178" y="75"/>
                        <a:pt x="180" y="65"/>
                        <a:pt x="181" y="59"/>
                      </a:cubicBezTo>
                      <a:cubicBezTo>
                        <a:pt x="177" y="59"/>
                        <a:pt x="172" y="59"/>
                        <a:pt x="172" y="59"/>
                      </a:cubicBezTo>
                      <a:close/>
                      <a:moveTo>
                        <a:pt x="137" y="97"/>
                      </a:moveTo>
                      <a:cubicBezTo>
                        <a:pt x="137" y="99"/>
                        <a:pt x="131" y="96"/>
                        <a:pt x="130" y="99"/>
                      </a:cubicBezTo>
                      <a:cubicBezTo>
                        <a:pt x="129" y="101"/>
                        <a:pt x="127" y="105"/>
                        <a:pt x="127" y="105"/>
                      </a:cubicBezTo>
                      <a:cubicBezTo>
                        <a:pt x="123" y="104"/>
                        <a:pt x="123" y="104"/>
                        <a:pt x="123" y="104"/>
                      </a:cubicBezTo>
                      <a:cubicBezTo>
                        <a:pt x="116" y="95"/>
                        <a:pt x="116" y="95"/>
                        <a:pt x="116" y="95"/>
                      </a:cubicBezTo>
                      <a:cubicBezTo>
                        <a:pt x="116" y="95"/>
                        <a:pt x="121" y="87"/>
                        <a:pt x="123" y="85"/>
                      </a:cubicBezTo>
                      <a:cubicBezTo>
                        <a:pt x="124" y="82"/>
                        <a:pt x="133" y="77"/>
                        <a:pt x="134" y="80"/>
                      </a:cubicBezTo>
                      <a:cubicBezTo>
                        <a:pt x="135" y="83"/>
                        <a:pt x="141" y="86"/>
                        <a:pt x="141" y="89"/>
                      </a:cubicBezTo>
                      <a:cubicBezTo>
                        <a:pt x="141" y="91"/>
                        <a:pt x="137" y="94"/>
                        <a:pt x="137" y="97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67" name="Freeform 10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613275" y="3382963"/>
                  <a:ext cx="252413" cy="268288"/>
                </a:xfrm>
                <a:custGeom>
                  <a:avLst/>
                  <a:gdLst/>
                  <a:ahLst/>
                  <a:cxnLst>
                    <a:cxn ang="0">
                      <a:pos x="8" y="129"/>
                    </a:cxn>
                    <a:cxn ang="0">
                      <a:pos x="13" y="131"/>
                    </a:cxn>
                    <a:cxn ang="0">
                      <a:pos x="24" y="132"/>
                    </a:cxn>
                    <a:cxn ang="0">
                      <a:pos x="34" y="134"/>
                    </a:cxn>
                    <a:cxn ang="0">
                      <a:pos x="73" y="134"/>
                    </a:cxn>
                    <a:cxn ang="0">
                      <a:pos x="77" y="138"/>
                    </a:cxn>
                    <a:cxn ang="0">
                      <a:pos x="102" y="138"/>
                    </a:cxn>
                    <a:cxn ang="0">
                      <a:pos x="119" y="137"/>
                    </a:cxn>
                    <a:cxn ang="0">
                      <a:pos x="122" y="136"/>
                    </a:cxn>
                    <a:cxn ang="0">
                      <a:pos x="109" y="119"/>
                    </a:cxn>
                    <a:cxn ang="0">
                      <a:pos x="110" y="81"/>
                    </a:cxn>
                    <a:cxn ang="0">
                      <a:pos x="127" y="82"/>
                    </a:cxn>
                    <a:cxn ang="0">
                      <a:pos x="130" y="79"/>
                    </a:cxn>
                    <a:cxn ang="0">
                      <a:pos x="132" y="57"/>
                    </a:cxn>
                    <a:cxn ang="0">
                      <a:pos x="129" y="57"/>
                    </a:cxn>
                    <a:cxn ang="0">
                      <a:pos x="119" y="58"/>
                    </a:cxn>
                    <a:cxn ang="0">
                      <a:pos x="113" y="61"/>
                    </a:cxn>
                    <a:cxn ang="0">
                      <a:pos x="113" y="52"/>
                    </a:cxn>
                    <a:cxn ang="0">
                      <a:pos x="108" y="43"/>
                    </a:cxn>
                    <a:cxn ang="0">
                      <a:pos x="109" y="27"/>
                    </a:cxn>
                    <a:cxn ang="0">
                      <a:pos x="107" y="18"/>
                    </a:cxn>
                    <a:cxn ang="0">
                      <a:pos x="100" y="16"/>
                    </a:cxn>
                    <a:cxn ang="0">
                      <a:pos x="94" y="14"/>
                    </a:cxn>
                    <a:cxn ang="0">
                      <a:pos x="85" y="14"/>
                    </a:cxn>
                    <a:cxn ang="0">
                      <a:pos x="81" y="24"/>
                    </a:cxn>
                    <a:cxn ang="0">
                      <a:pos x="68" y="26"/>
                    </a:cxn>
                    <a:cxn ang="0">
                      <a:pos x="58" y="19"/>
                    </a:cxn>
                    <a:cxn ang="0">
                      <a:pos x="54" y="10"/>
                    </a:cxn>
                    <a:cxn ang="0">
                      <a:pos x="52" y="1"/>
                    </a:cxn>
                    <a:cxn ang="0">
                      <a:pos x="15" y="1"/>
                    </a:cxn>
                    <a:cxn ang="0">
                      <a:pos x="9" y="4"/>
                    </a:cxn>
                    <a:cxn ang="0">
                      <a:pos x="19" y="28"/>
                    </a:cxn>
                    <a:cxn ang="0">
                      <a:pos x="17" y="39"/>
                    </a:cxn>
                    <a:cxn ang="0">
                      <a:pos x="24" y="63"/>
                    </a:cxn>
                    <a:cxn ang="0">
                      <a:pos x="16" y="79"/>
                    </a:cxn>
                    <a:cxn ang="0">
                      <a:pos x="8" y="101"/>
                    </a:cxn>
                    <a:cxn ang="0">
                      <a:pos x="2" y="117"/>
                    </a:cxn>
                    <a:cxn ang="0">
                      <a:pos x="1" y="132"/>
                    </a:cxn>
                    <a:cxn ang="0">
                      <a:pos x="1" y="132"/>
                    </a:cxn>
                    <a:cxn ang="0">
                      <a:pos x="4" y="132"/>
                    </a:cxn>
                    <a:cxn ang="0">
                      <a:pos x="8" y="129"/>
                    </a:cxn>
                  </a:cxnLst>
                  <a:rect l="0" t="0" r="r" b="b"/>
                  <a:pathLst>
                    <a:path w="132" h="140">
                      <a:moveTo>
                        <a:pt x="8" y="129"/>
                      </a:moveTo>
                      <a:cubicBezTo>
                        <a:pt x="11" y="129"/>
                        <a:pt x="9" y="133"/>
                        <a:pt x="13" y="131"/>
                      </a:cubicBezTo>
                      <a:cubicBezTo>
                        <a:pt x="17" y="129"/>
                        <a:pt x="20" y="129"/>
                        <a:pt x="24" y="132"/>
                      </a:cubicBezTo>
                      <a:cubicBezTo>
                        <a:pt x="27" y="134"/>
                        <a:pt x="30" y="134"/>
                        <a:pt x="34" y="134"/>
                      </a:cubicBezTo>
                      <a:cubicBezTo>
                        <a:pt x="38" y="134"/>
                        <a:pt x="73" y="134"/>
                        <a:pt x="73" y="134"/>
                      </a:cubicBezTo>
                      <a:cubicBezTo>
                        <a:pt x="77" y="138"/>
                        <a:pt x="77" y="138"/>
                        <a:pt x="77" y="138"/>
                      </a:cubicBezTo>
                      <a:cubicBezTo>
                        <a:pt x="77" y="138"/>
                        <a:pt x="98" y="137"/>
                        <a:pt x="102" y="138"/>
                      </a:cubicBezTo>
                      <a:cubicBezTo>
                        <a:pt x="105" y="140"/>
                        <a:pt x="116" y="138"/>
                        <a:pt x="119" y="137"/>
                      </a:cubicBezTo>
                      <a:cubicBezTo>
                        <a:pt x="120" y="137"/>
                        <a:pt x="121" y="137"/>
                        <a:pt x="122" y="136"/>
                      </a:cubicBezTo>
                      <a:cubicBezTo>
                        <a:pt x="109" y="119"/>
                        <a:pt x="109" y="119"/>
                        <a:pt x="109" y="119"/>
                      </a:cubicBezTo>
                      <a:cubicBezTo>
                        <a:pt x="110" y="81"/>
                        <a:pt x="110" y="81"/>
                        <a:pt x="110" y="81"/>
                      </a:cubicBezTo>
                      <a:cubicBezTo>
                        <a:pt x="127" y="82"/>
                        <a:pt x="127" y="82"/>
                        <a:pt x="127" y="82"/>
                      </a:cubicBezTo>
                      <a:cubicBezTo>
                        <a:pt x="130" y="79"/>
                        <a:pt x="130" y="79"/>
                        <a:pt x="130" y="79"/>
                      </a:cubicBezTo>
                      <a:cubicBezTo>
                        <a:pt x="132" y="57"/>
                        <a:pt x="132" y="57"/>
                        <a:pt x="132" y="57"/>
                      </a:cubicBezTo>
                      <a:cubicBezTo>
                        <a:pt x="132" y="56"/>
                        <a:pt x="131" y="56"/>
                        <a:pt x="129" y="57"/>
                      </a:cubicBezTo>
                      <a:cubicBezTo>
                        <a:pt x="126" y="58"/>
                        <a:pt x="123" y="58"/>
                        <a:pt x="119" y="58"/>
                      </a:cubicBezTo>
                      <a:cubicBezTo>
                        <a:pt x="116" y="58"/>
                        <a:pt x="115" y="61"/>
                        <a:pt x="113" y="61"/>
                      </a:cubicBezTo>
                      <a:cubicBezTo>
                        <a:pt x="111" y="60"/>
                        <a:pt x="113" y="54"/>
                        <a:pt x="113" y="52"/>
                      </a:cubicBezTo>
                      <a:cubicBezTo>
                        <a:pt x="114" y="49"/>
                        <a:pt x="110" y="45"/>
                        <a:pt x="108" y="43"/>
                      </a:cubicBezTo>
                      <a:cubicBezTo>
                        <a:pt x="105" y="41"/>
                        <a:pt x="111" y="28"/>
                        <a:pt x="109" y="27"/>
                      </a:cubicBezTo>
                      <a:cubicBezTo>
                        <a:pt x="108" y="25"/>
                        <a:pt x="107" y="21"/>
                        <a:pt x="107" y="18"/>
                      </a:cubicBezTo>
                      <a:cubicBezTo>
                        <a:pt x="107" y="14"/>
                        <a:pt x="105" y="16"/>
                        <a:pt x="100" y="16"/>
                      </a:cubicBezTo>
                      <a:cubicBezTo>
                        <a:pt x="95" y="16"/>
                        <a:pt x="94" y="14"/>
                        <a:pt x="94" y="14"/>
                      </a:cubicBezTo>
                      <a:cubicBezTo>
                        <a:pt x="94" y="14"/>
                        <a:pt x="88" y="12"/>
                        <a:pt x="85" y="14"/>
                      </a:cubicBezTo>
                      <a:cubicBezTo>
                        <a:pt x="82" y="15"/>
                        <a:pt x="83" y="24"/>
                        <a:pt x="81" y="24"/>
                      </a:cubicBezTo>
                      <a:cubicBezTo>
                        <a:pt x="79" y="23"/>
                        <a:pt x="73" y="24"/>
                        <a:pt x="68" y="26"/>
                      </a:cubicBezTo>
                      <a:cubicBezTo>
                        <a:pt x="63" y="27"/>
                        <a:pt x="61" y="25"/>
                        <a:pt x="58" y="19"/>
                      </a:cubicBezTo>
                      <a:cubicBezTo>
                        <a:pt x="56" y="13"/>
                        <a:pt x="53" y="15"/>
                        <a:pt x="54" y="10"/>
                      </a:cubicBezTo>
                      <a:cubicBezTo>
                        <a:pt x="55" y="6"/>
                        <a:pt x="52" y="1"/>
                        <a:pt x="52" y="1"/>
                      </a:cubicBezTo>
                      <a:cubicBezTo>
                        <a:pt x="52" y="1"/>
                        <a:pt x="19" y="0"/>
                        <a:pt x="15" y="1"/>
                      </a:cubicBezTo>
                      <a:cubicBezTo>
                        <a:pt x="14" y="1"/>
                        <a:pt x="11" y="2"/>
                        <a:pt x="9" y="4"/>
                      </a:cubicBezTo>
                      <a:cubicBezTo>
                        <a:pt x="11" y="12"/>
                        <a:pt x="17" y="25"/>
                        <a:pt x="19" y="28"/>
                      </a:cubicBezTo>
                      <a:cubicBezTo>
                        <a:pt x="20" y="31"/>
                        <a:pt x="17" y="34"/>
                        <a:pt x="17" y="39"/>
                      </a:cubicBezTo>
                      <a:cubicBezTo>
                        <a:pt x="17" y="45"/>
                        <a:pt x="23" y="56"/>
                        <a:pt x="24" y="63"/>
                      </a:cubicBezTo>
                      <a:cubicBezTo>
                        <a:pt x="25" y="70"/>
                        <a:pt x="20" y="75"/>
                        <a:pt x="16" y="79"/>
                      </a:cubicBezTo>
                      <a:cubicBezTo>
                        <a:pt x="12" y="84"/>
                        <a:pt x="8" y="95"/>
                        <a:pt x="8" y="101"/>
                      </a:cubicBezTo>
                      <a:cubicBezTo>
                        <a:pt x="8" y="108"/>
                        <a:pt x="2" y="114"/>
                        <a:pt x="2" y="117"/>
                      </a:cubicBezTo>
                      <a:cubicBezTo>
                        <a:pt x="2" y="120"/>
                        <a:pt x="1" y="129"/>
                        <a:pt x="1" y="132"/>
                      </a:cubicBezTo>
                      <a:cubicBezTo>
                        <a:pt x="0" y="132"/>
                        <a:pt x="1" y="132"/>
                        <a:pt x="1" y="132"/>
                      </a:cubicBezTo>
                      <a:cubicBezTo>
                        <a:pt x="4" y="132"/>
                        <a:pt x="4" y="132"/>
                        <a:pt x="4" y="132"/>
                      </a:cubicBezTo>
                      <a:cubicBezTo>
                        <a:pt x="4" y="132"/>
                        <a:pt x="5" y="129"/>
                        <a:pt x="8" y="129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68" name="Freeform 11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822825" y="3433763"/>
                  <a:ext cx="247650" cy="219075"/>
                </a:xfrm>
                <a:custGeom>
                  <a:avLst/>
                  <a:gdLst/>
                  <a:ahLst/>
                  <a:cxnLst>
                    <a:cxn ang="0">
                      <a:pos x="100" y="5"/>
                    </a:cxn>
                    <a:cxn ang="0">
                      <a:pos x="92" y="0"/>
                    </a:cxn>
                    <a:cxn ang="0">
                      <a:pos x="78" y="3"/>
                    </a:cxn>
                    <a:cxn ang="0">
                      <a:pos x="75" y="10"/>
                    </a:cxn>
                    <a:cxn ang="0">
                      <a:pos x="74" y="16"/>
                    </a:cxn>
                    <a:cxn ang="0">
                      <a:pos x="73" y="29"/>
                    </a:cxn>
                    <a:cxn ang="0">
                      <a:pos x="71" y="39"/>
                    </a:cxn>
                    <a:cxn ang="0">
                      <a:pos x="78" y="48"/>
                    </a:cxn>
                    <a:cxn ang="0">
                      <a:pos x="86" y="46"/>
                    </a:cxn>
                    <a:cxn ang="0">
                      <a:pos x="87" y="54"/>
                    </a:cxn>
                    <a:cxn ang="0">
                      <a:pos x="85" y="59"/>
                    </a:cxn>
                    <a:cxn ang="0">
                      <a:pos x="77" y="59"/>
                    </a:cxn>
                    <a:cxn ang="0">
                      <a:pos x="73" y="49"/>
                    </a:cxn>
                    <a:cxn ang="0">
                      <a:pos x="64" y="47"/>
                    </a:cxn>
                    <a:cxn ang="0">
                      <a:pos x="58" y="41"/>
                    </a:cxn>
                    <a:cxn ang="0">
                      <a:pos x="54" y="43"/>
                    </a:cxn>
                    <a:cxn ang="0">
                      <a:pos x="49" y="44"/>
                    </a:cxn>
                    <a:cxn ang="0">
                      <a:pos x="40" y="41"/>
                    </a:cxn>
                    <a:cxn ang="0">
                      <a:pos x="36" y="36"/>
                    </a:cxn>
                    <a:cxn ang="0">
                      <a:pos x="29" y="36"/>
                    </a:cxn>
                    <a:cxn ang="0">
                      <a:pos x="26" y="34"/>
                    </a:cxn>
                    <a:cxn ang="0">
                      <a:pos x="23" y="31"/>
                    </a:cxn>
                    <a:cxn ang="0">
                      <a:pos x="21" y="53"/>
                    </a:cxn>
                    <a:cxn ang="0">
                      <a:pos x="18" y="56"/>
                    </a:cxn>
                    <a:cxn ang="0">
                      <a:pos x="1" y="55"/>
                    </a:cxn>
                    <a:cxn ang="0">
                      <a:pos x="0" y="93"/>
                    </a:cxn>
                    <a:cxn ang="0">
                      <a:pos x="13" y="110"/>
                    </a:cxn>
                    <a:cxn ang="0">
                      <a:pos x="34" y="109"/>
                    </a:cxn>
                    <a:cxn ang="0">
                      <a:pos x="35" y="112"/>
                    </a:cxn>
                    <a:cxn ang="0">
                      <a:pos x="40" y="111"/>
                    </a:cxn>
                    <a:cxn ang="0">
                      <a:pos x="55" y="114"/>
                    </a:cxn>
                    <a:cxn ang="0">
                      <a:pos x="66" y="101"/>
                    </a:cxn>
                    <a:cxn ang="0">
                      <a:pos x="77" y="93"/>
                    </a:cxn>
                    <a:cxn ang="0">
                      <a:pos x="83" y="87"/>
                    </a:cxn>
                    <a:cxn ang="0">
                      <a:pos x="93" y="87"/>
                    </a:cxn>
                    <a:cxn ang="0">
                      <a:pos x="93" y="87"/>
                    </a:cxn>
                    <a:cxn ang="0">
                      <a:pos x="91" y="79"/>
                    </a:cxn>
                    <a:cxn ang="0">
                      <a:pos x="122" y="67"/>
                    </a:cxn>
                    <a:cxn ang="0">
                      <a:pos x="120" y="62"/>
                    </a:cxn>
                    <a:cxn ang="0">
                      <a:pos x="122" y="51"/>
                    </a:cxn>
                    <a:cxn ang="0">
                      <a:pos x="127" y="48"/>
                    </a:cxn>
                    <a:cxn ang="0">
                      <a:pos x="126" y="30"/>
                    </a:cxn>
                    <a:cxn ang="0">
                      <a:pos x="130" y="28"/>
                    </a:cxn>
                    <a:cxn ang="0">
                      <a:pos x="125" y="16"/>
                    </a:cxn>
                    <a:cxn ang="0">
                      <a:pos x="110" y="9"/>
                    </a:cxn>
                    <a:cxn ang="0">
                      <a:pos x="100" y="5"/>
                    </a:cxn>
                  </a:cxnLst>
                  <a:rect l="0" t="0" r="r" b="b"/>
                  <a:pathLst>
                    <a:path w="130" h="115">
                      <a:moveTo>
                        <a:pt x="100" y="5"/>
                      </a:moveTo>
                      <a:cubicBezTo>
                        <a:pt x="99" y="5"/>
                        <a:pt x="95" y="3"/>
                        <a:pt x="92" y="0"/>
                      </a:cubicBezTo>
                      <a:cubicBezTo>
                        <a:pt x="90" y="3"/>
                        <a:pt x="82" y="3"/>
                        <a:pt x="78" y="3"/>
                      </a:cubicBezTo>
                      <a:cubicBezTo>
                        <a:pt x="74" y="3"/>
                        <a:pt x="78" y="8"/>
                        <a:pt x="75" y="10"/>
                      </a:cubicBezTo>
                      <a:cubicBezTo>
                        <a:pt x="73" y="12"/>
                        <a:pt x="72" y="15"/>
                        <a:pt x="74" y="16"/>
                      </a:cubicBezTo>
                      <a:cubicBezTo>
                        <a:pt x="76" y="17"/>
                        <a:pt x="73" y="26"/>
                        <a:pt x="73" y="29"/>
                      </a:cubicBezTo>
                      <a:cubicBezTo>
                        <a:pt x="73" y="32"/>
                        <a:pt x="69" y="38"/>
                        <a:pt x="71" y="39"/>
                      </a:cubicBezTo>
                      <a:cubicBezTo>
                        <a:pt x="72" y="40"/>
                        <a:pt x="75" y="47"/>
                        <a:pt x="78" y="48"/>
                      </a:cubicBezTo>
                      <a:cubicBezTo>
                        <a:pt x="82" y="49"/>
                        <a:pt x="84" y="46"/>
                        <a:pt x="86" y="46"/>
                      </a:cubicBezTo>
                      <a:cubicBezTo>
                        <a:pt x="87" y="46"/>
                        <a:pt x="87" y="50"/>
                        <a:pt x="87" y="54"/>
                      </a:cubicBezTo>
                      <a:cubicBezTo>
                        <a:pt x="87" y="57"/>
                        <a:pt x="85" y="59"/>
                        <a:pt x="85" y="59"/>
                      </a:cubicBezTo>
                      <a:cubicBezTo>
                        <a:pt x="85" y="59"/>
                        <a:pt x="80" y="61"/>
                        <a:pt x="77" y="59"/>
                      </a:cubicBezTo>
                      <a:cubicBezTo>
                        <a:pt x="75" y="57"/>
                        <a:pt x="73" y="51"/>
                        <a:pt x="73" y="49"/>
                      </a:cubicBezTo>
                      <a:cubicBezTo>
                        <a:pt x="73" y="47"/>
                        <a:pt x="67" y="47"/>
                        <a:pt x="64" y="47"/>
                      </a:cubicBezTo>
                      <a:cubicBezTo>
                        <a:pt x="62" y="47"/>
                        <a:pt x="59" y="43"/>
                        <a:pt x="58" y="41"/>
                      </a:cubicBezTo>
                      <a:cubicBezTo>
                        <a:pt x="57" y="39"/>
                        <a:pt x="54" y="41"/>
                        <a:pt x="54" y="43"/>
                      </a:cubicBezTo>
                      <a:cubicBezTo>
                        <a:pt x="54" y="44"/>
                        <a:pt x="52" y="44"/>
                        <a:pt x="49" y="44"/>
                      </a:cubicBezTo>
                      <a:cubicBezTo>
                        <a:pt x="47" y="44"/>
                        <a:pt x="42" y="40"/>
                        <a:pt x="40" y="41"/>
                      </a:cubicBezTo>
                      <a:cubicBezTo>
                        <a:pt x="38" y="42"/>
                        <a:pt x="36" y="38"/>
                        <a:pt x="36" y="36"/>
                      </a:cubicBezTo>
                      <a:cubicBezTo>
                        <a:pt x="37" y="34"/>
                        <a:pt x="31" y="35"/>
                        <a:pt x="29" y="36"/>
                      </a:cubicBezTo>
                      <a:cubicBezTo>
                        <a:pt x="27" y="37"/>
                        <a:pt x="26" y="34"/>
                        <a:pt x="26" y="34"/>
                      </a:cubicBezTo>
                      <a:cubicBezTo>
                        <a:pt x="26" y="34"/>
                        <a:pt x="25" y="32"/>
                        <a:pt x="23" y="31"/>
                      </a:cubicBezTo>
                      <a:cubicBezTo>
                        <a:pt x="21" y="53"/>
                        <a:pt x="21" y="53"/>
                        <a:pt x="21" y="53"/>
                      </a:cubicBezTo>
                      <a:cubicBezTo>
                        <a:pt x="18" y="56"/>
                        <a:pt x="18" y="56"/>
                        <a:pt x="18" y="56"/>
                      </a:cubicBezTo>
                      <a:cubicBezTo>
                        <a:pt x="1" y="55"/>
                        <a:pt x="1" y="55"/>
                        <a:pt x="1" y="55"/>
                      </a:cubicBezTo>
                      <a:cubicBezTo>
                        <a:pt x="0" y="93"/>
                        <a:pt x="0" y="93"/>
                        <a:pt x="0" y="93"/>
                      </a:cubicBezTo>
                      <a:cubicBezTo>
                        <a:pt x="13" y="110"/>
                        <a:pt x="13" y="110"/>
                        <a:pt x="13" y="110"/>
                      </a:cubicBezTo>
                      <a:cubicBezTo>
                        <a:pt x="20" y="109"/>
                        <a:pt x="34" y="107"/>
                        <a:pt x="34" y="109"/>
                      </a:cubicBezTo>
                      <a:cubicBezTo>
                        <a:pt x="34" y="110"/>
                        <a:pt x="34" y="111"/>
                        <a:pt x="35" y="112"/>
                      </a:cubicBezTo>
                      <a:cubicBezTo>
                        <a:pt x="37" y="112"/>
                        <a:pt x="39" y="111"/>
                        <a:pt x="40" y="111"/>
                      </a:cubicBezTo>
                      <a:cubicBezTo>
                        <a:pt x="43" y="112"/>
                        <a:pt x="52" y="115"/>
                        <a:pt x="55" y="114"/>
                      </a:cubicBezTo>
                      <a:cubicBezTo>
                        <a:pt x="57" y="112"/>
                        <a:pt x="62" y="102"/>
                        <a:pt x="66" y="101"/>
                      </a:cubicBezTo>
                      <a:cubicBezTo>
                        <a:pt x="71" y="100"/>
                        <a:pt x="77" y="95"/>
                        <a:pt x="77" y="93"/>
                      </a:cubicBezTo>
                      <a:cubicBezTo>
                        <a:pt x="77" y="91"/>
                        <a:pt x="77" y="89"/>
                        <a:pt x="83" y="87"/>
                      </a:cubicBezTo>
                      <a:cubicBezTo>
                        <a:pt x="93" y="87"/>
                        <a:pt x="93" y="87"/>
                        <a:pt x="93" y="87"/>
                      </a:cubicBezTo>
                      <a:cubicBezTo>
                        <a:pt x="93" y="87"/>
                        <a:pt x="93" y="87"/>
                        <a:pt x="93" y="87"/>
                      </a:cubicBezTo>
                      <a:cubicBezTo>
                        <a:pt x="91" y="79"/>
                        <a:pt x="91" y="79"/>
                        <a:pt x="91" y="79"/>
                      </a:cubicBezTo>
                      <a:cubicBezTo>
                        <a:pt x="91" y="79"/>
                        <a:pt x="121" y="67"/>
                        <a:pt x="122" y="67"/>
                      </a:cubicBezTo>
                      <a:cubicBezTo>
                        <a:pt x="121" y="65"/>
                        <a:pt x="120" y="63"/>
                        <a:pt x="120" y="62"/>
                      </a:cubicBezTo>
                      <a:cubicBezTo>
                        <a:pt x="121" y="62"/>
                        <a:pt x="122" y="54"/>
                        <a:pt x="122" y="51"/>
                      </a:cubicBezTo>
                      <a:cubicBezTo>
                        <a:pt x="122" y="49"/>
                        <a:pt x="129" y="51"/>
                        <a:pt x="127" y="48"/>
                      </a:cubicBezTo>
                      <a:cubicBezTo>
                        <a:pt x="124" y="46"/>
                        <a:pt x="125" y="33"/>
                        <a:pt x="126" y="30"/>
                      </a:cubicBezTo>
                      <a:cubicBezTo>
                        <a:pt x="127" y="27"/>
                        <a:pt x="130" y="30"/>
                        <a:pt x="130" y="28"/>
                      </a:cubicBezTo>
                      <a:cubicBezTo>
                        <a:pt x="130" y="25"/>
                        <a:pt x="127" y="18"/>
                        <a:pt x="125" y="16"/>
                      </a:cubicBezTo>
                      <a:cubicBezTo>
                        <a:pt x="124" y="14"/>
                        <a:pt x="113" y="10"/>
                        <a:pt x="110" y="9"/>
                      </a:cubicBezTo>
                      <a:cubicBezTo>
                        <a:pt x="108" y="9"/>
                        <a:pt x="103" y="5"/>
                        <a:pt x="100" y="5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69" name="Freeform 12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968875" y="3278188"/>
                  <a:ext cx="42863" cy="3810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12" y="2"/>
                    </a:cxn>
                    <a:cxn ang="0">
                      <a:pos x="6" y="3"/>
                    </a:cxn>
                    <a:cxn ang="0">
                      <a:pos x="5" y="5"/>
                    </a:cxn>
                    <a:cxn ang="0">
                      <a:pos x="3" y="12"/>
                    </a:cxn>
                    <a:cxn ang="0">
                      <a:pos x="0" y="15"/>
                    </a:cxn>
                    <a:cxn ang="0">
                      <a:pos x="3" y="18"/>
                    </a:cxn>
                    <a:cxn ang="0">
                      <a:pos x="6" y="19"/>
                    </a:cxn>
                    <a:cxn ang="0">
                      <a:pos x="12" y="15"/>
                    </a:cxn>
                    <a:cxn ang="0">
                      <a:pos x="22" y="13"/>
                    </a:cxn>
                    <a:cxn ang="0">
                      <a:pos x="20" y="5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22" h="20">
                      <a:moveTo>
                        <a:pt x="18" y="0"/>
                      </a:moveTo>
                      <a:cubicBezTo>
                        <a:pt x="16" y="1"/>
                        <a:pt x="13" y="2"/>
                        <a:pt x="12" y="2"/>
                      </a:cubicBezTo>
                      <a:cubicBezTo>
                        <a:pt x="11" y="3"/>
                        <a:pt x="10" y="4"/>
                        <a:pt x="6" y="3"/>
                      </a:cubicBezTo>
                      <a:cubicBezTo>
                        <a:pt x="6" y="4"/>
                        <a:pt x="6" y="4"/>
                        <a:pt x="5" y="5"/>
                      </a:cubicBezTo>
                      <a:cubicBezTo>
                        <a:pt x="2" y="6"/>
                        <a:pt x="3" y="12"/>
                        <a:pt x="3" y="12"/>
                      </a:cubicBezTo>
                      <a:cubicBezTo>
                        <a:pt x="3" y="12"/>
                        <a:pt x="0" y="12"/>
                        <a:pt x="0" y="15"/>
                      </a:cubicBezTo>
                      <a:cubicBezTo>
                        <a:pt x="0" y="17"/>
                        <a:pt x="2" y="18"/>
                        <a:pt x="3" y="18"/>
                      </a:cubicBezTo>
                      <a:cubicBezTo>
                        <a:pt x="4" y="18"/>
                        <a:pt x="5" y="18"/>
                        <a:pt x="6" y="19"/>
                      </a:cubicBezTo>
                      <a:cubicBezTo>
                        <a:pt x="13" y="20"/>
                        <a:pt x="12" y="15"/>
                        <a:pt x="12" y="15"/>
                      </a:cubicBezTo>
                      <a:cubicBezTo>
                        <a:pt x="12" y="15"/>
                        <a:pt x="21" y="16"/>
                        <a:pt x="22" y="13"/>
                      </a:cubicBezTo>
                      <a:cubicBezTo>
                        <a:pt x="22" y="10"/>
                        <a:pt x="20" y="5"/>
                        <a:pt x="20" y="5"/>
                      </a:cubicBez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70" name="Freeform 13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229225" y="2990850"/>
                  <a:ext cx="223838" cy="298450"/>
                </a:xfrm>
                <a:custGeom>
                  <a:avLst/>
                  <a:gdLst/>
                  <a:ahLst/>
                  <a:cxnLst>
                    <a:cxn ang="0">
                      <a:pos x="27" y="30"/>
                    </a:cxn>
                    <a:cxn ang="0">
                      <a:pos x="35" y="37"/>
                    </a:cxn>
                    <a:cxn ang="0">
                      <a:pos x="58" y="45"/>
                    </a:cxn>
                    <a:cxn ang="0">
                      <a:pos x="73" y="48"/>
                    </a:cxn>
                    <a:cxn ang="0">
                      <a:pos x="77" y="51"/>
                    </a:cxn>
                    <a:cxn ang="0">
                      <a:pos x="47" y="81"/>
                    </a:cxn>
                    <a:cxn ang="0">
                      <a:pos x="35" y="83"/>
                    </a:cxn>
                    <a:cxn ang="0">
                      <a:pos x="20" y="91"/>
                    </a:cxn>
                    <a:cxn ang="0">
                      <a:pos x="11" y="92"/>
                    </a:cxn>
                    <a:cxn ang="0">
                      <a:pos x="5" y="100"/>
                    </a:cxn>
                    <a:cxn ang="0">
                      <a:pos x="0" y="108"/>
                    </a:cxn>
                    <a:cxn ang="0">
                      <a:pos x="1" y="148"/>
                    </a:cxn>
                    <a:cxn ang="0">
                      <a:pos x="6" y="157"/>
                    </a:cxn>
                    <a:cxn ang="0">
                      <a:pos x="31" y="131"/>
                    </a:cxn>
                    <a:cxn ang="0">
                      <a:pos x="51" y="116"/>
                    </a:cxn>
                    <a:cxn ang="0">
                      <a:pos x="79" y="88"/>
                    </a:cxn>
                    <a:cxn ang="0">
                      <a:pos x="92" y="67"/>
                    </a:cxn>
                    <a:cxn ang="0">
                      <a:pos x="102" y="50"/>
                    </a:cxn>
                    <a:cxn ang="0">
                      <a:pos x="113" y="28"/>
                    </a:cxn>
                    <a:cxn ang="0">
                      <a:pos x="117" y="8"/>
                    </a:cxn>
                    <a:cxn ang="0">
                      <a:pos x="109" y="4"/>
                    </a:cxn>
                    <a:cxn ang="0">
                      <a:pos x="84" y="11"/>
                    </a:cxn>
                    <a:cxn ang="0">
                      <a:pos x="66" y="15"/>
                    </a:cxn>
                    <a:cxn ang="0">
                      <a:pos x="51" y="18"/>
                    </a:cxn>
                    <a:cxn ang="0">
                      <a:pos x="33" y="16"/>
                    </a:cxn>
                    <a:cxn ang="0">
                      <a:pos x="27" y="10"/>
                    </a:cxn>
                    <a:cxn ang="0">
                      <a:pos x="20" y="20"/>
                    </a:cxn>
                    <a:cxn ang="0">
                      <a:pos x="27" y="30"/>
                    </a:cxn>
                  </a:cxnLst>
                  <a:rect l="0" t="0" r="r" b="b"/>
                  <a:pathLst>
                    <a:path w="117" h="157">
                      <a:moveTo>
                        <a:pt x="27" y="30"/>
                      </a:moveTo>
                      <a:cubicBezTo>
                        <a:pt x="29" y="31"/>
                        <a:pt x="33" y="36"/>
                        <a:pt x="35" y="37"/>
                      </a:cubicBezTo>
                      <a:cubicBezTo>
                        <a:pt x="37" y="37"/>
                        <a:pt x="50" y="41"/>
                        <a:pt x="58" y="45"/>
                      </a:cubicBezTo>
                      <a:cubicBezTo>
                        <a:pt x="66" y="48"/>
                        <a:pt x="71" y="48"/>
                        <a:pt x="73" y="48"/>
                      </a:cubicBezTo>
                      <a:cubicBezTo>
                        <a:pt x="76" y="48"/>
                        <a:pt x="79" y="49"/>
                        <a:pt x="77" y="51"/>
                      </a:cubicBezTo>
                      <a:cubicBezTo>
                        <a:pt x="75" y="52"/>
                        <a:pt x="50" y="77"/>
                        <a:pt x="47" y="81"/>
                      </a:cubicBezTo>
                      <a:cubicBezTo>
                        <a:pt x="44" y="84"/>
                        <a:pt x="42" y="83"/>
                        <a:pt x="35" y="83"/>
                      </a:cubicBezTo>
                      <a:cubicBezTo>
                        <a:pt x="27" y="83"/>
                        <a:pt x="22" y="91"/>
                        <a:pt x="20" y="91"/>
                      </a:cubicBezTo>
                      <a:cubicBezTo>
                        <a:pt x="19" y="90"/>
                        <a:pt x="14" y="91"/>
                        <a:pt x="11" y="92"/>
                      </a:cubicBezTo>
                      <a:cubicBezTo>
                        <a:pt x="5" y="100"/>
                        <a:pt x="5" y="100"/>
                        <a:pt x="5" y="100"/>
                      </a:cubicBezTo>
                      <a:cubicBezTo>
                        <a:pt x="0" y="108"/>
                        <a:pt x="0" y="108"/>
                        <a:pt x="0" y="108"/>
                      </a:cubicBezTo>
                      <a:cubicBezTo>
                        <a:pt x="1" y="148"/>
                        <a:pt x="1" y="148"/>
                        <a:pt x="1" y="148"/>
                      </a:cubicBezTo>
                      <a:cubicBezTo>
                        <a:pt x="6" y="157"/>
                        <a:pt x="6" y="157"/>
                        <a:pt x="6" y="157"/>
                      </a:cubicBezTo>
                      <a:cubicBezTo>
                        <a:pt x="11" y="151"/>
                        <a:pt x="23" y="140"/>
                        <a:pt x="31" y="131"/>
                      </a:cubicBezTo>
                      <a:cubicBezTo>
                        <a:pt x="41" y="121"/>
                        <a:pt x="46" y="118"/>
                        <a:pt x="51" y="116"/>
                      </a:cubicBezTo>
                      <a:cubicBezTo>
                        <a:pt x="56" y="113"/>
                        <a:pt x="70" y="100"/>
                        <a:pt x="79" y="88"/>
                      </a:cubicBezTo>
                      <a:cubicBezTo>
                        <a:pt x="85" y="81"/>
                        <a:pt x="91" y="73"/>
                        <a:pt x="92" y="67"/>
                      </a:cubicBezTo>
                      <a:cubicBezTo>
                        <a:pt x="93" y="62"/>
                        <a:pt x="98" y="55"/>
                        <a:pt x="102" y="50"/>
                      </a:cubicBezTo>
                      <a:cubicBezTo>
                        <a:pt x="106" y="45"/>
                        <a:pt x="113" y="32"/>
                        <a:pt x="113" y="28"/>
                      </a:cubicBezTo>
                      <a:cubicBezTo>
                        <a:pt x="113" y="24"/>
                        <a:pt x="116" y="15"/>
                        <a:pt x="117" y="8"/>
                      </a:cubicBezTo>
                      <a:cubicBezTo>
                        <a:pt x="117" y="1"/>
                        <a:pt x="111" y="0"/>
                        <a:pt x="109" y="4"/>
                      </a:cubicBezTo>
                      <a:cubicBezTo>
                        <a:pt x="107" y="8"/>
                        <a:pt x="93" y="11"/>
                        <a:pt x="84" y="11"/>
                      </a:cubicBezTo>
                      <a:cubicBezTo>
                        <a:pt x="75" y="11"/>
                        <a:pt x="69" y="12"/>
                        <a:pt x="66" y="15"/>
                      </a:cubicBezTo>
                      <a:cubicBezTo>
                        <a:pt x="63" y="18"/>
                        <a:pt x="54" y="14"/>
                        <a:pt x="51" y="18"/>
                      </a:cubicBezTo>
                      <a:cubicBezTo>
                        <a:pt x="48" y="21"/>
                        <a:pt x="36" y="24"/>
                        <a:pt x="33" y="16"/>
                      </a:cubicBezTo>
                      <a:cubicBezTo>
                        <a:pt x="31" y="13"/>
                        <a:pt x="29" y="11"/>
                        <a:pt x="27" y="10"/>
                      </a:cubicBezTo>
                      <a:cubicBezTo>
                        <a:pt x="24" y="13"/>
                        <a:pt x="20" y="18"/>
                        <a:pt x="20" y="20"/>
                      </a:cubicBezTo>
                      <a:cubicBezTo>
                        <a:pt x="21" y="22"/>
                        <a:pt x="25" y="29"/>
                        <a:pt x="27" y="30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72" name="Freeform 14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078288" y="2441575"/>
                  <a:ext cx="260350" cy="206375"/>
                </a:xfrm>
                <a:custGeom>
                  <a:avLst/>
                  <a:gdLst/>
                  <a:ahLst/>
                  <a:cxnLst>
                    <a:cxn ang="0">
                      <a:pos x="50" y="108"/>
                    </a:cxn>
                    <a:cxn ang="0">
                      <a:pos x="50" y="93"/>
                    </a:cxn>
                    <a:cxn ang="0">
                      <a:pos x="68" y="81"/>
                    </a:cxn>
                    <a:cxn ang="0">
                      <a:pos x="75" y="79"/>
                    </a:cxn>
                    <a:cxn ang="0">
                      <a:pos x="85" y="77"/>
                    </a:cxn>
                    <a:cxn ang="0">
                      <a:pos x="91" y="70"/>
                    </a:cxn>
                    <a:cxn ang="0">
                      <a:pos x="99" y="67"/>
                    </a:cxn>
                    <a:cxn ang="0">
                      <a:pos x="104" y="64"/>
                    </a:cxn>
                    <a:cxn ang="0">
                      <a:pos x="106" y="57"/>
                    </a:cxn>
                    <a:cxn ang="0">
                      <a:pos x="110" y="54"/>
                    </a:cxn>
                    <a:cxn ang="0">
                      <a:pos x="116" y="50"/>
                    </a:cxn>
                    <a:cxn ang="0">
                      <a:pos x="133" y="49"/>
                    </a:cxn>
                    <a:cxn ang="0">
                      <a:pos x="135" y="45"/>
                    </a:cxn>
                    <a:cxn ang="0">
                      <a:pos x="131" y="37"/>
                    </a:cxn>
                    <a:cxn ang="0">
                      <a:pos x="130" y="27"/>
                    </a:cxn>
                    <a:cxn ang="0">
                      <a:pos x="127" y="15"/>
                    </a:cxn>
                    <a:cxn ang="0">
                      <a:pos x="125" y="11"/>
                    </a:cxn>
                    <a:cxn ang="0">
                      <a:pos x="112" y="8"/>
                    </a:cxn>
                    <a:cxn ang="0">
                      <a:pos x="93" y="6"/>
                    </a:cxn>
                    <a:cxn ang="0">
                      <a:pos x="82" y="2"/>
                    </a:cxn>
                    <a:cxn ang="0">
                      <a:pos x="70" y="25"/>
                    </a:cxn>
                    <a:cxn ang="0">
                      <a:pos x="53" y="33"/>
                    </a:cxn>
                    <a:cxn ang="0">
                      <a:pos x="44" y="42"/>
                    </a:cxn>
                    <a:cxn ang="0">
                      <a:pos x="38" y="53"/>
                    </a:cxn>
                    <a:cxn ang="0">
                      <a:pos x="38" y="70"/>
                    </a:cxn>
                    <a:cxn ang="0">
                      <a:pos x="25" y="89"/>
                    </a:cxn>
                    <a:cxn ang="0">
                      <a:pos x="8" y="100"/>
                    </a:cxn>
                    <a:cxn ang="0">
                      <a:pos x="0" y="104"/>
                    </a:cxn>
                    <a:cxn ang="0">
                      <a:pos x="42" y="104"/>
                    </a:cxn>
                    <a:cxn ang="0">
                      <a:pos x="50" y="108"/>
                    </a:cxn>
                  </a:cxnLst>
                  <a:rect l="0" t="0" r="r" b="b"/>
                  <a:pathLst>
                    <a:path w="136" h="108">
                      <a:moveTo>
                        <a:pt x="50" y="108"/>
                      </a:moveTo>
                      <a:cubicBezTo>
                        <a:pt x="50" y="101"/>
                        <a:pt x="49" y="94"/>
                        <a:pt x="50" y="93"/>
                      </a:cubicBezTo>
                      <a:cubicBezTo>
                        <a:pt x="50" y="91"/>
                        <a:pt x="65" y="83"/>
                        <a:pt x="68" y="81"/>
                      </a:cubicBezTo>
                      <a:cubicBezTo>
                        <a:pt x="70" y="80"/>
                        <a:pt x="75" y="82"/>
                        <a:pt x="75" y="79"/>
                      </a:cubicBezTo>
                      <a:cubicBezTo>
                        <a:pt x="75" y="76"/>
                        <a:pt x="81" y="77"/>
                        <a:pt x="85" y="77"/>
                      </a:cubicBezTo>
                      <a:cubicBezTo>
                        <a:pt x="89" y="76"/>
                        <a:pt x="91" y="73"/>
                        <a:pt x="91" y="70"/>
                      </a:cubicBezTo>
                      <a:cubicBezTo>
                        <a:pt x="91" y="67"/>
                        <a:pt x="96" y="67"/>
                        <a:pt x="99" y="67"/>
                      </a:cubicBezTo>
                      <a:cubicBezTo>
                        <a:pt x="103" y="67"/>
                        <a:pt x="102" y="64"/>
                        <a:pt x="104" y="64"/>
                      </a:cubicBezTo>
                      <a:cubicBezTo>
                        <a:pt x="107" y="64"/>
                        <a:pt x="105" y="60"/>
                        <a:pt x="106" y="57"/>
                      </a:cubicBezTo>
                      <a:cubicBezTo>
                        <a:pt x="106" y="53"/>
                        <a:pt x="106" y="54"/>
                        <a:pt x="110" y="54"/>
                      </a:cubicBezTo>
                      <a:cubicBezTo>
                        <a:pt x="113" y="54"/>
                        <a:pt x="116" y="52"/>
                        <a:pt x="116" y="50"/>
                      </a:cubicBezTo>
                      <a:cubicBezTo>
                        <a:pt x="116" y="48"/>
                        <a:pt x="130" y="49"/>
                        <a:pt x="133" y="49"/>
                      </a:cubicBezTo>
                      <a:cubicBezTo>
                        <a:pt x="135" y="49"/>
                        <a:pt x="136" y="46"/>
                        <a:pt x="135" y="45"/>
                      </a:cubicBezTo>
                      <a:cubicBezTo>
                        <a:pt x="135" y="43"/>
                        <a:pt x="133" y="37"/>
                        <a:pt x="131" y="37"/>
                      </a:cubicBezTo>
                      <a:cubicBezTo>
                        <a:pt x="129" y="37"/>
                        <a:pt x="130" y="31"/>
                        <a:pt x="130" y="27"/>
                      </a:cubicBezTo>
                      <a:cubicBezTo>
                        <a:pt x="130" y="22"/>
                        <a:pt x="129" y="18"/>
                        <a:pt x="127" y="15"/>
                      </a:cubicBezTo>
                      <a:cubicBezTo>
                        <a:pt x="126" y="14"/>
                        <a:pt x="126" y="13"/>
                        <a:pt x="125" y="11"/>
                      </a:cubicBezTo>
                      <a:cubicBezTo>
                        <a:pt x="121" y="11"/>
                        <a:pt x="116" y="8"/>
                        <a:pt x="112" y="8"/>
                      </a:cubicBezTo>
                      <a:cubicBezTo>
                        <a:pt x="106" y="8"/>
                        <a:pt x="97" y="11"/>
                        <a:pt x="93" y="6"/>
                      </a:cubicBezTo>
                      <a:cubicBezTo>
                        <a:pt x="88" y="2"/>
                        <a:pt x="85" y="0"/>
                        <a:pt x="82" y="2"/>
                      </a:cubicBezTo>
                      <a:cubicBezTo>
                        <a:pt x="79" y="3"/>
                        <a:pt x="73" y="20"/>
                        <a:pt x="70" y="25"/>
                      </a:cubicBezTo>
                      <a:cubicBezTo>
                        <a:pt x="67" y="29"/>
                        <a:pt x="57" y="33"/>
                        <a:pt x="53" y="33"/>
                      </a:cubicBezTo>
                      <a:cubicBezTo>
                        <a:pt x="48" y="33"/>
                        <a:pt x="48" y="40"/>
                        <a:pt x="44" y="42"/>
                      </a:cubicBezTo>
                      <a:cubicBezTo>
                        <a:pt x="41" y="45"/>
                        <a:pt x="42" y="50"/>
                        <a:pt x="38" y="53"/>
                      </a:cubicBezTo>
                      <a:cubicBezTo>
                        <a:pt x="34" y="56"/>
                        <a:pt x="36" y="67"/>
                        <a:pt x="38" y="70"/>
                      </a:cubicBezTo>
                      <a:cubicBezTo>
                        <a:pt x="40" y="74"/>
                        <a:pt x="30" y="85"/>
                        <a:pt x="25" y="89"/>
                      </a:cubicBezTo>
                      <a:cubicBezTo>
                        <a:pt x="19" y="92"/>
                        <a:pt x="17" y="98"/>
                        <a:pt x="8" y="100"/>
                      </a:cubicBezTo>
                      <a:cubicBezTo>
                        <a:pt x="5" y="100"/>
                        <a:pt x="2" y="102"/>
                        <a:pt x="0" y="104"/>
                      </a:cubicBezTo>
                      <a:cubicBezTo>
                        <a:pt x="14" y="104"/>
                        <a:pt x="35" y="104"/>
                        <a:pt x="42" y="104"/>
                      </a:cubicBezTo>
                      <a:cubicBezTo>
                        <a:pt x="50" y="104"/>
                        <a:pt x="48" y="106"/>
                        <a:pt x="50" y="108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73" name="Freeform 15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519613" y="2405063"/>
                  <a:ext cx="93663" cy="174625"/>
                </a:xfrm>
                <a:custGeom>
                  <a:avLst/>
                  <a:gdLst/>
                  <a:ahLst/>
                  <a:cxnLst>
                    <a:cxn ang="0">
                      <a:pos x="13" y="23"/>
                    </a:cxn>
                    <a:cxn ang="0">
                      <a:pos x="10" y="35"/>
                    </a:cxn>
                    <a:cxn ang="0">
                      <a:pos x="3" y="42"/>
                    </a:cxn>
                    <a:cxn ang="0">
                      <a:pos x="7" y="54"/>
                    </a:cxn>
                    <a:cxn ang="0">
                      <a:pos x="12" y="62"/>
                    </a:cxn>
                    <a:cxn ang="0">
                      <a:pos x="21" y="68"/>
                    </a:cxn>
                    <a:cxn ang="0">
                      <a:pos x="26" y="88"/>
                    </a:cxn>
                    <a:cxn ang="0">
                      <a:pos x="27" y="91"/>
                    </a:cxn>
                    <a:cxn ang="0">
                      <a:pos x="32" y="87"/>
                    </a:cxn>
                    <a:cxn ang="0">
                      <a:pos x="34" y="78"/>
                    </a:cxn>
                    <a:cxn ang="0">
                      <a:pos x="35" y="73"/>
                    </a:cxn>
                    <a:cxn ang="0">
                      <a:pos x="43" y="65"/>
                    </a:cxn>
                    <a:cxn ang="0">
                      <a:pos x="48" y="61"/>
                    </a:cxn>
                    <a:cxn ang="0">
                      <a:pos x="49" y="55"/>
                    </a:cxn>
                    <a:cxn ang="0">
                      <a:pos x="44" y="51"/>
                    </a:cxn>
                    <a:cxn ang="0">
                      <a:pos x="40" y="47"/>
                    </a:cxn>
                    <a:cxn ang="0">
                      <a:pos x="31" y="43"/>
                    </a:cxn>
                    <a:cxn ang="0">
                      <a:pos x="40" y="35"/>
                    </a:cxn>
                    <a:cxn ang="0">
                      <a:pos x="40" y="20"/>
                    </a:cxn>
                    <a:cxn ang="0">
                      <a:pos x="42" y="10"/>
                    </a:cxn>
                    <a:cxn ang="0">
                      <a:pos x="40" y="6"/>
                    </a:cxn>
                    <a:cxn ang="0">
                      <a:pos x="35" y="4"/>
                    </a:cxn>
                    <a:cxn ang="0">
                      <a:pos x="20" y="4"/>
                    </a:cxn>
                    <a:cxn ang="0">
                      <a:pos x="13" y="5"/>
                    </a:cxn>
                    <a:cxn ang="0">
                      <a:pos x="13" y="23"/>
                    </a:cxn>
                  </a:cxnLst>
                  <a:rect l="0" t="0" r="r" b="b"/>
                  <a:pathLst>
                    <a:path w="49" h="91">
                      <a:moveTo>
                        <a:pt x="13" y="23"/>
                      </a:moveTo>
                      <a:cubicBezTo>
                        <a:pt x="16" y="27"/>
                        <a:pt x="13" y="34"/>
                        <a:pt x="10" y="35"/>
                      </a:cubicBezTo>
                      <a:cubicBezTo>
                        <a:pt x="7" y="36"/>
                        <a:pt x="5" y="42"/>
                        <a:pt x="3" y="42"/>
                      </a:cubicBezTo>
                      <a:cubicBezTo>
                        <a:pt x="0" y="42"/>
                        <a:pt x="3" y="52"/>
                        <a:pt x="7" y="54"/>
                      </a:cubicBezTo>
                      <a:cubicBezTo>
                        <a:pt x="12" y="56"/>
                        <a:pt x="12" y="60"/>
                        <a:pt x="12" y="62"/>
                      </a:cubicBezTo>
                      <a:cubicBezTo>
                        <a:pt x="12" y="64"/>
                        <a:pt x="19" y="66"/>
                        <a:pt x="21" y="68"/>
                      </a:cubicBezTo>
                      <a:cubicBezTo>
                        <a:pt x="23" y="71"/>
                        <a:pt x="26" y="84"/>
                        <a:pt x="26" y="88"/>
                      </a:cubicBezTo>
                      <a:cubicBezTo>
                        <a:pt x="26" y="89"/>
                        <a:pt x="26" y="90"/>
                        <a:pt x="27" y="91"/>
                      </a:cubicBezTo>
                      <a:cubicBezTo>
                        <a:pt x="29" y="90"/>
                        <a:pt x="31" y="89"/>
                        <a:pt x="32" y="87"/>
                      </a:cubicBezTo>
                      <a:cubicBezTo>
                        <a:pt x="33" y="84"/>
                        <a:pt x="34" y="79"/>
                        <a:pt x="34" y="78"/>
                      </a:cubicBezTo>
                      <a:cubicBezTo>
                        <a:pt x="33" y="77"/>
                        <a:pt x="33" y="74"/>
                        <a:pt x="35" y="73"/>
                      </a:cubicBezTo>
                      <a:cubicBezTo>
                        <a:pt x="36" y="72"/>
                        <a:pt x="42" y="65"/>
                        <a:pt x="43" y="65"/>
                      </a:cubicBezTo>
                      <a:cubicBezTo>
                        <a:pt x="45" y="64"/>
                        <a:pt x="48" y="65"/>
                        <a:pt x="48" y="61"/>
                      </a:cubicBezTo>
                      <a:cubicBezTo>
                        <a:pt x="48" y="60"/>
                        <a:pt x="48" y="58"/>
                        <a:pt x="49" y="55"/>
                      </a:cubicBezTo>
                      <a:cubicBezTo>
                        <a:pt x="46" y="54"/>
                        <a:pt x="44" y="52"/>
                        <a:pt x="44" y="51"/>
                      </a:cubicBezTo>
                      <a:cubicBezTo>
                        <a:pt x="44" y="49"/>
                        <a:pt x="41" y="45"/>
                        <a:pt x="40" y="47"/>
                      </a:cubicBezTo>
                      <a:cubicBezTo>
                        <a:pt x="38" y="49"/>
                        <a:pt x="32" y="47"/>
                        <a:pt x="31" y="43"/>
                      </a:cubicBezTo>
                      <a:cubicBezTo>
                        <a:pt x="30" y="39"/>
                        <a:pt x="35" y="39"/>
                        <a:pt x="40" y="35"/>
                      </a:cubicBezTo>
                      <a:cubicBezTo>
                        <a:pt x="44" y="31"/>
                        <a:pt x="45" y="24"/>
                        <a:pt x="40" y="20"/>
                      </a:cubicBezTo>
                      <a:cubicBezTo>
                        <a:pt x="35" y="16"/>
                        <a:pt x="38" y="14"/>
                        <a:pt x="42" y="10"/>
                      </a:cubicBezTo>
                      <a:cubicBezTo>
                        <a:pt x="45" y="7"/>
                        <a:pt x="42" y="5"/>
                        <a:pt x="40" y="6"/>
                      </a:cubicBezTo>
                      <a:cubicBezTo>
                        <a:pt x="39" y="8"/>
                        <a:pt x="36" y="8"/>
                        <a:pt x="35" y="4"/>
                      </a:cubicBezTo>
                      <a:cubicBezTo>
                        <a:pt x="35" y="0"/>
                        <a:pt x="24" y="0"/>
                        <a:pt x="20" y="4"/>
                      </a:cubicBezTo>
                      <a:cubicBezTo>
                        <a:pt x="18" y="5"/>
                        <a:pt x="16" y="5"/>
                        <a:pt x="13" y="5"/>
                      </a:cubicBezTo>
                      <a:cubicBezTo>
                        <a:pt x="12" y="12"/>
                        <a:pt x="12" y="20"/>
                        <a:pt x="13" y="23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74" name="Freeform 16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171950" y="2411413"/>
                  <a:ext cx="449263" cy="430213"/>
                </a:xfrm>
                <a:custGeom>
                  <a:avLst/>
                  <a:gdLst/>
                  <a:ahLst/>
                  <a:cxnLst>
                    <a:cxn ang="0">
                      <a:pos x="81" y="43"/>
                    </a:cxn>
                    <a:cxn ang="0">
                      <a:pos x="82" y="53"/>
                    </a:cxn>
                    <a:cxn ang="0">
                      <a:pos x="86" y="61"/>
                    </a:cxn>
                    <a:cxn ang="0">
                      <a:pos x="84" y="65"/>
                    </a:cxn>
                    <a:cxn ang="0">
                      <a:pos x="67" y="66"/>
                    </a:cxn>
                    <a:cxn ang="0">
                      <a:pos x="61" y="70"/>
                    </a:cxn>
                    <a:cxn ang="0">
                      <a:pos x="57" y="73"/>
                    </a:cxn>
                    <a:cxn ang="0">
                      <a:pos x="55" y="80"/>
                    </a:cxn>
                    <a:cxn ang="0">
                      <a:pos x="50" y="83"/>
                    </a:cxn>
                    <a:cxn ang="0">
                      <a:pos x="42" y="86"/>
                    </a:cxn>
                    <a:cxn ang="0">
                      <a:pos x="36" y="93"/>
                    </a:cxn>
                    <a:cxn ang="0">
                      <a:pos x="26" y="95"/>
                    </a:cxn>
                    <a:cxn ang="0">
                      <a:pos x="19" y="97"/>
                    </a:cxn>
                    <a:cxn ang="0">
                      <a:pos x="1" y="109"/>
                    </a:cxn>
                    <a:cxn ang="0">
                      <a:pos x="1" y="124"/>
                    </a:cxn>
                    <a:cxn ang="0">
                      <a:pos x="3" y="126"/>
                    </a:cxn>
                    <a:cxn ang="0">
                      <a:pos x="112" y="199"/>
                    </a:cxn>
                    <a:cxn ang="0">
                      <a:pos x="120" y="209"/>
                    </a:cxn>
                    <a:cxn ang="0">
                      <a:pos x="132" y="213"/>
                    </a:cxn>
                    <a:cxn ang="0">
                      <a:pos x="138" y="225"/>
                    </a:cxn>
                    <a:cxn ang="0">
                      <a:pos x="149" y="223"/>
                    </a:cxn>
                    <a:cxn ang="0">
                      <a:pos x="166" y="217"/>
                    </a:cxn>
                    <a:cxn ang="0">
                      <a:pos x="187" y="201"/>
                    </a:cxn>
                    <a:cxn ang="0">
                      <a:pos x="235" y="171"/>
                    </a:cxn>
                    <a:cxn ang="0">
                      <a:pos x="235" y="171"/>
                    </a:cxn>
                    <a:cxn ang="0">
                      <a:pos x="230" y="161"/>
                    </a:cxn>
                    <a:cxn ang="0">
                      <a:pos x="221" y="158"/>
                    </a:cxn>
                    <a:cxn ang="0">
                      <a:pos x="214" y="154"/>
                    </a:cxn>
                    <a:cxn ang="0">
                      <a:pos x="212" y="145"/>
                    </a:cxn>
                    <a:cxn ang="0">
                      <a:pos x="207" y="138"/>
                    </a:cxn>
                    <a:cxn ang="0">
                      <a:pos x="212" y="133"/>
                    </a:cxn>
                    <a:cxn ang="0">
                      <a:pos x="211" y="127"/>
                    </a:cxn>
                    <a:cxn ang="0">
                      <a:pos x="211" y="120"/>
                    </a:cxn>
                    <a:cxn ang="0">
                      <a:pos x="211" y="113"/>
                    </a:cxn>
                    <a:cxn ang="0">
                      <a:pos x="212" y="101"/>
                    </a:cxn>
                    <a:cxn ang="0">
                      <a:pos x="207" y="91"/>
                    </a:cxn>
                    <a:cxn ang="0">
                      <a:pos x="209" y="88"/>
                    </a:cxn>
                    <a:cxn ang="0">
                      <a:pos x="208" y="85"/>
                    </a:cxn>
                    <a:cxn ang="0">
                      <a:pos x="203" y="65"/>
                    </a:cxn>
                    <a:cxn ang="0">
                      <a:pos x="194" y="59"/>
                    </a:cxn>
                    <a:cxn ang="0">
                      <a:pos x="189" y="51"/>
                    </a:cxn>
                    <a:cxn ang="0">
                      <a:pos x="185" y="39"/>
                    </a:cxn>
                    <a:cxn ang="0">
                      <a:pos x="192" y="32"/>
                    </a:cxn>
                    <a:cxn ang="0">
                      <a:pos x="195" y="20"/>
                    </a:cxn>
                    <a:cxn ang="0">
                      <a:pos x="195" y="2"/>
                    </a:cxn>
                    <a:cxn ang="0">
                      <a:pos x="185" y="0"/>
                    </a:cxn>
                    <a:cxn ang="0">
                      <a:pos x="173" y="1"/>
                    </a:cxn>
                    <a:cxn ang="0">
                      <a:pos x="158" y="5"/>
                    </a:cxn>
                    <a:cxn ang="0">
                      <a:pos x="115" y="7"/>
                    </a:cxn>
                    <a:cxn ang="0">
                      <a:pos x="98" y="16"/>
                    </a:cxn>
                    <a:cxn ang="0">
                      <a:pos x="80" y="26"/>
                    </a:cxn>
                    <a:cxn ang="0">
                      <a:pos x="76" y="27"/>
                    </a:cxn>
                    <a:cxn ang="0">
                      <a:pos x="78" y="31"/>
                    </a:cxn>
                    <a:cxn ang="0">
                      <a:pos x="81" y="43"/>
                    </a:cxn>
                  </a:cxnLst>
                  <a:rect l="0" t="0" r="r" b="b"/>
                  <a:pathLst>
                    <a:path w="235" h="225">
                      <a:moveTo>
                        <a:pt x="81" y="43"/>
                      </a:moveTo>
                      <a:cubicBezTo>
                        <a:pt x="81" y="47"/>
                        <a:pt x="80" y="53"/>
                        <a:pt x="82" y="53"/>
                      </a:cubicBezTo>
                      <a:cubicBezTo>
                        <a:pt x="84" y="53"/>
                        <a:pt x="86" y="59"/>
                        <a:pt x="86" y="61"/>
                      </a:cubicBezTo>
                      <a:cubicBezTo>
                        <a:pt x="87" y="62"/>
                        <a:pt x="86" y="65"/>
                        <a:pt x="84" y="65"/>
                      </a:cubicBezTo>
                      <a:cubicBezTo>
                        <a:pt x="81" y="65"/>
                        <a:pt x="67" y="64"/>
                        <a:pt x="67" y="66"/>
                      </a:cubicBezTo>
                      <a:cubicBezTo>
                        <a:pt x="67" y="68"/>
                        <a:pt x="64" y="70"/>
                        <a:pt x="61" y="70"/>
                      </a:cubicBezTo>
                      <a:cubicBezTo>
                        <a:pt x="57" y="70"/>
                        <a:pt x="57" y="69"/>
                        <a:pt x="57" y="73"/>
                      </a:cubicBezTo>
                      <a:cubicBezTo>
                        <a:pt x="56" y="76"/>
                        <a:pt x="58" y="80"/>
                        <a:pt x="55" y="80"/>
                      </a:cubicBezTo>
                      <a:cubicBezTo>
                        <a:pt x="53" y="80"/>
                        <a:pt x="54" y="83"/>
                        <a:pt x="50" y="83"/>
                      </a:cubicBezTo>
                      <a:cubicBezTo>
                        <a:pt x="47" y="83"/>
                        <a:pt x="42" y="83"/>
                        <a:pt x="42" y="86"/>
                      </a:cubicBezTo>
                      <a:cubicBezTo>
                        <a:pt x="42" y="89"/>
                        <a:pt x="40" y="92"/>
                        <a:pt x="36" y="93"/>
                      </a:cubicBezTo>
                      <a:cubicBezTo>
                        <a:pt x="32" y="93"/>
                        <a:pt x="26" y="92"/>
                        <a:pt x="26" y="95"/>
                      </a:cubicBezTo>
                      <a:cubicBezTo>
                        <a:pt x="26" y="98"/>
                        <a:pt x="21" y="96"/>
                        <a:pt x="19" y="97"/>
                      </a:cubicBezTo>
                      <a:cubicBezTo>
                        <a:pt x="16" y="99"/>
                        <a:pt x="1" y="107"/>
                        <a:pt x="1" y="109"/>
                      </a:cubicBezTo>
                      <a:cubicBezTo>
                        <a:pt x="0" y="110"/>
                        <a:pt x="1" y="117"/>
                        <a:pt x="1" y="124"/>
                      </a:cubicBezTo>
                      <a:cubicBezTo>
                        <a:pt x="1" y="125"/>
                        <a:pt x="2" y="126"/>
                        <a:pt x="3" y="126"/>
                      </a:cubicBezTo>
                      <a:cubicBezTo>
                        <a:pt x="9" y="129"/>
                        <a:pt x="109" y="196"/>
                        <a:pt x="112" y="199"/>
                      </a:cubicBezTo>
                      <a:cubicBezTo>
                        <a:pt x="116" y="202"/>
                        <a:pt x="120" y="209"/>
                        <a:pt x="120" y="209"/>
                      </a:cubicBezTo>
                      <a:cubicBezTo>
                        <a:pt x="120" y="209"/>
                        <a:pt x="127" y="210"/>
                        <a:pt x="132" y="213"/>
                      </a:cubicBezTo>
                      <a:cubicBezTo>
                        <a:pt x="138" y="217"/>
                        <a:pt x="138" y="225"/>
                        <a:pt x="138" y="225"/>
                      </a:cubicBezTo>
                      <a:cubicBezTo>
                        <a:pt x="138" y="225"/>
                        <a:pt x="145" y="224"/>
                        <a:pt x="149" y="223"/>
                      </a:cubicBezTo>
                      <a:cubicBezTo>
                        <a:pt x="153" y="222"/>
                        <a:pt x="166" y="217"/>
                        <a:pt x="166" y="217"/>
                      </a:cubicBezTo>
                      <a:cubicBezTo>
                        <a:pt x="187" y="201"/>
                        <a:pt x="187" y="201"/>
                        <a:pt x="187" y="201"/>
                      </a:cubicBezTo>
                      <a:cubicBezTo>
                        <a:pt x="235" y="171"/>
                        <a:pt x="235" y="171"/>
                        <a:pt x="235" y="171"/>
                      </a:cubicBezTo>
                      <a:cubicBezTo>
                        <a:pt x="235" y="171"/>
                        <a:pt x="235" y="171"/>
                        <a:pt x="235" y="171"/>
                      </a:cubicBezTo>
                      <a:cubicBezTo>
                        <a:pt x="234" y="165"/>
                        <a:pt x="232" y="161"/>
                        <a:pt x="230" y="161"/>
                      </a:cubicBezTo>
                      <a:cubicBezTo>
                        <a:pt x="227" y="161"/>
                        <a:pt x="225" y="158"/>
                        <a:pt x="221" y="158"/>
                      </a:cubicBezTo>
                      <a:cubicBezTo>
                        <a:pt x="218" y="158"/>
                        <a:pt x="214" y="157"/>
                        <a:pt x="214" y="154"/>
                      </a:cubicBezTo>
                      <a:cubicBezTo>
                        <a:pt x="213" y="151"/>
                        <a:pt x="215" y="149"/>
                        <a:pt x="212" y="145"/>
                      </a:cubicBezTo>
                      <a:cubicBezTo>
                        <a:pt x="210" y="141"/>
                        <a:pt x="207" y="140"/>
                        <a:pt x="207" y="138"/>
                      </a:cubicBezTo>
                      <a:cubicBezTo>
                        <a:pt x="207" y="136"/>
                        <a:pt x="212" y="133"/>
                        <a:pt x="212" y="133"/>
                      </a:cubicBezTo>
                      <a:cubicBezTo>
                        <a:pt x="213" y="132"/>
                        <a:pt x="211" y="129"/>
                        <a:pt x="211" y="127"/>
                      </a:cubicBezTo>
                      <a:cubicBezTo>
                        <a:pt x="211" y="126"/>
                        <a:pt x="209" y="122"/>
                        <a:pt x="211" y="120"/>
                      </a:cubicBezTo>
                      <a:cubicBezTo>
                        <a:pt x="212" y="118"/>
                        <a:pt x="213" y="116"/>
                        <a:pt x="211" y="113"/>
                      </a:cubicBezTo>
                      <a:cubicBezTo>
                        <a:pt x="210" y="109"/>
                        <a:pt x="214" y="106"/>
                        <a:pt x="212" y="101"/>
                      </a:cubicBezTo>
                      <a:cubicBezTo>
                        <a:pt x="210" y="96"/>
                        <a:pt x="206" y="92"/>
                        <a:pt x="207" y="91"/>
                      </a:cubicBezTo>
                      <a:cubicBezTo>
                        <a:pt x="207" y="90"/>
                        <a:pt x="208" y="89"/>
                        <a:pt x="209" y="88"/>
                      </a:cubicBezTo>
                      <a:cubicBezTo>
                        <a:pt x="208" y="87"/>
                        <a:pt x="208" y="86"/>
                        <a:pt x="208" y="85"/>
                      </a:cubicBezTo>
                      <a:cubicBezTo>
                        <a:pt x="208" y="81"/>
                        <a:pt x="205" y="68"/>
                        <a:pt x="203" y="65"/>
                      </a:cubicBezTo>
                      <a:cubicBezTo>
                        <a:pt x="201" y="63"/>
                        <a:pt x="194" y="61"/>
                        <a:pt x="194" y="59"/>
                      </a:cubicBezTo>
                      <a:cubicBezTo>
                        <a:pt x="194" y="57"/>
                        <a:pt x="194" y="53"/>
                        <a:pt x="189" y="51"/>
                      </a:cubicBezTo>
                      <a:cubicBezTo>
                        <a:pt x="185" y="49"/>
                        <a:pt x="182" y="39"/>
                        <a:pt x="185" y="39"/>
                      </a:cubicBezTo>
                      <a:cubicBezTo>
                        <a:pt x="187" y="39"/>
                        <a:pt x="189" y="33"/>
                        <a:pt x="192" y="32"/>
                      </a:cubicBezTo>
                      <a:cubicBezTo>
                        <a:pt x="195" y="31"/>
                        <a:pt x="198" y="24"/>
                        <a:pt x="195" y="20"/>
                      </a:cubicBezTo>
                      <a:cubicBezTo>
                        <a:pt x="194" y="17"/>
                        <a:pt x="194" y="9"/>
                        <a:pt x="195" y="2"/>
                      </a:cubicBezTo>
                      <a:cubicBezTo>
                        <a:pt x="191" y="2"/>
                        <a:pt x="186" y="1"/>
                        <a:pt x="185" y="0"/>
                      </a:cubicBezTo>
                      <a:cubicBezTo>
                        <a:pt x="183" y="0"/>
                        <a:pt x="177" y="1"/>
                        <a:pt x="173" y="1"/>
                      </a:cubicBezTo>
                      <a:cubicBezTo>
                        <a:pt x="170" y="2"/>
                        <a:pt x="161" y="7"/>
                        <a:pt x="158" y="5"/>
                      </a:cubicBezTo>
                      <a:cubicBezTo>
                        <a:pt x="155" y="2"/>
                        <a:pt x="124" y="7"/>
                        <a:pt x="115" y="7"/>
                      </a:cubicBezTo>
                      <a:cubicBezTo>
                        <a:pt x="107" y="7"/>
                        <a:pt x="103" y="16"/>
                        <a:pt x="98" y="16"/>
                      </a:cubicBezTo>
                      <a:cubicBezTo>
                        <a:pt x="93" y="16"/>
                        <a:pt x="85" y="21"/>
                        <a:pt x="80" y="26"/>
                      </a:cubicBezTo>
                      <a:cubicBezTo>
                        <a:pt x="79" y="27"/>
                        <a:pt x="78" y="27"/>
                        <a:pt x="76" y="27"/>
                      </a:cubicBezTo>
                      <a:cubicBezTo>
                        <a:pt x="77" y="29"/>
                        <a:pt x="77" y="30"/>
                        <a:pt x="78" y="31"/>
                      </a:cubicBezTo>
                      <a:cubicBezTo>
                        <a:pt x="80" y="34"/>
                        <a:pt x="81" y="38"/>
                        <a:pt x="81" y="43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75" name="Freeform 17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565650" y="2509838"/>
                  <a:ext cx="328613" cy="315913"/>
                </a:xfrm>
                <a:custGeom>
                  <a:avLst/>
                  <a:gdLst/>
                  <a:ahLst/>
                  <a:cxnLst>
                    <a:cxn ang="0">
                      <a:pos x="19" y="10"/>
                    </a:cxn>
                    <a:cxn ang="0">
                      <a:pos x="11" y="18"/>
                    </a:cxn>
                    <a:cxn ang="0">
                      <a:pos x="10" y="23"/>
                    </a:cxn>
                    <a:cxn ang="0">
                      <a:pos x="8" y="32"/>
                    </a:cxn>
                    <a:cxn ang="0">
                      <a:pos x="1" y="39"/>
                    </a:cxn>
                    <a:cxn ang="0">
                      <a:pos x="6" y="49"/>
                    </a:cxn>
                    <a:cxn ang="0">
                      <a:pos x="5" y="61"/>
                    </a:cxn>
                    <a:cxn ang="0">
                      <a:pos x="5" y="68"/>
                    </a:cxn>
                    <a:cxn ang="0">
                      <a:pos x="5" y="75"/>
                    </a:cxn>
                    <a:cxn ang="0">
                      <a:pos x="6" y="81"/>
                    </a:cxn>
                    <a:cxn ang="0">
                      <a:pos x="1" y="86"/>
                    </a:cxn>
                    <a:cxn ang="0">
                      <a:pos x="6" y="93"/>
                    </a:cxn>
                    <a:cxn ang="0">
                      <a:pos x="8" y="102"/>
                    </a:cxn>
                    <a:cxn ang="0">
                      <a:pos x="15" y="106"/>
                    </a:cxn>
                    <a:cxn ang="0">
                      <a:pos x="24" y="109"/>
                    </a:cxn>
                    <a:cxn ang="0">
                      <a:pos x="29" y="119"/>
                    </a:cxn>
                    <a:cxn ang="0">
                      <a:pos x="46" y="122"/>
                    </a:cxn>
                    <a:cxn ang="0">
                      <a:pos x="53" y="129"/>
                    </a:cxn>
                    <a:cxn ang="0">
                      <a:pos x="72" y="119"/>
                    </a:cxn>
                    <a:cxn ang="0">
                      <a:pos x="158" y="165"/>
                    </a:cxn>
                    <a:cxn ang="0">
                      <a:pos x="158" y="159"/>
                    </a:cxn>
                    <a:cxn ang="0">
                      <a:pos x="169" y="159"/>
                    </a:cxn>
                    <a:cxn ang="0">
                      <a:pos x="169" y="48"/>
                    </a:cxn>
                    <a:cxn ang="0">
                      <a:pos x="169" y="32"/>
                    </a:cxn>
                    <a:cxn ang="0">
                      <a:pos x="170" y="18"/>
                    </a:cxn>
                    <a:cxn ang="0">
                      <a:pos x="171" y="15"/>
                    </a:cxn>
                    <a:cxn ang="0">
                      <a:pos x="171" y="15"/>
                    </a:cxn>
                    <a:cxn ang="0">
                      <a:pos x="156" y="11"/>
                    </a:cxn>
                    <a:cxn ang="0">
                      <a:pos x="138" y="2"/>
                    </a:cxn>
                    <a:cxn ang="0">
                      <a:pos x="113" y="15"/>
                    </a:cxn>
                    <a:cxn ang="0">
                      <a:pos x="115" y="29"/>
                    </a:cxn>
                    <a:cxn ang="0">
                      <a:pos x="97" y="29"/>
                    </a:cxn>
                    <a:cxn ang="0">
                      <a:pos x="77" y="22"/>
                    </a:cxn>
                    <a:cxn ang="0">
                      <a:pos x="65" y="14"/>
                    </a:cxn>
                    <a:cxn ang="0">
                      <a:pos x="58" y="7"/>
                    </a:cxn>
                    <a:cxn ang="0">
                      <a:pos x="38" y="3"/>
                    </a:cxn>
                    <a:cxn ang="0">
                      <a:pos x="25" y="0"/>
                    </a:cxn>
                    <a:cxn ang="0">
                      <a:pos x="24" y="6"/>
                    </a:cxn>
                    <a:cxn ang="0">
                      <a:pos x="19" y="10"/>
                    </a:cxn>
                  </a:cxnLst>
                  <a:rect l="0" t="0" r="r" b="b"/>
                  <a:pathLst>
                    <a:path w="172" h="165">
                      <a:moveTo>
                        <a:pt x="19" y="10"/>
                      </a:moveTo>
                      <a:cubicBezTo>
                        <a:pt x="18" y="10"/>
                        <a:pt x="12" y="17"/>
                        <a:pt x="11" y="18"/>
                      </a:cubicBezTo>
                      <a:cubicBezTo>
                        <a:pt x="9" y="19"/>
                        <a:pt x="9" y="22"/>
                        <a:pt x="10" y="23"/>
                      </a:cubicBezTo>
                      <a:cubicBezTo>
                        <a:pt x="10" y="24"/>
                        <a:pt x="9" y="29"/>
                        <a:pt x="8" y="32"/>
                      </a:cubicBezTo>
                      <a:cubicBezTo>
                        <a:pt x="6" y="35"/>
                        <a:pt x="1" y="37"/>
                        <a:pt x="1" y="39"/>
                      </a:cubicBezTo>
                      <a:cubicBezTo>
                        <a:pt x="0" y="40"/>
                        <a:pt x="4" y="44"/>
                        <a:pt x="6" y="49"/>
                      </a:cubicBezTo>
                      <a:cubicBezTo>
                        <a:pt x="8" y="54"/>
                        <a:pt x="4" y="57"/>
                        <a:pt x="5" y="61"/>
                      </a:cubicBezTo>
                      <a:cubicBezTo>
                        <a:pt x="7" y="64"/>
                        <a:pt x="6" y="66"/>
                        <a:pt x="5" y="68"/>
                      </a:cubicBezTo>
                      <a:cubicBezTo>
                        <a:pt x="3" y="70"/>
                        <a:pt x="5" y="74"/>
                        <a:pt x="5" y="75"/>
                      </a:cubicBezTo>
                      <a:cubicBezTo>
                        <a:pt x="5" y="77"/>
                        <a:pt x="7" y="80"/>
                        <a:pt x="6" y="81"/>
                      </a:cubicBezTo>
                      <a:cubicBezTo>
                        <a:pt x="6" y="81"/>
                        <a:pt x="1" y="84"/>
                        <a:pt x="1" y="86"/>
                      </a:cubicBezTo>
                      <a:cubicBezTo>
                        <a:pt x="1" y="88"/>
                        <a:pt x="4" y="89"/>
                        <a:pt x="6" y="93"/>
                      </a:cubicBezTo>
                      <a:cubicBezTo>
                        <a:pt x="9" y="97"/>
                        <a:pt x="7" y="99"/>
                        <a:pt x="8" y="102"/>
                      </a:cubicBezTo>
                      <a:cubicBezTo>
                        <a:pt x="8" y="105"/>
                        <a:pt x="12" y="106"/>
                        <a:pt x="15" y="106"/>
                      </a:cubicBezTo>
                      <a:cubicBezTo>
                        <a:pt x="19" y="106"/>
                        <a:pt x="21" y="109"/>
                        <a:pt x="24" y="109"/>
                      </a:cubicBezTo>
                      <a:cubicBezTo>
                        <a:pt x="26" y="109"/>
                        <a:pt x="28" y="113"/>
                        <a:pt x="29" y="119"/>
                      </a:cubicBezTo>
                      <a:cubicBezTo>
                        <a:pt x="31" y="119"/>
                        <a:pt x="41" y="119"/>
                        <a:pt x="46" y="122"/>
                      </a:cubicBezTo>
                      <a:cubicBezTo>
                        <a:pt x="51" y="125"/>
                        <a:pt x="53" y="129"/>
                        <a:pt x="53" y="129"/>
                      </a:cubicBezTo>
                      <a:cubicBezTo>
                        <a:pt x="72" y="119"/>
                        <a:pt x="72" y="119"/>
                        <a:pt x="72" y="119"/>
                      </a:cubicBezTo>
                      <a:cubicBezTo>
                        <a:pt x="158" y="165"/>
                        <a:pt x="158" y="165"/>
                        <a:pt x="158" y="165"/>
                      </a:cubicBezTo>
                      <a:cubicBezTo>
                        <a:pt x="158" y="159"/>
                        <a:pt x="158" y="159"/>
                        <a:pt x="158" y="159"/>
                      </a:cubicBezTo>
                      <a:cubicBezTo>
                        <a:pt x="169" y="159"/>
                        <a:pt x="169" y="159"/>
                        <a:pt x="169" y="159"/>
                      </a:cubicBezTo>
                      <a:cubicBezTo>
                        <a:pt x="169" y="159"/>
                        <a:pt x="169" y="56"/>
                        <a:pt x="169" y="48"/>
                      </a:cubicBezTo>
                      <a:cubicBezTo>
                        <a:pt x="169" y="41"/>
                        <a:pt x="165" y="36"/>
                        <a:pt x="169" y="32"/>
                      </a:cubicBezTo>
                      <a:cubicBezTo>
                        <a:pt x="172" y="27"/>
                        <a:pt x="167" y="25"/>
                        <a:pt x="170" y="18"/>
                      </a:cubicBezTo>
                      <a:cubicBezTo>
                        <a:pt x="170" y="17"/>
                        <a:pt x="171" y="16"/>
                        <a:pt x="171" y="15"/>
                      </a:cubicBezTo>
                      <a:cubicBezTo>
                        <a:pt x="171" y="15"/>
                        <a:pt x="171" y="15"/>
                        <a:pt x="171" y="15"/>
                      </a:cubicBezTo>
                      <a:cubicBezTo>
                        <a:pt x="170" y="12"/>
                        <a:pt x="165" y="12"/>
                        <a:pt x="156" y="11"/>
                      </a:cubicBezTo>
                      <a:cubicBezTo>
                        <a:pt x="146" y="9"/>
                        <a:pt x="149" y="2"/>
                        <a:pt x="138" y="2"/>
                      </a:cubicBezTo>
                      <a:cubicBezTo>
                        <a:pt x="127" y="1"/>
                        <a:pt x="113" y="10"/>
                        <a:pt x="113" y="15"/>
                      </a:cubicBezTo>
                      <a:cubicBezTo>
                        <a:pt x="113" y="19"/>
                        <a:pt x="118" y="24"/>
                        <a:pt x="115" y="29"/>
                      </a:cubicBezTo>
                      <a:cubicBezTo>
                        <a:pt x="111" y="34"/>
                        <a:pt x="103" y="35"/>
                        <a:pt x="97" y="29"/>
                      </a:cubicBezTo>
                      <a:cubicBezTo>
                        <a:pt x="92" y="24"/>
                        <a:pt x="83" y="22"/>
                        <a:pt x="77" y="22"/>
                      </a:cubicBezTo>
                      <a:cubicBezTo>
                        <a:pt x="70" y="22"/>
                        <a:pt x="65" y="18"/>
                        <a:pt x="65" y="14"/>
                      </a:cubicBezTo>
                      <a:cubicBezTo>
                        <a:pt x="66" y="10"/>
                        <a:pt x="64" y="9"/>
                        <a:pt x="58" y="7"/>
                      </a:cubicBezTo>
                      <a:cubicBezTo>
                        <a:pt x="52" y="6"/>
                        <a:pt x="48" y="2"/>
                        <a:pt x="38" y="3"/>
                      </a:cubicBezTo>
                      <a:cubicBezTo>
                        <a:pt x="32" y="4"/>
                        <a:pt x="28" y="2"/>
                        <a:pt x="25" y="0"/>
                      </a:cubicBezTo>
                      <a:cubicBezTo>
                        <a:pt x="24" y="3"/>
                        <a:pt x="24" y="5"/>
                        <a:pt x="24" y="6"/>
                      </a:cubicBezTo>
                      <a:cubicBezTo>
                        <a:pt x="24" y="10"/>
                        <a:pt x="21" y="9"/>
                        <a:pt x="19" y="10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78" name="Freeform 18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002088" y="2949575"/>
                  <a:ext cx="61913" cy="22225"/>
                </a:xfrm>
                <a:custGeom>
                  <a:avLst/>
                  <a:gdLst/>
                  <a:ahLst/>
                  <a:cxnLst>
                    <a:cxn ang="0">
                      <a:pos x="16" y="7"/>
                    </a:cxn>
                    <a:cxn ang="0">
                      <a:pos x="25" y="10"/>
                    </a:cxn>
                    <a:cxn ang="0">
                      <a:pos x="32" y="8"/>
                    </a:cxn>
                    <a:cxn ang="0">
                      <a:pos x="26" y="7"/>
                    </a:cxn>
                    <a:cxn ang="0">
                      <a:pos x="15" y="2"/>
                    </a:cxn>
                    <a:cxn ang="0">
                      <a:pos x="1" y="5"/>
                    </a:cxn>
                    <a:cxn ang="0">
                      <a:pos x="0" y="11"/>
                    </a:cxn>
                    <a:cxn ang="0">
                      <a:pos x="3" y="11"/>
                    </a:cxn>
                    <a:cxn ang="0">
                      <a:pos x="16" y="7"/>
                    </a:cxn>
                  </a:cxnLst>
                  <a:rect l="0" t="0" r="r" b="b"/>
                  <a:pathLst>
                    <a:path w="32" h="11">
                      <a:moveTo>
                        <a:pt x="16" y="7"/>
                      </a:moveTo>
                      <a:cubicBezTo>
                        <a:pt x="18" y="5"/>
                        <a:pt x="22" y="9"/>
                        <a:pt x="25" y="10"/>
                      </a:cubicBezTo>
                      <a:cubicBezTo>
                        <a:pt x="29" y="10"/>
                        <a:pt x="32" y="8"/>
                        <a:pt x="32" y="8"/>
                      </a:cubicBezTo>
                      <a:cubicBezTo>
                        <a:pt x="32" y="8"/>
                        <a:pt x="32" y="7"/>
                        <a:pt x="26" y="7"/>
                      </a:cubicBezTo>
                      <a:cubicBezTo>
                        <a:pt x="21" y="7"/>
                        <a:pt x="20" y="0"/>
                        <a:pt x="15" y="2"/>
                      </a:cubicBezTo>
                      <a:cubicBezTo>
                        <a:pt x="10" y="5"/>
                        <a:pt x="7" y="5"/>
                        <a:pt x="1" y="5"/>
                      </a:cubicBezTo>
                      <a:cubicBezTo>
                        <a:pt x="1" y="6"/>
                        <a:pt x="0" y="9"/>
                        <a:pt x="0" y="11"/>
                      </a:cubicBezTo>
                      <a:cubicBezTo>
                        <a:pt x="1" y="11"/>
                        <a:pt x="2" y="11"/>
                        <a:pt x="3" y="11"/>
                      </a:cubicBezTo>
                      <a:cubicBezTo>
                        <a:pt x="6" y="11"/>
                        <a:pt x="13" y="9"/>
                        <a:pt x="16" y="7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79" name="Freeform 19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3989388" y="2890838"/>
                  <a:ext cx="125413" cy="101600"/>
                </a:xfrm>
                <a:custGeom>
                  <a:avLst/>
                  <a:gdLst/>
                  <a:ahLst/>
                  <a:cxnLst>
                    <a:cxn ang="0">
                      <a:pos x="15" y="51"/>
                    </a:cxn>
                    <a:cxn ang="0">
                      <a:pos x="21" y="48"/>
                    </a:cxn>
                    <a:cxn ang="0">
                      <a:pos x="37" y="47"/>
                    </a:cxn>
                    <a:cxn ang="0">
                      <a:pos x="40" y="48"/>
                    </a:cxn>
                    <a:cxn ang="0">
                      <a:pos x="40" y="47"/>
                    </a:cxn>
                    <a:cxn ang="0">
                      <a:pos x="48" y="50"/>
                    </a:cxn>
                    <a:cxn ang="0">
                      <a:pos x="65" y="51"/>
                    </a:cxn>
                    <a:cxn ang="0">
                      <a:pos x="66" y="50"/>
                    </a:cxn>
                    <a:cxn ang="0">
                      <a:pos x="66" y="43"/>
                    </a:cxn>
                    <a:cxn ang="0">
                      <a:pos x="60" y="36"/>
                    </a:cxn>
                    <a:cxn ang="0">
                      <a:pos x="58" y="29"/>
                    </a:cxn>
                    <a:cxn ang="0">
                      <a:pos x="56" y="26"/>
                    </a:cxn>
                    <a:cxn ang="0">
                      <a:pos x="50" y="18"/>
                    </a:cxn>
                    <a:cxn ang="0">
                      <a:pos x="42" y="8"/>
                    </a:cxn>
                    <a:cxn ang="0">
                      <a:pos x="38" y="8"/>
                    </a:cxn>
                    <a:cxn ang="0">
                      <a:pos x="32" y="2"/>
                    </a:cxn>
                    <a:cxn ang="0">
                      <a:pos x="23" y="3"/>
                    </a:cxn>
                    <a:cxn ang="0">
                      <a:pos x="13" y="3"/>
                    </a:cxn>
                    <a:cxn ang="0">
                      <a:pos x="6" y="8"/>
                    </a:cxn>
                    <a:cxn ang="0">
                      <a:pos x="6" y="8"/>
                    </a:cxn>
                    <a:cxn ang="0">
                      <a:pos x="3" y="18"/>
                    </a:cxn>
                    <a:cxn ang="0">
                      <a:pos x="7" y="34"/>
                    </a:cxn>
                    <a:cxn ang="0">
                      <a:pos x="8" y="36"/>
                    </a:cxn>
                    <a:cxn ang="0">
                      <a:pos x="22" y="33"/>
                    </a:cxn>
                    <a:cxn ang="0">
                      <a:pos x="33" y="38"/>
                    </a:cxn>
                    <a:cxn ang="0">
                      <a:pos x="39" y="39"/>
                    </a:cxn>
                    <a:cxn ang="0">
                      <a:pos x="32" y="41"/>
                    </a:cxn>
                    <a:cxn ang="0">
                      <a:pos x="23" y="38"/>
                    </a:cxn>
                    <a:cxn ang="0">
                      <a:pos x="10" y="42"/>
                    </a:cxn>
                    <a:cxn ang="0">
                      <a:pos x="7" y="42"/>
                    </a:cxn>
                    <a:cxn ang="0">
                      <a:pos x="8" y="48"/>
                    </a:cxn>
                    <a:cxn ang="0">
                      <a:pos x="9" y="49"/>
                    </a:cxn>
                    <a:cxn ang="0">
                      <a:pos x="15" y="51"/>
                    </a:cxn>
                  </a:cxnLst>
                  <a:rect l="0" t="0" r="r" b="b"/>
                  <a:pathLst>
                    <a:path w="66" h="53">
                      <a:moveTo>
                        <a:pt x="15" y="51"/>
                      </a:moveTo>
                      <a:cubicBezTo>
                        <a:pt x="17" y="51"/>
                        <a:pt x="21" y="48"/>
                        <a:pt x="21" y="48"/>
                      </a:cubicBezTo>
                      <a:cubicBezTo>
                        <a:pt x="21" y="48"/>
                        <a:pt x="35" y="47"/>
                        <a:pt x="37" y="47"/>
                      </a:cubicBezTo>
                      <a:cubicBezTo>
                        <a:pt x="38" y="47"/>
                        <a:pt x="39" y="47"/>
                        <a:pt x="40" y="48"/>
                      </a:cubicBezTo>
                      <a:cubicBezTo>
                        <a:pt x="40" y="47"/>
                        <a:pt x="40" y="47"/>
                        <a:pt x="40" y="47"/>
                      </a:cubicBezTo>
                      <a:cubicBezTo>
                        <a:pt x="40" y="47"/>
                        <a:pt x="48" y="48"/>
                        <a:pt x="48" y="50"/>
                      </a:cubicBezTo>
                      <a:cubicBezTo>
                        <a:pt x="49" y="52"/>
                        <a:pt x="59" y="53"/>
                        <a:pt x="65" y="51"/>
                      </a:cubicBezTo>
                      <a:cubicBezTo>
                        <a:pt x="65" y="51"/>
                        <a:pt x="66" y="50"/>
                        <a:pt x="66" y="50"/>
                      </a:cubicBezTo>
                      <a:cubicBezTo>
                        <a:pt x="66" y="48"/>
                        <a:pt x="66" y="44"/>
                        <a:pt x="66" y="43"/>
                      </a:cubicBezTo>
                      <a:cubicBezTo>
                        <a:pt x="66" y="42"/>
                        <a:pt x="62" y="38"/>
                        <a:pt x="60" y="36"/>
                      </a:cubicBezTo>
                      <a:cubicBezTo>
                        <a:pt x="58" y="34"/>
                        <a:pt x="58" y="29"/>
                        <a:pt x="58" y="29"/>
                      </a:cubicBezTo>
                      <a:cubicBezTo>
                        <a:pt x="56" y="26"/>
                        <a:pt x="56" y="26"/>
                        <a:pt x="56" y="26"/>
                      </a:cubicBezTo>
                      <a:cubicBezTo>
                        <a:pt x="56" y="26"/>
                        <a:pt x="55" y="19"/>
                        <a:pt x="50" y="18"/>
                      </a:cubicBezTo>
                      <a:cubicBezTo>
                        <a:pt x="45" y="16"/>
                        <a:pt x="42" y="8"/>
                        <a:pt x="42" y="8"/>
                      </a:cubicBezTo>
                      <a:cubicBezTo>
                        <a:pt x="38" y="8"/>
                        <a:pt x="38" y="8"/>
                        <a:pt x="38" y="8"/>
                      </a:cubicBezTo>
                      <a:cubicBezTo>
                        <a:pt x="38" y="8"/>
                        <a:pt x="35" y="4"/>
                        <a:pt x="32" y="2"/>
                      </a:cubicBezTo>
                      <a:cubicBezTo>
                        <a:pt x="29" y="0"/>
                        <a:pt x="23" y="3"/>
                        <a:pt x="23" y="3"/>
                      </a:cubicBezTo>
                      <a:cubicBezTo>
                        <a:pt x="23" y="3"/>
                        <a:pt x="17" y="4"/>
                        <a:pt x="13" y="3"/>
                      </a:cubicBezTo>
                      <a:cubicBezTo>
                        <a:pt x="9" y="2"/>
                        <a:pt x="10" y="8"/>
                        <a:pt x="6" y="8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5" y="12"/>
                        <a:pt x="5" y="15"/>
                        <a:pt x="3" y="18"/>
                      </a:cubicBezTo>
                      <a:cubicBezTo>
                        <a:pt x="0" y="23"/>
                        <a:pt x="5" y="31"/>
                        <a:pt x="7" y="34"/>
                      </a:cubicBezTo>
                      <a:cubicBezTo>
                        <a:pt x="8" y="34"/>
                        <a:pt x="8" y="35"/>
                        <a:pt x="8" y="36"/>
                      </a:cubicBezTo>
                      <a:cubicBezTo>
                        <a:pt x="14" y="36"/>
                        <a:pt x="17" y="36"/>
                        <a:pt x="22" y="33"/>
                      </a:cubicBezTo>
                      <a:cubicBezTo>
                        <a:pt x="27" y="31"/>
                        <a:pt x="28" y="38"/>
                        <a:pt x="33" y="38"/>
                      </a:cubicBezTo>
                      <a:cubicBezTo>
                        <a:pt x="39" y="38"/>
                        <a:pt x="39" y="39"/>
                        <a:pt x="39" y="39"/>
                      </a:cubicBezTo>
                      <a:cubicBezTo>
                        <a:pt x="39" y="39"/>
                        <a:pt x="36" y="41"/>
                        <a:pt x="32" y="41"/>
                      </a:cubicBezTo>
                      <a:cubicBezTo>
                        <a:pt x="29" y="40"/>
                        <a:pt x="25" y="36"/>
                        <a:pt x="23" y="38"/>
                      </a:cubicBezTo>
                      <a:cubicBezTo>
                        <a:pt x="20" y="40"/>
                        <a:pt x="13" y="42"/>
                        <a:pt x="10" y="42"/>
                      </a:cubicBezTo>
                      <a:cubicBezTo>
                        <a:pt x="9" y="42"/>
                        <a:pt x="8" y="42"/>
                        <a:pt x="7" y="42"/>
                      </a:cubicBezTo>
                      <a:cubicBezTo>
                        <a:pt x="6" y="44"/>
                        <a:pt x="6" y="46"/>
                        <a:pt x="8" y="48"/>
                      </a:cubicBezTo>
                      <a:cubicBezTo>
                        <a:pt x="8" y="48"/>
                        <a:pt x="9" y="49"/>
                        <a:pt x="9" y="49"/>
                      </a:cubicBezTo>
                      <a:cubicBezTo>
                        <a:pt x="15" y="48"/>
                        <a:pt x="13" y="50"/>
                        <a:pt x="15" y="51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80" name="Freeform 20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005263" y="2981325"/>
                  <a:ext cx="60325" cy="33338"/>
                </a:xfrm>
                <a:custGeom>
                  <a:avLst/>
                  <a:gdLst/>
                  <a:ahLst/>
                  <a:cxnLst>
                    <a:cxn ang="0">
                      <a:pos x="16" y="17"/>
                    </a:cxn>
                    <a:cxn ang="0">
                      <a:pos x="26" y="12"/>
                    </a:cxn>
                    <a:cxn ang="0">
                      <a:pos x="30" y="10"/>
                    </a:cxn>
                    <a:cxn ang="0">
                      <a:pos x="29" y="5"/>
                    </a:cxn>
                    <a:cxn ang="0">
                      <a:pos x="31" y="1"/>
                    </a:cxn>
                    <a:cxn ang="0">
                      <a:pos x="28" y="0"/>
                    </a:cxn>
                    <a:cxn ang="0">
                      <a:pos x="12" y="1"/>
                    </a:cxn>
                    <a:cxn ang="0">
                      <a:pos x="6" y="4"/>
                    </a:cxn>
                    <a:cxn ang="0">
                      <a:pos x="0" y="2"/>
                    </a:cxn>
                    <a:cxn ang="0">
                      <a:pos x="9" y="9"/>
                    </a:cxn>
                    <a:cxn ang="0">
                      <a:pos x="14" y="18"/>
                    </a:cxn>
                    <a:cxn ang="0">
                      <a:pos x="15" y="18"/>
                    </a:cxn>
                    <a:cxn ang="0">
                      <a:pos x="16" y="17"/>
                    </a:cxn>
                  </a:cxnLst>
                  <a:rect l="0" t="0" r="r" b="b"/>
                  <a:pathLst>
                    <a:path w="31" h="18">
                      <a:moveTo>
                        <a:pt x="16" y="17"/>
                      </a:moveTo>
                      <a:cubicBezTo>
                        <a:pt x="19" y="16"/>
                        <a:pt x="24" y="11"/>
                        <a:pt x="26" y="12"/>
                      </a:cubicBezTo>
                      <a:cubicBezTo>
                        <a:pt x="27" y="13"/>
                        <a:pt x="30" y="11"/>
                        <a:pt x="30" y="10"/>
                      </a:cubicBezTo>
                      <a:cubicBezTo>
                        <a:pt x="30" y="9"/>
                        <a:pt x="26" y="6"/>
                        <a:pt x="29" y="5"/>
                      </a:cubicBezTo>
                      <a:cubicBezTo>
                        <a:pt x="31" y="4"/>
                        <a:pt x="31" y="2"/>
                        <a:pt x="31" y="1"/>
                      </a:cubicBezTo>
                      <a:cubicBezTo>
                        <a:pt x="30" y="0"/>
                        <a:pt x="29" y="0"/>
                        <a:pt x="28" y="0"/>
                      </a:cubicBezTo>
                      <a:cubicBezTo>
                        <a:pt x="26" y="0"/>
                        <a:pt x="12" y="1"/>
                        <a:pt x="12" y="1"/>
                      </a:cubicBezTo>
                      <a:cubicBezTo>
                        <a:pt x="12" y="1"/>
                        <a:pt x="8" y="4"/>
                        <a:pt x="6" y="4"/>
                      </a:cubicBezTo>
                      <a:cubicBezTo>
                        <a:pt x="4" y="3"/>
                        <a:pt x="6" y="1"/>
                        <a:pt x="0" y="2"/>
                      </a:cubicBezTo>
                      <a:cubicBezTo>
                        <a:pt x="3" y="6"/>
                        <a:pt x="3" y="7"/>
                        <a:pt x="9" y="9"/>
                      </a:cubicBezTo>
                      <a:cubicBezTo>
                        <a:pt x="16" y="11"/>
                        <a:pt x="9" y="14"/>
                        <a:pt x="14" y="18"/>
                      </a:cubicBezTo>
                      <a:cubicBezTo>
                        <a:pt x="14" y="18"/>
                        <a:pt x="15" y="18"/>
                        <a:pt x="15" y="18"/>
                      </a:cubicBezTo>
                      <a:cubicBezTo>
                        <a:pt x="16" y="18"/>
                        <a:pt x="16" y="17"/>
                        <a:pt x="16" y="17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82" name="Freeform 21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673600" y="3013075"/>
                  <a:ext cx="263525" cy="185738"/>
                </a:xfrm>
                <a:custGeom>
                  <a:avLst/>
                  <a:gdLst/>
                  <a:ahLst/>
                  <a:cxnLst>
                    <a:cxn ang="0">
                      <a:pos x="128" y="55"/>
                    </a:cxn>
                    <a:cxn ang="0">
                      <a:pos x="124" y="47"/>
                    </a:cxn>
                    <a:cxn ang="0">
                      <a:pos x="117" y="41"/>
                    </a:cxn>
                    <a:cxn ang="0">
                      <a:pos x="112" y="34"/>
                    </a:cxn>
                    <a:cxn ang="0">
                      <a:pos x="103" y="30"/>
                    </a:cxn>
                    <a:cxn ang="0">
                      <a:pos x="101" y="27"/>
                    </a:cxn>
                    <a:cxn ang="0">
                      <a:pos x="97" y="26"/>
                    </a:cxn>
                    <a:cxn ang="0">
                      <a:pos x="98" y="22"/>
                    </a:cxn>
                    <a:cxn ang="0">
                      <a:pos x="97" y="12"/>
                    </a:cxn>
                    <a:cxn ang="0">
                      <a:pos x="89" y="1"/>
                    </a:cxn>
                    <a:cxn ang="0">
                      <a:pos x="87" y="1"/>
                    </a:cxn>
                    <a:cxn ang="0">
                      <a:pos x="78" y="5"/>
                    </a:cxn>
                    <a:cxn ang="0">
                      <a:pos x="76" y="10"/>
                    </a:cxn>
                    <a:cxn ang="0">
                      <a:pos x="65" y="21"/>
                    </a:cxn>
                    <a:cxn ang="0">
                      <a:pos x="49" y="25"/>
                    </a:cxn>
                    <a:cxn ang="0">
                      <a:pos x="48" y="31"/>
                    </a:cxn>
                    <a:cxn ang="0">
                      <a:pos x="38" y="36"/>
                    </a:cxn>
                    <a:cxn ang="0">
                      <a:pos x="26" y="40"/>
                    </a:cxn>
                    <a:cxn ang="0">
                      <a:pos x="18" y="40"/>
                    </a:cxn>
                    <a:cxn ang="0">
                      <a:pos x="12" y="42"/>
                    </a:cxn>
                    <a:cxn ang="0">
                      <a:pos x="11" y="41"/>
                    </a:cxn>
                    <a:cxn ang="0">
                      <a:pos x="5" y="48"/>
                    </a:cxn>
                    <a:cxn ang="0">
                      <a:pos x="0" y="59"/>
                    </a:cxn>
                    <a:cxn ang="0">
                      <a:pos x="1" y="69"/>
                    </a:cxn>
                    <a:cxn ang="0">
                      <a:pos x="5" y="78"/>
                    </a:cxn>
                    <a:cxn ang="0">
                      <a:pos x="6" y="84"/>
                    </a:cxn>
                    <a:cxn ang="0">
                      <a:pos x="9" y="88"/>
                    </a:cxn>
                    <a:cxn ang="0">
                      <a:pos x="16" y="95"/>
                    </a:cxn>
                    <a:cxn ang="0">
                      <a:pos x="18" y="97"/>
                    </a:cxn>
                    <a:cxn ang="0">
                      <a:pos x="19" y="96"/>
                    </a:cxn>
                    <a:cxn ang="0">
                      <a:pos x="21" y="88"/>
                    </a:cxn>
                    <a:cxn ang="0">
                      <a:pos x="27" y="86"/>
                    </a:cxn>
                    <a:cxn ang="0">
                      <a:pos x="32" y="85"/>
                    </a:cxn>
                    <a:cxn ang="0">
                      <a:pos x="42" y="86"/>
                    </a:cxn>
                    <a:cxn ang="0">
                      <a:pos x="42" y="79"/>
                    </a:cxn>
                    <a:cxn ang="0">
                      <a:pos x="53" y="70"/>
                    </a:cxn>
                    <a:cxn ang="0">
                      <a:pos x="63" y="76"/>
                    </a:cxn>
                    <a:cxn ang="0">
                      <a:pos x="84" y="80"/>
                    </a:cxn>
                    <a:cxn ang="0">
                      <a:pos x="88" y="72"/>
                    </a:cxn>
                    <a:cxn ang="0">
                      <a:pos x="97" y="72"/>
                    </a:cxn>
                    <a:cxn ang="0">
                      <a:pos x="108" y="69"/>
                    </a:cxn>
                    <a:cxn ang="0">
                      <a:pos x="117" y="68"/>
                    </a:cxn>
                    <a:cxn ang="0">
                      <a:pos x="130" y="69"/>
                    </a:cxn>
                    <a:cxn ang="0">
                      <a:pos x="138" y="68"/>
                    </a:cxn>
                    <a:cxn ang="0">
                      <a:pos x="136" y="61"/>
                    </a:cxn>
                    <a:cxn ang="0">
                      <a:pos x="128" y="55"/>
                    </a:cxn>
                  </a:cxnLst>
                  <a:rect l="0" t="0" r="r" b="b"/>
                  <a:pathLst>
                    <a:path w="138" h="97">
                      <a:moveTo>
                        <a:pt x="128" y="55"/>
                      </a:moveTo>
                      <a:cubicBezTo>
                        <a:pt x="128" y="53"/>
                        <a:pt x="128" y="51"/>
                        <a:pt x="124" y="47"/>
                      </a:cubicBezTo>
                      <a:cubicBezTo>
                        <a:pt x="120" y="44"/>
                        <a:pt x="117" y="43"/>
                        <a:pt x="117" y="41"/>
                      </a:cubicBezTo>
                      <a:cubicBezTo>
                        <a:pt x="117" y="39"/>
                        <a:pt x="115" y="38"/>
                        <a:pt x="112" y="34"/>
                      </a:cubicBezTo>
                      <a:cubicBezTo>
                        <a:pt x="108" y="30"/>
                        <a:pt x="103" y="30"/>
                        <a:pt x="103" y="30"/>
                      </a:cubicBezTo>
                      <a:cubicBezTo>
                        <a:pt x="101" y="27"/>
                        <a:pt x="101" y="27"/>
                        <a:pt x="101" y="27"/>
                      </a:cubicBezTo>
                      <a:cubicBezTo>
                        <a:pt x="97" y="26"/>
                        <a:pt x="97" y="26"/>
                        <a:pt x="97" y="26"/>
                      </a:cubicBezTo>
                      <a:cubicBezTo>
                        <a:pt x="97" y="26"/>
                        <a:pt x="94" y="24"/>
                        <a:pt x="98" y="22"/>
                      </a:cubicBezTo>
                      <a:cubicBezTo>
                        <a:pt x="102" y="20"/>
                        <a:pt x="98" y="14"/>
                        <a:pt x="97" y="12"/>
                      </a:cubicBezTo>
                      <a:cubicBezTo>
                        <a:pt x="97" y="10"/>
                        <a:pt x="91" y="3"/>
                        <a:pt x="89" y="1"/>
                      </a:cubicBezTo>
                      <a:cubicBezTo>
                        <a:pt x="89" y="1"/>
                        <a:pt x="88" y="1"/>
                        <a:pt x="87" y="1"/>
                      </a:cubicBezTo>
                      <a:cubicBezTo>
                        <a:pt x="85" y="0"/>
                        <a:pt x="80" y="2"/>
                        <a:pt x="78" y="5"/>
                      </a:cubicBezTo>
                      <a:cubicBezTo>
                        <a:pt x="76" y="7"/>
                        <a:pt x="77" y="8"/>
                        <a:pt x="76" y="10"/>
                      </a:cubicBezTo>
                      <a:cubicBezTo>
                        <a:pt x="74" y="12"/>
                        <a:pt x="68" y="17"/>
                        <a:pt x="65" y="21"/>
                      </a:cubicBezTo>
                      <a:cubicBezTo>
                        <a:pt x="61" y="26"/>
                        <a:pt x="52" y="23"/>
                        <a:pt x="49" y="25"/>
                      </a:cubicBezTo>
                      <a:cubicBezTo>
                        <a:pt x="46" y="26"/>
                        <a:pt x="50" y="29"/>
                        <a:pt x="48" y="31"/>
                      </a:cubicBezTo>
                      <a:cubicBezTo>
                        <a:pt x="46" y="32"/>
                        <a:pt x="40" y="35"/>
                        <a:pt x="38" y="36"/>
                      </a:cubicBezTo>
                      <a:cubicBezTo>
                        <a:pt x="36" y="37"/>
                        <a:pt x="28" y="37"/>
                        <a:pt x="26" y="40"/>
                      </a:cubicBezTo>
                      <a:cubicBezTo>
                        <a:pt x="23" y="43"/>
                        <a:pt x="21" y="36"/>
                        <a:pt x="18" y="40"/>
                      </a:cubicBezTo>
                      <a:cubicBezTo>
                        <a:pt x="16" y="43"/>
                        <a:pt x="13" y="43"/>
                        <a:pt x="12" y="42"/>
                      </a:cubicBezTo>
                      <a:cubicBezTo>
                        <a:pt x="12" y="42"/>
                        <a:pt x="11" y="42"/>
                        <a:pt x="11" y="41"/>
                      </a:cubicBezTo>
                      <a:cubicBezTo>
                        <a:pt x="9" y="43"/>
                        <a:pt x="6" y="45"/>
                        <a:pt x="5" y="48"/>
                      </a:cubicBezTo>
                      <a:cubicBezTo>
                        <a:pt x="4" y="53"/>
                        <a:pt x="0" y="57"/>
                        <a:pt x="0" y="59"/>
                      </a:cubicBezTo>
                      <a:cubicBezTo>
                        <a:pt x="0" y="62"/>
                        <a:pt x="1" y="65"/>
                        <a:pt x="1" y="69"/>
                      </a:cubicBezTo>
                      <a:cubicBezTo>
                        <a:pt x="1" y="73"/>
                        <a:pt x="2" y="75"/>
                        <a:pt x="5" y="78"/>
                      </a:cubicBezTo>
                      <a:cubicBezTo>
                        <a:pt x="7" y="81"/>
                        <a:pt x="6" y="84"/>
                        <a:pt x="6" y="84"/>
                      </a:cubicBezTo>
                      <a:cubicBezTo>
                        <a:pt x="6" y="84"/>
                        <a:pt x="7" y="86"/>
                        <a:pt x="9" y="88"/>
                      </a:cubicBezTo>
                      <a:cubicBezTo>
                        <a:pt x="11" y="90"/>
                        <a:pt x="16" y="94"/>
                        <a:pt x="16" y="95"/>
                      </a:cubicBezTo>
                      <a:cubicBezTo>
                        <a:pt x="16" y="96"/>
                        <a:pt x="17" y="97"/>
                        <a:pt x="18" y="97"/>
                      </a:cubicBezTo>
                      <a:cubicBezTo>
                        <a:pt x="18" y="97"/>
                        <a:pt x="18" y="96"/>
                        <a:pt x="19" y="96"/>
                      </a:cubicBezTo>
                      <a:cubicBezTo>
                        <a:pt x="22" y="93"/>
                        <a:pt x="21" y="88"/>
                        <a:pt x="21" y="88"/>
                      </a:cubicBezTo>
                      <a:cubicBezTo>
                        <a:pt x="27" y="86"/>
                        <a:pt x="27" y="86"/>
                        <a:pt x="27" y="86"/>
                      </a:cubicBezTo>
                      <a:cubicBezTo>
                        <a:pt x="32" y="85"/>
                        <a:pt x="32" y="85"/>
                        <a:pt x="32" y="85"/>
                      </a:cubicBezTo>
                      <a:cubicBezTo>
                        <a:pt x="42" y="86"/>
                        <a:pt x="42" y="86"/>
                        <a:pt x="42" y="86"/>
                      </a:cubicBezTo>
                      <a:cubicBezTo>
                        <a:pt x="42" y="79"/>
                        <a:pt x="42" y="79"/>
                        <a:pt x="42" y="79"/>
                      </a:cubicBezTo>
                      <a:cubicBezTo>
                        <a:pt x="42" y="79"/>
                        <a:pt x="49" y="70"/>
                        <a:pt x="53" y="70"/>
                      </a:cubicBezTo>
                      <a:cubicBezTo>
                        <a:pt x="58" y="70"/>
                        <a:pt x="63" y="76"/>
                        <a:pt x="63" y="76"/>
                      </a:cubicBezTo>
                      <a:cubicBezTo>
                        <a:pt x="84" y="80"/>
                        <a:pt x="84" y="80"/>
                        <a:pt x="84" y="80"/>
                      </a:cubicBezTo>
                      <a:cubicBezTo>
                        <a:pt x="84" y="80"/>
                        <a:pt x="85" y="74"/>
                        <a:pt x="88" y="72"/>
                      </a:cubicBezTo>
                      <a:cubicBezTo>
                        <a:pt x="90" y="71"/>
                        <a:pt x="94" y="74"/>
                        <a:pt x="97" y="72"/>
                      </a:cubicBezTo>
                      <a:cubicBezTo>
                        <a:pt x="99" y="71"/>
                        <a:pt x="104" y="69"/>
                        <a:pt x="108" y="69"/>
                      </a:cubicBezTo>
                      <a:cubicBezTo>
                        <a:pt x="113" y="69"/>
                        <a:pt x="115" y="72"/>
                        <a:pt x="117" y="68"/>
                      </a:cubicBezTo>
                      <a:cubicBezTo>
                        <a:pt x="120" y="63"/>
                        <a:pt x="130" y="69"/>
                        <a:pt x="130" y="69"/>
                      </a:cubicBezTo>
                      <a:cubicBezTo>
                        <a:pt x="138" y="68"/>
                        <a:pt x="138" y="68"/>
                        <a:pt x="138" y="68"/>
                      </a:cubicBezTo>
                      <a:cubicBezTo>
                        <a:pt x="136" y="61"/>
                        <a:pt x="136" y="61"/>
                        <a:pt x="136" y="61"/>
                      </a:cubicBezTo>
                      <a:cubicBezTo>
                        <a:pt x="136" y="61"/>
                        <a:pt x="128" y="57"/>
                        <a:pt x="128" y="55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85" name="Freeform 22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421188" y="2951163"/>
                  <a:ext cx="255588" cy="212725"/>
                </a:xfrm>
                <a:custGeom>
                  <a:avLst/>
                  <a:gdLst/>
                  <a:ahLst/>
                  <a:cxnLst>
                    <a:cxn ang="0">
                      <a:pos x="83" y="81"/>
                    </a:cxn>
                    <a:cxn ang="0">
                      <a:pos x="89" y="80"/>
                    </a:cxn>
                    <a:cxn ang="0">
                      <a:pos x="97" y="86"/>
                    </a:cxn>
                    <a:cxn ang="0">
                      <a:pos x="102" y="81"/>
                    </a:cxn>
                    <a:cxn ang="0">
                      <a:pos x="110" y="63"/>
                    </a:cxn>
                    <a:cxn ang="0">
                      <a:pos x="116" y="57"/>
                    </a:cxn>
                    <a:cxn ang="0">
                      <a:pos x="117" y="51"/>
                    </a:cxn>
                    <a:cxn ang="0">
                      <a:pos x="120" y="43"/>
                    </a:cxn>
                    <a:cxn ang="0">
                      <a:pos x="126" y="31"/>
                    </a:cxn>
                    <a:cxn ang="0">
                      <a:pos x="133" y="27"/>
                    </a:cxn>
                    <a:cxn ang="0">
                      <a:pos x="132" y="20"/>
                    </a:cxn>
                    <a:cxn ang="0">
                      <a:pos x="128" y="16"/>
                    </a:cxn>
                    <a:cxn ang="0">
                      <a:pos x="128" y="9"/>
                    </a:cxn>
                    <a:cxn ang="0">
                      <a:pos x="124" y="5"/>
                    </a:cxn>
                    <a:cxn ang="0">
                      <a:pos x="120" y="3"/>
                    </a:cxn>
                    <a:cxn ang="0">
                      <a:pos x="112" y="10"/>
                    </a:cxn>
                    <a:cxn ang="0">
                      <a:pos x="103" y="8"/>
                    </a:cxn>
                    <a:cxn ang="0">
                      <a:pos x="88" y="7"/>
                    </a:cxn>
                    <a:cxn ang="0">
                      <a:pos x="80" y="13"/>
                    </a:cxn>
                    <a:cxn ang="0">
                      <a:pos x="69" y="13"/>
                    </a:cxn>
                    <a:cxn ang="0">
                      <a:pos x="60" y="8"/>
                    </a:cxn>
                    <a:cxn ang="0">
                      <a:pos x="51" y="11"/>
                    </a:cxn>
                    <a:cxn ang="0">
                      <a:pos x="45" y="5"/>
                    </a:cxn>
                    <a:cxn ang="0">
                      <a:pos x="36" y="2"/>
                    </a:cxn>
                    <a:cxn ang="0">
                      <a:pos x="29" y="4"/>
                    </a:cxn>
                    <a:cxn ang="0">
                      <a:pos x="19" y="4"/>
                    </a:cxn>
                    <a:cxn ang="0">
                      <a:pos x="16" y="13"/>
                    </a:cxn>
                    <a:cxn ang="0">
                      <a:pos x="11" y="21"/>
                    </a:cxn>
                    <a:cxn ang="0">
                      <a:pos x="10" y="23"/>
                    </a:cxn>
                    <a:cxn ang="0">
                      <a:pos x="11" y="31"/>
                    </a:cxn>
                    <a:cxn ang="0">
                      <a:pos x="10" y="47"/>
                    </a:cxn>
                    <a:cxn ang="0">
                      <a:pos x="6" y="54"/>
                    </a:cxn>
                    <a:cxn ang="0">
                      <a:pos x="1" y="62"/>
                    </a:cxn>
                    <a:cxn ang="0">
                      <a:pos x="1" y="75"/>
                    </a:cxn>
                    <a:cxn ang="0">
                      <a:pos x="5" y="84"/>
                    </a:cxn>
                    <a:cxn ang="0">
                      <a:pos x="5" y="84"/>
                    </a:cxn>
                    <a:cxn ang="0">
                      <a:pos x="22" y="88"/>
                    </a:cxn>
                    <a:cxn ang="0">
                      <a:pos x="32" y="100"/>
                    </a:cxn>
                    <a:cxn ang="0">
                      <a:pos x="38" y="110"/>
                    </a:cxn>
                    <a:cxn ang="0">
                      <a:pos x="50" y="107"/>
                    </a:cxn>
                    <a:cxn ang="0">
                      <a:pos x="65" y="105"/>
                    </a:cxn>
                    <a:cxn ang="0">
                      <a:pos x="66" y="105"/>
                    </a:cxn>
                    <a:cxn ang="0">
                      <a:pos x="70" y="93"/>
                    </a:cxn>
                    <a:cxn ang="0">
                      <a:pos x="83" y="81"/>
                    </a:cxn>
                  </a:cxnLst>
                  <a:rect l="0" t="0" r="r" b="b"/>
                  <a:pathLst>
                    <a:path w="134" h="111">
                      <a:moveTo>
                        <a:pt x="83" y="81"/>
                      </a:moveTo>
                      <a:cubicBezTo>
                        <a:pt x="84" y="81"/>
                        <a:pt x="87" y="82"/>
                        <a:pt x="89" y="80"/>
                      </a:cubicBezTo>
                      <a:cubicBezTo>
                        <a:pt x="92" y="78"/>
                        <a:pt x="97" y="82"/>
                        <a:pt x="97" y="86"/>
                      </a:cubicBezTo>
                      <a:cubicBezTo>
                        <a:pt x="98" y="89"/>
                        <a:pt x="100" y="84"/>
                        <a:pt x="102" y="81"/>
                      </a:cubicBezTo>
                      <a:cubicBezTo>
                        <a:pt x="104" y="77"/>
                        <a:pt x="110" y="66"/>
                        <a:pt x="110" y="63"/>
                      </a:cubicBezTo>
                      <a:cubicBezTo>
                        <a:pt x="110" y="61"/>
                        <a:pt x="116" y="58"/>
                        <a:pt x="116" y="57"/>
                      </a:cubicBezTo>
                      <a:cubicBezTo>
                        <a:pt x="116" y="55"/>
                        <a:pt x="115" y="51"/>
                        <a:pt x="117" y="51"/>
                      </a:cubicBezTo>
                      <a:cubicBezTo>
                        <a:pt x="119" y="50"/>
                        <a:pt x="120" y="45"/>
                        <a:pt x="120" y="43"/>
                      </a:cubicBezTo>
                      <a:cubicBezTo>
                        <a:pt x="119" y="42"/>
                        <a:pt x="125" y="32"/>
                        <a:pt x="126" y="31"/>
                      </a:cubicBezTo>
                      <a:cubicBezTo>
                        <a:pt x="127" y="30"/>
                        <a:pt x="133" y="30"/>
                        <a:pt x="133" y="27"/>
                      </a:cubicBezTo>
                      <a:cubicBezTo>
                        <a:pt x="133" y="24"/>
                        <a:pt x="134" y="21"/>
                        <a:pt x="132" y="20"/>
                      </a:cubicBezTo>
                      <a:cubicBezTo>
                        <a:pt x="130" y="20"/>
                        <a:pt x="128" y="17"/>
                        <a:pt x="128" y="16"/>
                      </a:cubicBezTo>
                      <a:cubicBezTo>
                        <a:pt x="128" y="15"/>
                        <a:pt x="128" y="12"/>
                        <a:pt x="128" y="9"/>
                      </a:cubicBezTo>
                      <a:cubicBezTo>
                        <a:pt x="126" y="9"/>
                        <a:pt x="126" y="6"/>
                        <a:pt x="124" y="5"/>
                      </a:cubicBezTo>
                      <a:cubicBezTo>
                        <a:pt x="122" y="3"/>
                        <a:pt x="122" y="2"/>
                        <a:pt x="120" y="3"/>
                      </a:cubicBezTo>
                      <a:cubicBezTo>
                        <a:pt x="118" y="3"/>
                        <a:pt x="115" y="9"/>
                        <a:pt x="112" y="10"/>
                      </a:cubicBezTo>
                      <a:cubicBezTo>
                        <a:pt x="109" y="11"/>
                        <a:pt x="105" y="9"/>
                        <a:pt x="103" y="8"/>
                      </a:cubicBezTo>
                      <a:cubicBezTo>
                        <a:pt x="101" y="7"/>
                        <a:pt x="91" y="8"/>
                        <a:pt x="88" y="7"/>
                      </a:cubicBezTo>
                      <a:cubicBezTo>
                        <a:pt x="85" y="7"/>
                        <a:pt x="82" y="11"/>
                        <a:pt x="80" y="13"/>
                      </a:cubicBezTo>
                      <a:cubicBezTo>
                        <a:pt x="78" y="14"/>
                        <a:pt x="71" y="13"/>
                        <a:pt x="69" y="13"/>
                      </a:cubicBezTo>
                      <a:cubicBezTo>
                        <a:pt x="67" y="12"/>
                        <a:pt x="62" y="8"/>
                        <a:pt x="60" y="8"/>
                      </a:cubicBezTo>
                      <a:cubicBezTo>
                        <a:pt x="58" y="8"/>
                        <a:pt x="54" y="9"/>
                        <a:pt x="51" y="11"/>
                      </a:cubicBezTo>
                      <a:cubicBezTo>
                        <a:pt x="48" y="13"/>
                        <a:pt x="47" y="7"/>
                        <a:pt x="45" y="5"/>
                      </a:cubicBezTo>
                      <a:cubicBezTo>
                        <a:pt x="43" y="2"/>
                        <a:pt x="38" y="4"/>
                        <a:pt x="36" y="2"/>
                      </a:cubicBezTo>
                      <a:cubicBezTo>
                        <a:pt x="33" y="0"/>
                        <a:pt x="31" y="5"/>
                        <a:pt x="29" y="4"/>
                      </a:cubicBezTo>
                      <a:cubicBezTo>
                        <a:pt x="27" y="4"/>
                        <a:pt x="21" y="3"/>
                        <a:pt x="19" y="4"/>
                      </a:cubicBezTo>
                      <a:cubicBezTo>
                        <a:pt x="17" y="6"/>
                        <a:pt x="17" y="12"/>
                        <a:pt x="16" y="13"/>
                      </a:cubicBezTo>
                      <a:cubicBezTo>
                        <a:pt x="15" y="14"/>
                        <a:pt x="11" y="19"/>
                        <a:pt x="11" y="21"/>
                      </a:cubicBezTo>
                      <a:cubicBezTo>
                        <a:pt x="11" y="22"/>
                        <a:pt x="11" y="23"/>
                        <a:pt x="10" y="23"/>
                      </a:cubicBezTo>
                      <a:cubicBezTo>
                        <a:pt x="10" y="26"/>
                        <a:pt x="11" y="30"/>
                        <a:pt x="11" y="31"/>
                      </a:cubicBezTo>
                      <a:cubicBezTo>
                        <a:pt x="11" y="33"/>
                        <a:pt x="12" y="45"/>
                        <a:pt x="10" y="47"/>
                      </a:cubicBezTo>
                      <a:cubicBezTo>
                        <a:pt x="7" y="50"/>
                        <a:pt x="6" y="54"/>
                        <a:pt x="6" y="54"/>
                      </a:cubicBezTo>
                      <a:cubicBezTo>
                        <a:pt x="6" y="54"/>
                        <a:pt x="2" y="56"/>
                        <a:pt x="1" y="62"/>
                      </a:cubicBezTo>
                      <a:cubicBezTo>
                        <a:pt x="0" y="67"/>
                        <a:pt x="1" y="71"/>
                        <a:pt x="1" y="75"/>
                      </a:cubicBezTo>
                      <a:cubicBezTo>
                        <a:pt x="1" y="78"/>
                        <a:pt x="3" y="80"/>
                        <a:pt x="5" y="84"/>
                      </a:cubicBezTo>
                      <a:cubicBezTo>
                        <a:pt x="5" y="84"/>
                        <a:pt x="5" y="84"/>
                        <a:pt x="5" y="84"/>
                      </a:cubicBezTo>
                      <a:cubicBezTo>
                        <a:pt x="7" y="87"/>
                        <a:pt x="16" y="87"/>
                        <a:pt x="22" y="88"/>
                      </a:cubicBezTo>
                      <a:cubicBezTo>
                        <a:pt x="27" y="90"/>
                        <a:pt x="32" y="97"/>
                        <a:pt x="32" y="100"/>
                      </a:cubicBezTo>
                      <a:cubicBezTo>
                        <a:pt x="32" y="103"/>
                        <a:pt x="36" y="108"/>
                        <a:pt x="38" y="110"/>
                      </a:cubicBezTo>
                      <a:cubicBezTo>
                        <a:pt x="41" y="111"/>
                        <a:pt x="47" y="107"/>
                        <a:pt x="50" y="107"/>
                      </a:cubicBezTo>
                      <a:cubicBezTo>
                        <a:pt x="53" y="107"/>
                        <a:pt x="63" y="107"/>
                        <a:pt x="65" y="105"/>
                      </a:cubicBezTo>
                      <a:cubicBezTo>
                        <a:pt x="65" y="105"/>
                        <a:pt x="66" y="105"/>
                        <a:pt x="66" y="105"/>
                      </a:cubicBezTo>
                      <a:cubicBezTo>
                        <a:pt x="69" y="99"/>
                        <a:pt x="70" y="93"/>
                        <a:pt x="70" y="93"/>
                      </a:cubicBezTo>
                      <a:cubicBezTo>
                        <a:pt x="70" y="93"/>
                        <a:pt x="81" y="81"/>
                        <a:pt x="83" y="81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86" name="Freeform 23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378325" y="2984500"/>
                  <a:ext cx="65088" cy="133350"/>
                </a:xfrm>
                <a:custGeom>
                  <a:avLst/>
                  <a:gdLst/>
                  <a:ahLst/>
                  <a:cxnLst>
                    <a:cxn ang="0">
                      <a:pos x="23" y="45"/>
                    </a:cxn>
                    <a:cxn ang="0">
                      <a:pos x="28" y="37"/>
                    </a:cxn>
                    <a:cxn ang="0">
                      <a:pos x="32" y="30"/>
                    </a:cxn>
                    <a:cxn ang="0">
                      <a:pos x="33" y="14"/>
                    </a:cxn>
                    <a:cxn ang="0">
                      <a:pos x="32" y="6"/>
                    </a:cxn>
                    <a:cxn ang="0">
                      <a:pos x="28" y="6"/>
                    </a:cxn>
                    <a:cxn ang="0">
                      <a:pos x="25" y="1"/>
                    </a:cxn>
                    <a:cxn ang="0">
                      <a:pos x="21" y="6"/>
                    </a:cxn>
                    <a:cxn ang="0">
                      <a:pos x="18" y="11"/>
                    </a:cxn>
                    <a:cxn ang="0">
                      <a:pos x="8" y="13"/>
                    </a:cxn>
                    <a:cxn ang="0">
                      <a:pos x="2" y="17"/>
                    </a:cxn>
                    <a:cxn ang="0">
                      <a:pos x="0" y="17"/>
                    </a:cxn>
                    <a:cxn ang="0">
                      <a:pos x="6" y="28"/>
                    </a:cxn>
                    <a:cxn ang="0">
                      <a:pos x="9" y="36"/>
                    </a:cxn>
                    <a:cxn ang="0">
                      <a:pos x="10" y="49"/>
                    </a:cxn>
                    <a:cxn ang="0">
                      <a:pos x="11" y="70"/>
                    </a:cxn>
                    <a:cxn ang="0">
                      <a:pos x="19" y="69"/>
                    </a:cxn>
                    <a:cxn ang="0">
                      <a:pos x="27" y="67"/>
                    </a:cxn>
                    <a:cxn ang="0">
                      <a:pos x="23" y="58"/>
                    </a:cxn>
                    <a:cxn ang="0">
                      <a:pos x="23" y="45"/>
                    </a:cxn>
                  </a:cxnLst>
                  <a:rect l="0" t="0" r="r" b="b"/>
                  <a:pathLst>
                    <a:path w="34" h="70">
                      <a:moveTo>
                        <a:pt x="23" y="45"/>
                      </a:moveTo>
                      <a:cubicBezTo>
                        <a:pt x="24" y="39"/>
                        <a:pt x="28" y="37"/>
                        <a:pt x="28" y="37"/>
                      </a:cubicBezTo>
                      <a:cubicBezTo>
                        <a:pt x="28" y="37"/>
                        <a:pt x="29" y="33"/>
                        <a:pt x="32" y="30"/>
                      </a:cubicBezTo>
                      <a:cubicBezTo>
                        <a:pt x="34" y="28"/>
                        <a:pt x="33" y="16"/>
                        <a:pt x="33" y="14"/>
                      </a:cubicBezTo>
                      <a:cubicBezTo>
                        <a:pt x="33" y="13"/>
                        <a:pt x="32" y="9"/>
                        <a:pt x="32" y="6"/>
                      </a:cubicBezTo>
                      <a:cubicBezTo>
                        <a:pt x="31" y="7"/>
                        <a:pt x="30" y="7"/>
                        <a:pt x="28" y="6"/>
                      </a:cubicBezTo>
                      <a:cubicBezTo>
                        <a:pt x="25" y="5"/>
                        <a:pt x="28" y="2"/>
                        <a:pt x="25" y="1"/>
                      </a:cubicBezTo>
                      <a:cubicBezTo>
                        <a:pt x="21" y="0"/>
                        <a:pt x="20" y="4"/>
                        <a:pt x="21" y="6"/>
                      </a:cubicBezTo>
                      <a:cubicBezTo>
                        <a:pt x="21" y="9"/>
                        <a:pt x="19" y="9"/>
                        <a:pt x="18" y="11"/>
                      </a:cubicBezTo>
                      <a:cubicBezTo>
                        <a:pt x="16" y="12"/>
                        <a:pt x="10" y="13"/>
                        <a:pt x="8" y="13"/>
                      </a:cubicBezTo>
                      <a:cubicBezTo>
                        <a:pt x="6" y="13"/>
                        <a:pt x="4" y="16"/>
                        <a:pt x="2" y="17"/>
                      </a:cubicBezTo>
                      <a:cubicBezTo>
                        <a:pt x="2" y="17"/>
                        <a:pt x="1" y="17"/>
                        <a:pt x="0" y="17"/>
                      </a:cubicBezTo>
                      <a:cubicBezTo>
                        <a:pt x="1" y="26"/>
                        <a:pt x="2" y="25"/>
                        <a:pt x="6" y="28"/>
                      </a:cubicBezTo>
                      <a:cubicBezTo>
                        <a:pt x="11" y="30"/>
                        <a:pt x="7" y="34"/>
                        <a:pt x="9" y="36"/>
                      </a:cubicBezTo>
                      <a:cubicBezTo>
                        <a:pt x="11" y="38"/>
                        <a:pt x="10" y="43"/>
                        <a:pt x="10" y="49"/>
                      </a:cubicBezTo>
                      <a:cubicBezTo>
                        <a:pt x="11" y="53"/>
                        <a:pt x="11" y="63"/>
                        <a:pt x="11" y="70"/>
                      </a:cubicBezTo>
                      <a:cubicBezTo>
                        <a:pt x="14" y="70"/>
                        <a:pt x="17" y="69"/>
                        <a:pt x="19" y="69"/>
                      </a:cubicBezTo>
                      <a:cubicBezTo>
                        <a:pt x="22" y="69"/>
                        <a:pt x="25" y="65"/>
                        <a:pt x="27" y="67"/>
                      </a:cubicBezTo>
                      <a:cubicBezTo>
                        <a:pt x="25" y="63"/>
                        <a:pt x="23" y="61"/>
                        <a:pt x="23" y="58"/>
                      </a:cubicBezTo>
                      <a:cubicBezTo>
                        <a:pt x="23" y="54"/>
                        <a:pt x="22" y="50"/>
                        <a:pt x="23" y="45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87" name="Freeform 24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359275" y="3013075"/>
                  <a:ext cx="41275" cy="112713"/>
                </a:xfrm>
                <a:custGeom>
                  <a:avLst/>
                  <a:gdLst/>
                  <a:ahLst/>
                  <a:cxnLst>
                    <a:cxn ang="0">
                      <a:pos x="19" y="21"/>
                    </a:cxn>
                    <a:cxn ang="0">
                      <a:pos x="16" y="13"/>
                    </a:cxn>
                    <a:cxn ang="0">
                      <a:pos x="10" y="2"/>
                    </a:cxn>
                    <a:cxn ang="0">
                      <a:pos x="2" y="1"/>
                    </a:cxn>
                    <a:cxn ang="0">
                      <a:pos x="0" y="1"/>
                    </a:cxn>
                    <a:cxn ang="0">
                      <a:pos x="3" y="8"/>
                    </a:cxn>
                    <a:cxn ang="0">
                      <a:pos x="5" y="15"/>
                    </a:cxn>
                    <a:cxn ang="0">
                      <a:pos x="6" y="31"/>
                    </a:cxn>
                    <a:cxn ang="0">
                      <a:pos x="9" y="46"/>
                    </a:cxn>
                    <a:cxn ang="0">
                      <a:pos x="13" y="59"/>
                    </a:cxn>
                    <a:cxn ang="0">
                      <a:pos x="15" y="58"/>
                    </a:cxn>
                    <a:cxn ang="0">
                      <a:pos x="21" y="55"/>
                    </a:cxn>
                    <a:cxn ang="0">
                      <a:pos x="20" y="34"/>
                    </a:cxn>
                    <a:cxn ang="0">
                      <a:pos x="19" y="21"/>
                    </a:cxn>
                  </a:cxnLst>
                  <a:rect l="0" t="0" r="r" b="b"/>
                  <a:pathLst>
                    <a:path w="21" h="59">
                      <a:moveTo>
                        <a:pt x="19" y="21"/>
                      </a:moveTo>
                      <a:cubicBezTo>
                        <a:pt x="17" y="19"/>
                        <a:pt x="21" y="15"/>
                        <a:pt x="16" y="13"/>
                      </a:cubicBezTo>
                      <a:cubicBezTo>
                        <a:pt x="12" y="10"/>
                        <a:pt x="11" y="11"/>
                        <a:pt x="10" y="2"/>
                      </a:cubicBezTo>
                      <a:cubicBezTo>
                        <a:pt x="8" y="2"/>
                        <a:pt x="4" y="1"/>
                        <a:pt x="2" y="1"/>
                      </a:cubicBezTo>
                      <a:cubicBezTo>
                        <a:pt x="1" y="0"/>
                        <a:pt x="1" y="1"/>
                        <a:pt x="0" y="1"/>
                      </a:cubicBezTo>
                      <a:cubicBezTo>
                        <a:pt x="1" y="4"/>
                        <a:pt x="2" y="7"/>
                        <a:pt x="3" y="8"/>
                      </a:cubicBezTo>
                      <a:cubicBezTo>
                        <a:pt x="4" y="9"/>
                        <a:pt x="6" y="11"/>
                        <a:pt x="5" y="15"/>
                      </a:cubicBezTo>
                      <a:cubicBezTo>
                        <a:pt x="5" y="19"/>
                        <a:pt x="4" y="27"/>
                        <a:pt x="6" y="31"/>
                      </a:cubicBezTo>
                      <a:cubicBezTo>
                        <a:pt x="7" y="34"/>
                        <a:pt x="9" y="40"/>
                        <a:pt x="9" y="46"/>
                      </a:cubicBezTo>
                      <a:cubicBezTo>
                        <a:pt x="9" y="50"/>
                        <a:pt x="11" y="55"/>
                        <a:pt x="13" y="59"/>
                      </a:cubicBezTo>
                      <a:cubicBezTo>
                        <a:pt x="14" y="59"/>
                        <a:pt x="14" y="58"/>
                        <a:pt x="15" y="58"/>
                      </a:cubicBezTo>
                      <a:cubicBezTo>
                        <a:pt x="17" y="56"/>
                        <a:pt x="19" y="55"/>
                        <a:pt x="21" y="55"/>
                      </a:cubicBezTo>
                      <a:cubicBezTo>
                        <a:pt x="21" y="48"/>
                        <a:pt x="21" y="38"/>
                        <a:pt x="20" y="34"/>
                      </a:cubicBezTo>
                      <a:cubicBezTo>
                        <a:pt x="20" y="28"/>
                        <a:pt x="21" y="23"/>
                        <a:pt x="19" y="21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88" name="Freeform 25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546600" y="2968625"/>
                  <a:ext cx="160338" cy="249238"/>
                </a:xfrm>
                <a:custGeom>
                  <a:avLst/>
                  <a:gdLst/>
                  <a:ahLst/>
                  <a:cxnLst>
                    <a:cxn ang="0">
                      <a:pos x="35" y="124"/>
                    </a:cxn>
                    <a:cxn ang="0">
                      <a:pos x="65" y="125"/>
                    </a:cxn>
                    <a:cxn ang="0">
                      <a:pos x="81" y="130"/>
                    </a:cxn>
                    <a:cxn ang="0">
                      <a:pos x="84" y="120"/>
                    </a:cxn>
                    <a:cxn ang="0">
                      <a:pos x="82" y="118"/>
                    </a:cxn>
                    <a:cxn ang="0">
                      <a:pos x="75" y="111"/>
                    </a:cxn>
                    <a:cxn ang="0">
                      <a:pos x="72" y="107"/>
                    </a:cxn>
                    <a:cxn ang="0">
                      <a:pos x="71" y="101"/>
                    </a:cxn>
                    <a:cxn ang="0">
                      <a:pos x="67" y="92"/>
                    </a:cxn>
                    <a:cxn ang="0">
                      <a:pos x="66" y="82"/>
                    </a:cxn>
                    <a:cxn ang="0">
                      <a:pos x="71" y="71"/>
                    </a:cxn>
                    <a:cxn ang="0">
                      <a:pos x="77" y="64"/>
                    </a:cxn>
                    <a:cxn ang="0">
                      <a:pos x="74" y="56"/>
                    </a:cxn>
                    <a:cxn ang="0">
                      <a:pos x="64" y="46"/>
                    </a:cxn>
                    <a:cxn ang="0">
                      <a:pos x="62" y="38"/>
                    </a:cxn>
                    <a:cxn ang="0">
                      <a:pos x="71" y="37"/>
                    </a:cxn>
                    <a:cxn ang="0">
                      <a:pos x="76" y="35"/>
                    </a:cxn>
                    <a:cxn ang="0">
                      <a:pos x="71" y="21"/>
                    </a:cxn>
                    <a:cxn ang="0">
                      <a:pos x="70" y="11"/>
                    </a:cxn>
                    <a:cxn ang="0">
                      <a:pos x="63" y="1"/>
                    </a:cxn>
                    <a:cxn ang="0">
                      <a:pos x="62" y="0"/>
                    </a:cxn>
                    <a:cxn ang="0">
                      <a:pos x="62" y="7"/>
                    </a:cxn>
                    <a:cxn ang="0">
                      <a:pos x="66" y="11"/>
                    </a:cxn>
                    <a:cxn ang="0">
                      <a:pos x="67" y="18"/>
                    </a:cxn>
                    <a:cxn ang="0">
                      <a:pos x="60" y="22"/>
                    </a:cxn>
                    <a:cxn ang="0">
                      <a:pos x="54" y="34"/>
                    </a:cxn>
                    <a:cxn ang="0">
                      <a:pos x="51" y="42"/>
                    </a:cxn>
                    <a:cxn ang="0">
                      <a:pos x="50" y="48"/>
                    </a:cxn>
                    <a:cxn ang="0">
                      <a:pos x="44" y="54"/>
                    </a:cxn>
                    <a:cxn ang="0">
                      <a:pos x="36" y="72"/>
                    </a:cxn>
                    <a:cxn ang="0">
                      <a:pos x="31" y="77"/>
                    </a:cxn>
                    <a:cxn ang="0">
                      <a:pos x="23" y="71"/>
                    </a:cxn>
                    <a:cxn ang="0">
                      <a:pos x="17" y="72"/>
                    </a:cxn>
                    <a:cxn ang="0">
                      <a:pos x="4" y="84"/>
                    </a:cxn>
                    <a:cxn ang="0">
                      <a:pos x="0" y="96"/>
                    </a:cxn>
                    <a:cxn ang="0">
                      <a:pos x="5" y="103"/>
                    </a:cxn>
                    <a:cxn ang="0">
                      <a:pos x="14" y="104"/>
                    </a:cxn>
                    <a:cxn ang="0">
                      <a:pos x="17" y="115"/>
                    </a:cxn>
                    <a:cxn ang="0">
                      <a:pos x="15" y="125"/>
                    </a:cxn>
                    <a:cxn ang="0">
                      <a:pos x="31" y="125"/>
                    </a:cxn>
                    <a:cxn ang="0">
                      <a:pos x="35" y="124"/>
                    </a:cxn>
                  </a:cxnLst>
                  <a:rect l="0" t="0" r="r" b="b"/>
                  <a:pathLst>
                    <a:path w="84" h="130">
                      <a:moveTo>
                        <a:pt x="35" y="124"/>
                      </a:moveTo>
                      <a:cubicBezTo>
                        <a:pt x="35" y="124"/>
                        <a:pt x="62" y="125"/>
                        <a:pt x="65" y="125"/>
                      </a:cubicBezTo>
                      <a:cubicBezTo>
                        <a:pt x="69" y="124"/>
                        <a:pt x="81" y="130"/>
                        <a:pt x="81" y="130"/>
                      </a:cubicBezTo>
                      <a:cubicBezTo>
                        <a:pt x="81" y="130"/>
                        <a:pt x="82" y="124"/>
                        <a:pt x="84" y="120"/>
                      </a:cubicBezTo>
                      <a:cubicBezTo>
                        <a:pt x="83" y="120"/>
                        <a:pt x="82" y="119"/>
                        <a:pt x="82" y="118"/>
                      </a:cubicBezTo>
                      <a:cubicBezTo>
                        <a:pt x="82" y="117"/>
                        <a:pt x="77" y="113"/>
                        <a:pt x="75" y="111"/>
                      </a:cubicBezTo>
                      <a:cubicBezTo>
                        <a:pt x="73" y="109"/>
                        <a:pt x="72" y="107"/>
                        <a:pt x="72" y="107"/>
                      </a:cubicBezTo>
                      <a:cubicBezTo>
                        <a:pt x="72" y="107"/>
                        <a:pt x="73" y="104"/>
                        <a:pt x="71" y="101"/>
                      </a:cubicBezTo>
                      <a:cubicBezTo>
                        <a:pt x="68" y="98"/>
                        <a:pt x="67" y="96"/>
                        <a:pt x="67" y="92"/>
                      </a:cubicBezTo>
                      <a:cubicBezTo>
                        <a:pt x="67" y="88"/>
                        <a:pt x="66" y="85"/>
                        <a:pt x="66" y="82"/>
                      </a:cubicBezTo>
                      <a:cubicBezTo>
                        <a:pt x="66" y="80"/>
                        <a:pt x="70" y="76"/>
                        <a:pt x="71" y="71"/>
                      </a:cubicBezTo>
                      <a:cubicBezTo>
                        <a:pt x="72" y="68"/>
                        <a:pt x="75" y="66"/>
                        <a:pt x="77" y="64"/>
                      </a:cubicBezTo>
                      <a:cubicBezTo>
                        <a:pt x="76" y="62"/>
                        <a:pt x="75" y="59"/>
                        <a:pt x="74" y="56"/>
                      </a:cubicBezTo>
                      <a:cubicBezTo>
                        <a:pt x="72" y="52"/>
                        <a:pt x="69" y="50"/>
                        <a:pt x="64" y="46"/>
                      </a:cubicBezTo>
                      <a:cubicBezTo>
                        <a:pt x="60" y="42"/>
                        <a:pt x="62" y="40"/>
                        <a:pt x="62" y="38"/>
                      </a:cubicBezTo>
                      <a:cubicBezTo>
                        <a:pt x="62" y="37"/>
                        <a:pt x="67" y="37"/>
                        <a:pt x="71" y="37"/>
                      </a:cubicBezTo>
                      <a:cubicBezTo>
                        <a:pt x="75" y="37"/>
                        <a:pt x="78" y="36"/>
                        <a:pt x="76" y="35"/>
                      </a:cubicBezTo>
                      <a:cubicBezTo>
                        <a:pt x="74" y="34"/>
                        <a:pt x="71" y="27"/>
                        <a:pt x="71" y="21"/>
                      </a:cubicBezTo>
                      <a:cubicBezTo>
                        <a:pt x="72" y="16"/>
                        <a:pt x="70" y="14"/>
                        <a:pt x="70" y="11"/>
                      </a:cubicBezTo>
                      <a:cubicBezTo>
                        <a:pt x="70" y="8"/>
                        <a:pt x="66" y="1"/>
                        <a:pt x="63" y="1"/>
                      </a:cubicBezTo>
                      <a:cubicBezTo>
                        <a:pt x="63" y="1"/>
                        <a:pt x="63" y="0"/>
                        <a:pt x="62" y="0"/>
                      </a:cubicBezTo>
                      <a:cubicBezTo>
                        <a:pt x="62" y="3"/>
                        <a:pt x="62" y="6"/>
                        <a:pt x="62" y="7"/>
                      </a:cubicBezTo>
                      <a:cubicBezTo>
                        <a:pt x="62" y="8"/>
                        <a:pt x="64" y="11"/>
                        <a:pt x="66" y="11"/>
                      </a:cubicBezTo>
                      <a:cubicBezTo>
                        <a:pt x="68" y="12"/>
                        <a:pt x="67" y="15"/>
                        <a:pt x="67" y="18"/>
                      </a:cubicBezTo>
                      <a:cubicBezTo>
                        <a:pt x="67" y="21"/>
                        <a:pt x="61" y="21"/>
                        <a:pt x="60" y="22"/>
                      </a:cubicBezTo>
                      <a:cubicBezTo>
                        <a:pt x="59" y="23"/>
                        <a:pt x="53" y="33"/>
                        <a:pt x="54" y="34"/>
                      </a:cubicBezTo>
                      <a:cubicBezTo>
                        <a:pt x="54" y="36"/>
                        <a:pt x="53" y="41"/>
                        <a:pt x="51" y="42"/>
                      </a:cubicBezTo>
                      <a:cubicBezTo>
                        <a:pt x="49" y="42"/>
                        <a:pt x="50" y="46"/>
                        <a:pt x="50" y="48"/>
                      </a:cubicBezTo>
                      <a:cubicBezTo>
                        <a:pt x="50" y="49"/>
                        <a:pt x="44" y="52"/>
                        <a:pt x="44" y="54"/>
                      </a:cubicBezTo>
                      <a:cubicBezTo>
                        <a:pt x="44" y="57"/>
                        <a:pt x="38" y="68"/>
                        <a:pt x="36" y="72"/>
                      </a:cubicBezTo>
                      <a:cubicBezTo>
                        <a:pt x="34" y="75"/>
                        <a:pt x="32" y="80"/>
                        <a:pt x="31" y="77"/>
                      </a:cubicBezTo>
                      <a:cubicBezTo>
                        <a:pt x="31" y="73"/>
                        <a:pt x="26" y="69"/>
                        <a:pt x="23" y="71"/>
                      </a:cubicBezTo>
                      <a:cubicBezTo>
                        <a:pt x="21" y="73"/>
                        <a:pt x="18" y="72"/>
                        <a:pt x="17" y="72"/>
                      </a:cubicBezTo>
                      <a:cubicBezTo>
                        <a:pt x="15" y="72"/>
                        <a:pt x="4" y="84"/>
                        <a:pt x="4" y="84"/>
                      </a:cubicBezTo>
                      <a:cubicBezTo>
                        <a:pt x="4" y="84"/>
                        <a:pt x="3" y="90"/>
                        <a:pt x="0" y="96"/>
                      </a:cubicBezTo>
                      <a:cubicBezTo>
                        <a:pt x="2" y="97"/>
                        <a:pt x="4" y="100"/>
                        <a:pt x="5" y="103"/>
                      </a:cubicBezTo>
                      <a:cubicBezTo>
                        <a:pt x="8" y="106"/>
                        <a:pt x="12" y="103"/>
                        <a:pt x="14" y="104"/>
                      </a:cubicBezTo>
                      <a:cubicBezTo>
                        <a:pt x="16" y="105"/>
                        <a:pt x="18" y="113"/>
                        <a:pt x="17" y="115"/>
                      </a:cubicBezTo>
                      <a:cubicBezTo>
                        <a:pt x="16" y="117"/>
                        <a:pt x="14" y="123"/>
                        <a:pt x="15" y="125"/>
                      </a:cubicBezTo>
                      <a:cubicBezTo>
                        <a:pt x="31" y="125"/>
                        <a:pt x="31" y="125"/>
                        <a:pt x="31" y="125"/>
                      </a:cubicBezTo>
                      <a:lnTo>
                        <a:pt x="35" y="124"/>
                      </a:ln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89" name="Freeform 26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176713" y="3022600"/>
                  <a:ext cx="131763" cy="134938"/>
                </a:xfrm>
                <a:custGeom>
                  <a:avLst/>
                  <a:gdLst/>
                  <a:ahLst/>
                  <a:cxnLst>
                    <a:cxn ang="0">
                      <a:pos x="66" y="60"/>
                    </a:cxn>
                    <a:cxn ang="0">
                      <a:pos x="61" y="47"/>
                    </a:cxn>
                    <a:cxn ang="0">
                      <a:pos x="65" y="36"/>
                    </a:cxn>
                    <a:cxn ang="0">
                      <a:pos x="69" y="29"/>
                    </a:cxn>
                    <a:cxn ang="0">
                      <a:pos x="65" y="11"/>
                    </a:cxn>
                    <a:cxn ang="0">
                      <a:pos x="63" y="10"/>
                    </a:cxn>
                    <a:cxn ang="0">
                      <a:pos x="50" y="12"/>
                    </a:cxn>
                    <a:cxn ang="0">
                      <a:pos x="40" y="7"/>
                    </a:cxn>
                    <a:cxn ang="0">
                      <a:pos x="31" y="4"/>
                    </a:cxn>
                    <a:cxn ang="0">
                      <a:pos x="27" y="3"/>
                    </a:cxn>
                    <a:cxn ang="0">
                      <a:pos x="22" y="4"/>
                    </a:cxn>
                    <a:cxn ang="0">
                      <a:pos x="15" y="7"/>
                    </a:cxn>
                    <a:cxn ang="0">
                      <a:pos x="10" y="5"/>
                    </a:cxn>
                    <a:cxn ang="0">
                      <a:pos x="6" y="6"/>
                    </a:cxn>
                    <a:cxn ang="0">
                      <a:pos x="6" y="15"/>
                    </a:cxn>
                    <a:cxn ang="0">
                      <a:pos x="8" y="20"/>
                    </a:cxn>
                    <a:cxn ang="0">
                      <a:pos x="10" y="27"/>
                    </a:cxn>
                    <a:cxn ang="0">
                      <a:pos x="5" y="28"/>
                    </a:cxn>
                    <a:cxn ang="0">
                      <a:pos x="6" y="35"/>
                    </a:cxn>
                    <a:cxn ang="0">
                      <a:pos x="2" y="41"/>
                    </a:cxn>
                    <a:cxn ang="0">
                      <a:pos x="1" y="49"/>
                    </a:cxn>
                    <a:cxn ang="0">
                      <a:pos x="5" y="52"/>
                    </a:cxn>
                    <a:cxn ang="0">
                      <a:pos x="14" y="61"/>
                    </a:cxn>
                    <a:cxn ang="0">
                      <a:pos x="10" y="71"/>
                    </a:cxn>
                    <a:cxn ang="0">
                      <a:pos x="44" y="64"/>
                    </a:cxn>
                    <a:cxn ang="0">
                      <a:pos x="65" y="65"/>
                    </a:cxn>
                    <a:cxn ang="0">
                      <a:pos x="66" y="60"/>
                    </a:cxn>
                  </a:cxnLst>
                  <a:rect l="0" t="0" r="r" b="b"/>
                  <a:pathLst>
                    <a:path w="69" h="71">
                      <a:moveTo>
                        <a:pt x="66" y="60"/>
                      </a:moveTo>
                      <a:cubicBezTo>
                        <a:pt x="64" y="58"/>
                        <a:pt x="61" y="49"/>
                        <a:pt x="61" y="47"/>
                      </a:cubicBezTo>
                      <a:cubicBezTo>
                        <a:pt x="61" y="45"/>
                        <a:pt x="65" y="39"/>
                        <a:pt x="65" y="36"/>
                      </a:cubicBezTo>
                      <a:cubicBezTo>
                        <a:pt x="65" y="33"/>
                        <a:pt x="69" y="31"/>
                        <a:pt x="69" y="29"/>
                      </a:cubicBezTo>
                      <a:cubicBezTo>
                        <a:pt x="69" y="27"/>
                        <a:pt x="68" y="17"/>
                        <a:pt x="65" y="11"/>
                      </a:cubicBezTo>
                      <a:cubicBezTo>
                        <a:pt x="65" y="11"/>
                        <a:pt x="64" y="11"/>
                        <a:pt x="63" y="10"/>
                      </a:cubicBezTo>
                      <a:cubicBezTo>
                        <a:pt x="61" y="8"/>
                        <a:pt x="53" y="9"/>
                        <a:pt x="50" y="12"/>
                      </a:cubicBezTo>
                      <a:cubicBezTo>
                        <a:pt x="47" y="15"/>
                        <a:pt x="41" y="9"/>
                        <a:pt x="40" y="7"/>
                      </a:cubicBezTo>
                      <a:cubicBezTo>
                        <a:pt x="39" y="6"/>
                        <a:pt x="35" y="2"/>
                        <a:pt x="31" y="4"/>
                      </a:cubicBezTo>
                      <a:cubicBezTo>
                        <a:pt x="28" y="7"/>
                        <a:pt x="27" y="6"/>
                        <a:pt x="27" y="3"/>
                      </a:cubicBezTo>
                      <a:cubicBezTo>
                        <a:pt x="28" y="0"/>
                        <a:pt x="22" y="1"/>
                        <a:pt x="22" y="4"/>
                      </a:cubicBezTo>
                      <a:cubicBezTo>
                        <a:pt x="21" y="6"/>
                        <a:pt x="17" y="9"/>
                        <a:pt x="15" y="7"/>
                      </a:cubicBezTo>
                      <a:cubicBezTo>
                        <a:pt x="14" y="5"/>
                        <a:pt x="11" y="2"/>
                        <a:pt x="10" y="5"/>
                      </a:cubicBezTo>
                      <a:cubicBezTo>
                        <a:pt x="9" y="7"/>
                        <a:pt x="7" y="7"/>
                        <a:pt x="6" y="6"/>
                      </a:cubicBezTo>
                      <a:cubicBezTo>
                        <a:pt x="5" y="9"/>
                        <a:pt x="4" y="14"/>
                        <a:pt x="6" y="15"/>
                      </a:cubicBezTo>
                      <a:cubicBezTo>
                        <a:pt x="8" y="16"/>
                        <a:pt x="8" y="19"/>
                        <a:pt x="8" y="20"/>
                      </a:cubicBezTo>
                      <a:cubicBezTo>
                        <a:pt x="7" y="22"/>
                        <a:pt x="12" y="25"/>
                        <a:pt x="10" y="27"/>
                      </a:cubicBezTo>
                      <a:cubicBezTo>
                        <a:pt x="8" y="29"/>
                        <a:pt x="6" y="25"/>
                        <a:pt x="5" y="28"/>
                      </a:cubicBezTo>
                      <a:cubicBezTo>
                        <a:pt x="3" y="30"/>
                        <a:pt x="7" y="33"/>
                        <a:pt x="6" y="35"/>
                      </a:cubicBezTo>
                      <a:cubicBezTo>
                        <a:pt x="4" y="37"/>
                        <a:pt x="2" y="37"/>
                        <a:pt x="2" y="41"/>
                      </a:cubicBezTo>
                      <a:cubicBezTo>
                        <a:pt x="3" y="45"/>
                        <a:pt x="3" y="48"/>
                        <a:pt x="1" y="49"/>
                      </a:cubicBezTo>
                      <a:cubicBezTo>
                        <a:pt x="0" y="50"/>
                        <a:pt x="1" y="50"/>
                        <a:pt x="5" y="52"/>
                      </a:cubicBezTo>
                      <a:cubicBezTo>
                        <a:pt x="8" y="55"/>
                        <a:pt x="14" y="57"/>
                        <a:pt x="14" y="61"/>
                      </a:cubicBezTo>
                      <a:cubicBezTo>
                        <a:pt x="13" y="64"/>
                        <a:pt x="12" y="65"/>
                        <a:pt x="10" y="71"/>
                      </a:cubicBezTo>
                      <a:cubicBezTo>
                        <a:pt x="17" y="71"/>
                        <a:pt x="29" y="66"/>
                        <a:pt x="44" y="64"/>
                      </a:cubicBezTo>
                      <a:cubicBezTo>
                        <a:pt x="52" y="62"/>
                        <a:pt x="60" y="64"/>
                        <a:pt x="65" y="65"/>
                      </a:cubicBezTo>
                      <a:cubicBezTo>
                        <a:pt x="66" y="63"/>
                        <a:pt x="66" y="61"/>
                        <a:pt x="66" y="60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90" name="Freeform 27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292600" y="3014663"/>
                  <a:ext cx="92075" cy="139700"/>
                </a:xfrm>
                <a:custGeom>
                  <a:avLst/>
                  <a:gdLst/>
                  <a:ahLst/>
                  <a:cxnLst>
                    <a:cxn ang="0">
                      <a:pos x="41" y="30"/>
                    </a:cxn>
                    <a:cxn ang="0">
                      <a:pos x="40" y="14"/>
                    </a:cxn>
                    <a:cxn ang="0">
                      <a:pos x="38" y="7"/>
                    </a:cxn>
                    <a:cxn ang="0">
                      <a:pos x="35" y="0"/>
                    </a:cxn>
                    <a:cxn ang="0">
                      <a:pos x="32" y="3"/>
                    </a:cxn>
                    <a:cxn ang="0">
                      <a:pos x="4" y="2"/>
                    </a:cxn>
                    <a:cxn ang="0">
                      <a:pos x="6" y="13"/>
                    </a:cxn>
                    <a:cxn ang="0">
                      <a:pos x="4" y="15"/>
                    </a:cxn>
                    <a:cxn ang="0">
                      <a:pos x="8" y="33"/>
                    </a:cxn>
                    <a:cxn ang="0">
                      <a:pos x="4" y="40"/>
                    </a:cxn>
                    <a:cxn ang="0">
                      <a:pos x="0" y="51"/>
                    </a:cxn>
                    <a:cxn ang="0">
                      <a:pos x="5" y="64"/>
                    </a:cxn>
                    <a:cxn ang="0">
                      <a:pos x="4" y="69"/>
                    </a:cxn>
                    <a:cxn ang="0">
                      <a:pos x="13" y="72"/>
                    </a:cxn>
                    <a:cxn ang="0">
                      <a:pos x="35" y="64"/>
                    </a:cxn>
                    <a:cxn ang="0">
                      <a:pos x="48" y="58"/>
                    </a:cxn>
                    <a:cxn ang="0">
                      <a:pos x="44" y="45"/>
                    </a:cxn>
                    <a:cxn ang="0">
                      <a:pos x="41" y="30"/>
                    </a:cxn>
                  </a:cxnLst>
                  <a:rect l="0" t="0" r="r" b="b"/>
                  <a:pathLst>
                    <a:path w="48" h="73">
                      <a:moveTo>
                        <a:pt x="41" y="30"/>
                      </a:moveTo>
                      <a:cubicBezTo>
                        <a:pt x="39" y="26"/>
                        <a:pt x="40" y="18"/>
                        <a:pt x="40" y="14"/>
                      </a:cubicBezTo>
                      <a:cubicBezTo>
                        <a:pt x="41" y="10"/>
                        <a:pt x="39" y="8"/>
                        <a:pt x="38" y="7"/>
                      </a:cubicBezTo>
                      <a:cubicBezTo>
                        <a:pt x="37" y="6"/>
                        <a:pt x="36" y="3"/>
                        <a:pt x="35" y="0"/>
                      </a:cubicBezTo>
                      <a:cubicBezTo>
                        <a:pt x="33" y="1"/>
                        <a:pt x="33" y="4"/>
                        <a:pt x="32" y="3"/>
                      </a:cubicBezTo>
                      <a:cubicBezTo>
                        <a:pt x="31" y="1"/>
                        <a:pt x="5" y="0"/>
                        <a:pt x="4" y="2"/>
                      </a:cubicBezTo>
                      <a:cubicBezTo>
                        <a:pt x="3" y="4"/>
                        <a:pt x="6" y="11"/>
                        <a:pt x="6" y="13"/>
                      </a:cubicBezTo>
                      <a:cubicBezTo>
                        <a:pt x="6" y="14"/>
                        <a:pt x="5" y="15"/>
                        <a:pt x="4" y="15"/>
                      </a:cubicBezTo>
                      <a:cubicBezTo>
                        <a:pt x="7" y="21"/>
                        <a:pt x="8" y="31"/>
                        <a:pt x="8" y="33"/>
                      </a:cubicBezTo>
                      <a:cubicBezTo>
                        <a:pt x="8" y="35"/>
                        <a:pt x="4" y="37"/>
                        <a:pt x="4" y="40"/>
                      </a:cubicBezTo>
                      <a:cubicBezTo>
                        <a:pt x="4" y="43"/>
                        <a:pt x="0" y="49"/>
                        <a:pt x="0" y="51"/>
                      </a:cubicBezTo>
                      <a:cubicBezTo>
                        <a:pt x="0" y="53"/>
                        <a:pt x="3" y="62"/>
                        <a:pt x="5" y="64"/>
                      </a:cubicBezTo>
                      <a:cubicBezTo>
                        <a:pt x="5" y="65"/>
                        <a:pt x="5" y="67"/>
                        <a:pt x="4" y="69"/>
                      </a:cubicBezTo>
                      <a:cubicBezTo>
                        <a:pt x="9" y="71"/>
                        <a:pt x="12" y="72"/>
                        <a:pt x="13" y="72"/>
                      </a:cubicBezTo>
                      <a:cubicBezTo>
                        <a:pt x="15" y="73"/>
                        <a:pt x="29" y="66"/>
                        <a:pt x="35" y="64"/>
                      </a:cubicBezTo>
                      <a:cubicBezTo>
                        <a:pt x="39" y="61"/>
                        <a:pt x="44" y="60"/>
                        <a:pt x="48" y="58"/>
                      </a:cubicBezTo>
                      <a:cubicBezTo>
                        <a:pt x="46" y="54"/>
                        <a:pt x="44" y="49"/>
                        <a:pt x="44" y="45"/>
                      </a:cubicBezTo>
                      <a:cubicBezTo>
                        <a:pt x="44" y="39"/>
                        <a:pt x="42" y="33"/>
                        <a:pt x="41" y="30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91" name="Freeform 28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033838" y="2981325"/>
                  <a:ext cx="165100" cy="122238"/>
                </a:xfrm>
                <a:custGeom>
                  <a:avLst/>
                  <a:gdLst/>
                  <a:ahLst/>
                  <a:cxnLst>
                    <a:cxn ang="0">
                      <a:pos x="29" y="34"/>
                    </a:cxn>
                    <a:cxn ang="0">
                      <a:pos x="34" y="33"/>
                    </a:cxn>
                    <a:cxn ang="0">
                      <a:pos x="42" y="31"/>
                    </a:cxn>
                    <a:cxn ang="0">
                      <a:pos x="51" y="42"/>
                    </a:cxn>
                    <a:cxn ang="0">
                      <a:pos x="53" y="49"/>
                    </a:cxn>
                    <a:cxn ang="0">
                      <a:pos x="53" y="50"/>
                    </a:cxn>
                    <a:cxn ang="0">
                      <a:pos x="61" y="48"/>
                    </a:cxn>
                    <a:cxn ang="0">
                      <a:pos x="65" y="58"/>
                    </a:cxn>
                    <a:cxn ang="0">
                      <a:pos x="70" y="62"/>
                    </a:cxn>
                    <a:cxn ang="0">
                      <a:pos x="74" y="58"/>
                    </a:cxn>
                    <a:cxn ang="0">
                      <a:pos x="77" y="60"/>
                    </a:cxn>
                    <a:cxn ang="0">
                      <a:pos x="80" y="57"/>
                    </a:cxn>
                    <a:cxn ang="0">
                      <a:pos x="79" y="50"/>
                    </a:cxn>
                    <a:cxn ang="0">
                      <a:pos x="84" y="49"/>
                    </a:cxn>
                    <a:cxn ang="0">
                      <a:pos x="82" y="42"/>
                    </a:cxn>
                    <a:cxn ang="0">
                      <a:pos x="80" y="37"/>
                    </a:cxn>
                    <a:cxn ang="0">
                      <a:pos x="80" y="28"/>
                    </a:cxn>
                    <a:cxn ang="0">
                      <a:pos x="78" y="26"/>
                    </a:cxn>
                    <a:cxn ang="0">
                      <a:pos x="76" y="20"/>
                    </a:cxn>
                    <a:cxn ang="0">
                      <a:pos x="76" y="16"/>
                    </a:cxn>
                    <a:cxn ang="0">
                      <a:pos x="72" y="11"/>
                    </a:cxn>
                    <a:cxn ang="0">
                      <a:pos x="67" y="2"/>
                    </a:cxn>
                    <a:cxn ang="0">
                      <a:pos x="59" y="8"/>
                    </a:cxn>
                    <a:cxn ang="0">
                      <a:pos x="52" y="7"/>
                    </a:cxn>
                    <a:cxn ang="0">
                      <a:pos x="45" y="8"/>
                    </a:cxn>
                    <a:cxn ang="0">
                      <a:pos x="42" y="5"/>
                    </a:cxn>
                    <a:cxn ang="0">
                      <a:pos x="42" y="3"/>
                    </a:cxn>
                    <a:cxn ang="0">
                      <a:pos x="41" y="4"/>
                    </a:cxn>
                    <a:cxn ang="0">
                      <a:pos x="24" y="3"/>
                    </a:cxn>
                    <a:cxn ang="0">
                      <a:pos x="16" y="0"/>
                    </a:cxn>
                    <a:cxn ang="0">
                      <a:pos x="14" y="5"/>
                    </a:cxn>
                    <a:cxn ang="0">
                      <a:pos x="15" y="10"/>
                    </a:cxn>
                    <a:cxn ang="0">
                      <a:pos x="11" y="12"/>
                    </a:cxn>
                    <a:cxn ang="0">
                      <a:pos x="1" y="17"/>
                    </a:cxn>
                    <a:cxn ang="0">
                      <a:pos x="0" y="18"/>
                    </a:cxn>
                    <a:cxn ang="0">
                      <a:pos x="8" y="28"/>
                    </a:cxn>
                    <a:cxn ang="0">
                      <a:pos x="21" y="42"/>
                    </a:cxn>
                    <a:cxn ang="0">
                      <a:pos x="29" y="34"/>
                    </a:cxn>
                  </a:cxnLst>
                  <a:rect l="0" t="0" r="r" b="b"/>
                  <a:pathLst>
                    <a:path w="86" h="64">
                      <a:moveTo>
                        <a:pt x="29" y="34"/>
                      </a:moveTo>
                      <a:cubicBezTo>
                        <a:pt x="29" y="31"/>
                        <a:pt x="31" y="32"/>
                        <a:pt x="34" y="33"/>
                      </a:cubicBezTo>
                      <a:cubicBezTo>
                        <a:pt x="37" y="33"/>
                        <a:pt x="40" y="31"/>
                        <a:pt x="42" y="31"/>
                      </a:cubicBezTo>
                      <a:cubicBezTo>
                        <a:pt x="45" y="31"/>
                        <a:pt x="51" y="40"/>
                        <a:pt x="51" y="42"/>
                      </a:cubicBezTo>
                      <a:cubicBezTo>
                        <a:pt x="51" y="45"/>
                        <a:pt x="52" y="47"/>
                        <a:pt x="53" y="49"/>
                      </a:cubicBezTo>
                      <a:cubicBezTo>
                        <a:pt x="53" y="49"/>
                        <a:pt x="53" y="49"/>
                        <a:pt x="53" y="50"/>
                      </a:cubicBezTo>
                      <a:cubicBezTo>
                        <a:pt x="57" y="49"/>
                        <a:pt x="61" y="48"/>
                        <a:pt x="61" y="48"/>
                      </a:cubicBezTo>
                      <a:cubicBezTo>
                        <a:pt x="63" y="48"/>
                        <a:pt x="65" y="54"/>
                        <a:pt x="65" y="58"/>
                      </a:cubicBezTo>
                      <a:cubicBezTo>
                        <a:pt x="64" y="61"/>
                        <a:pt x="68" y="64"/>
                        <a:pt x="70" y="62"/>
                      </a:cubicBezTo>
                      <a:cubicBezTo>
                        <a:pt x="72" y="59"/>
                        <a:pt x="74" y="56"/>
                        <a:pt x="74" y="58"/>
                      </a:cubicBezTo>
                      <a:cubicBezTo>
                        <a:pt x="75" y="59"/>
                        <a:pt x="75" y="59"/>
                        <a:pt x="77" y="60"/>
                      </a:cubicBezTo>
                      <a:cubicBezTo>
                        <a:pt x="77" y="58"/>
                        <a:pt x="79" y="58"/>
                        <a:pt x="80" y="57"/>
                      </a:cubicBezTo>
                      <a:cubicBezTo>
                        <a:pt x="81" y="55"/>
                        <a:pt x="77" y="52"/>
                        <a:pt x="79" y="50"/>
                      </a:cubicBezTo>
                      <a:cubicBezTo>
                        <a:pt x="80" y="47"/>
                        <a:pt x="82" y="51"/>
                        <a:pt x="84" y="49"/>
                      </a:cubicBezTo>
                      <a:cubicBezTo>
                        <a:pt x="86" y="47"/>
                        <a:pt x="81" y="44"/>
                        <a:pt x="82" y="42"/>
                      </a:cubicBezTo>
                      <a:cubicBezTo>
                        <a:pt x="82" y="41"/>
                        <a:pt x="82" y="38"/>
                        <a:pt x="80" y="37"/>
                      </a:cubicBezTo>
                      <a:cubicBezTo>
                        <a:pt x="78" y="36"/>
                        <a:pt x="79" y="31"/>
                        <a:pt x="80" y="28"/>
                      </a:cubicBezTo>
                      <a:cubicBezTo>
                        <a:pt x="79" y="27"/>
                        <a:pt x="79" y="27"/>
                        <a:pt x="78" y="26"/>
                      </a:cubicBezTo>
                      <a:cubicBezTo>
                        <a:pt x="77" y="24"/>
                        <a:pt x="78" y="20"/>
                        <a:pt x="76" y="20"/>
                      </a:cubicBezTo>
                      <a:cubicBezTo>
                        <a:pt x="73" y="20"/>
                        <a:pt x="74" y="17"/>
                        <a:pt x="76" y="16"/>
                      </a:cubicBezTo>
                      <a:cubicBezTo>
                        <a:pt x="78" y="15"/>
                        <a:pt x="72" y="13"/>
                        <a:pt x="72" y="11"/>
                      </a:cubicBezTo>
                      <a:cubicBezTo>
                        <a:pt x="72" y="8"/>
                        <a:pt x="69" y="3"/>
                        <a:pt x="67" y="2"/>
                      </a:cubicBezTo>
                      <a:cubicBezTo>
                        <a:pt x="66" y="2"/>
                        <a:pt x="61" y="8"/>
                        <a:pt x="59" y="8"/>
                      </a:cubicBezTo>
                      <a:cubicBezTo>
                        <a:pt x="57" y="8"/>
                        <a:pt x="53" y="4"/>
                        <a:pt x="52" y="7"/>
                      </a:cubicBezTo>
                      <a:cubicBezTo>
                        <a:pt x="50" y="11"/>
                        <a:pt x="47" y="6"/>
                        <a:pt x="45" y="8"/>
                      </a:cubicBezTo>
                      <a:cubicBezTo>
                        <a:pt x="43" y="11"/>
                        <a:pt x="42" y="5"/>
                        <a:pt x="42" y="5"/>
                      </a:cubicBezTo>
                      <a:cubicBezTo>
                        <a:pt x="42" y="5"/>
                        <a:pt x="42" y="4"/>
                        <a:pt x="42" y="3"/>
                      </a:cubicBezTo>
                      <a:cubicBezTo>
                        <a:pt x="42" y="3"/>
                        <a:pt x="41" y="4"/>
                        <a:pt x="41" y="4"/>
                      </a:cubicBezTo>
                      <a:cubicBezTo>
                        <a:pt x="35" y="6"/>
                        <a:pt x="25" y="5"/>
                        <a:pt x="24" y="3"/>
                      </a:cubicBezTo>
                      <a:cubicBezTo>
                        <a:pt x="24" y="1"/>
                        <a:pt x="16" y="0"/>
                        <a:pt x="16" y="0"/>
                      </a:cubicBezTo>
                      <a:cubicBezTo>
                        <a:pt x="16" y="0"/>
                        <a:pt x="17" y="4"/>
                        <a:pt x="14" y="5"/>
                      </a:cubicBezTo>
                      <a:cubicBezTo>
                        <a:pt x="11" y="6"/>
                        <a:pt x="15" y="9"/>
                        <a:pt x="15" y="10"/>
                      </a:cubicBezTo>
                      <a:cubicBezTo>
                        <a:pt x="15" y="11"/>
                        <a:pt x="12" y="13"/>
                        <a:pt x="11" y="12"/>
                      </a:cubicBezTo>
                      <a:cubicBezTo>
                        <a:pt x="9" y="11"/>
                        <a:pt x="4" y="16"/>
                        <a:pt x="1" y="17"/>
                      </a:cubicBezTo>
                      <a:cubicBezTo>
                        <a:pt x="1" y="17"/>
                        <a:pt x="1" y="18"/>
                        <a:pt x="0" y="18"/>
                      </a:cubicBezTo>
                      <a:cubicBezTo>
                        <a:pt x="4" y="22"/>
                        <a:pt x="4" y="25"/>
                        <a:pt x="8" y="28"/>
                      </a:cubicBezTo>
                      <a:cubicBezTo>
                        <a:pt x="12" y="31"/>
                        <a:pt x="18" y="36"/>
                        <a:pt x="21" y="42"/>
                      </a:cubicBezTo>
                      <a:cubicBezTo>
                        <a:pt x="24" y="39"/>
                        <a:pt x="28" y="36"/>
                        <a:pt x="29" y="34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92" name="Freeform 29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113213" y="3071813"/>
                  <a:ext cx="88900" cy="85725"/>
                </a:xfrm>
                <a:custGeom>
                  <a:avLst/>
                  <a:gdLst/>
                  <a:ahLst/>
                  <a:cxnLst>
                    <a:cxn ang="0">
                      <a:pos x="38" y="26"/>
                    </a:cxn>
                    <a:cxn ang="0">
                      <a:pos x="34" y="23"/>
                    </a:cxn>
                    <a:cxn ang="0">
                      <a:pos x="35" y="15"/>
                    </a:cxn>
                    <a:cxn ang="0">
                      <a:pos x="36" y="12"/>
                    </a:cxn>
                    <a:cxn ang="0">
                      <a:pos x="33" y="10"/>
                    </a:cxn>
                    <a:cxn ang="0">
                      <a:pos x="29" y="14"/>
                    </a:cxn>
                    <a:cxn ang="0">
                      <a:pos x="24" y="10"/>
                    </a:cxn>
                    <a:cxn ang="0">
                      <a:pos x="20" y="0"/>
                    </a:cxn>
                    <a:cxn ang="0">
                      <a:pos x="12" y="2"/>
                    </a:cxn>
                    <a:cxn ang="0">
                      <a:pos x="11" y="7"/>
                    </a:cxn>
                    <a:cxn ang="0">
                      <a:pos x="2" y="15"/>
                    </a:cxn>
                    <a:cxn ang="0">
                      <a:pos x="0" y="19"/>
                    </a:cxn>
                    <a:cxn ang="0">
                      <a:pos x="14" y="28"/>
                    </a:cxn>
                    <a:cxn ang="0">
                      <a:pos x="41" y="45"/>
                    </a:cxn>
                    <a:cxn ang="0">
                      <a:pos x="43" y="45"/>
                    </a:cxn>
                    <a:cxn ang="0">
                      <a:pos x="47" y="35"/>
                    </a:cxn>
                    <a:cxn ang="0">
                      <a:pos x="38" y="26"/>
                    </a:cxn>
                  </a:cxnLst>
                  <a:rect l="0" t="0" r="r" b="b"/>
                  <a:pathLst>
                    <a:path w="47" h="45">
                      <a:moveTo>
                        <a:pt x="38" y="26"/>
                      </a:moveTo>
                      <a:cubicBezTo>
                        <a:pt x="34" y="24"/>
                        <a:pt x="33" y="24"/>
                        <a:pt x="34" y="23"/>
                      </a:cubicBezTo>
                      <a:cubicBezTo>
                        <a:pt x="36" y="22"/>
                        <a:pt x="36" y="19"/>
                        <a:pt x="35" y="15"/>
                      </a:cubicBezTo>
                      <a:cubicBezTo>
                        <a:pt x="35" y="13"/>
                        <a:pt x="35" y="13"/>
                        <a:pt x="36" y="12"/>
                      </a:cubicBezTo>
                      <a:cubicBezTo>
                        <a:pt x="34" y="11"/>
                        <a:pt x="34" y="11"/>
                        <a:pt x="33" y="10"/>
                      </a:cubicBezTo>
                      <a:cubicBezTo>
                        <a:pt x="33" y="8"/>
                        <a:pt x="31" y="11"/>
                        <a:pt x="29" y="14"/>
                      </a:cubicBezTo>
                      <a:cubicBezTo>
                        <a:pt x="27" y="16"/>
                        <a:pt x="23" y="13"/>
                        <a:pt x="24" y="10"/>
                      </a:cubicBezTo>
                      <a:cubicBezTo>
                        <a:pt x="24" y="6"/>
                        <a:pt x="22" y="0"/>
                        <a:pt x="20" y="0"/>
                      </a:cubicBezTo>
                      <a:cubicBezTo>
                        <a:pt x="20" y="0"/>
                        <a:pt x="16" y="1"/>
                        <a:pt x="12" y="2"/>
                      </a:cubicBezTo>
                      <a:cubicBezTo>
                        <a:pt x="13" y="3"/>
                        <a:pt x="12" y="5"/>
                        <a:pt x="11" y="7"/>
                      </a:cubicBezTo>
                      <a:cubicBezTo>
                        <a:pt x="11" y="10"/>
                        <a:pt x="5" y="13"/>
                        <a:pt x="2" y="15"/>
                      </a:cubicBezTo>
                      <a:cubicBezTo>
                        <a:pt x="1" y="15"/>
                        <a:pt x="0" y="17"/>
                        <a:pt x="0" y="19"/>
                      </a:cubicBezTo>
                      <a:cubicBezTo>
                        <a:pt x="4" y="22"/>
                        <a:pt x="10" y="25"/>
                        <a:pt x="14" y="28"/>
                      </a:cubicBezTo>
                      <a:cubicBezTo>
                        <a:pt x="22" y="35"/>
                        <a:pt x="35" y="43"/>
                        <a:pt x="41" y="45"/>
                      </a:cubicBezTo>
                      <a:cubicBezTo>
                        <a:pt x="41" y="45"/>
                        <a:pt x="42" y="45"/>
                        <a:pt x="43" y="45"/>
                      </a:cubicBezTo>
                      <a:cubicBezTo>
                        <a:pt x="45" y="39"/>
                        <a:pt x="46" y="38"/>
                        <a:pt x="47" y="35"/>
                      </a:cubicBezTo>
                      <a:cubicBezTo>
                        <a:pt x="47" y="31"/>
                        <a:pt x="41" y="29"/>
                        <a:pt x="38" y="26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93" name="Freeform 30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075113" y="3040063"/>
                  <a:ext cx="63500" cy="68263"/>
                </a:xfrm>
                <a:custGeom>
                  <a:avLst/>
                  <a:gdLst/>
                  <a:ahLst/>
                  <a:cxnLst>
                    <a:cxn ang="0">
                      <a:pos x="31" y="24"/>
                    </a:cxn>
                    <a:cxn ang="0">
                      <a:pos x="32" y="18"/>
                    </a:cxn>
                    <a:cxn ang="0">
                      <a:pos x="30" y="11"/>
                    </a:cxn>
                    <a:cxn ang="0">
                      <a:pos x="21" y="0"/>
                    </a:cxn>
                    <a:cxn ang="0">
                      <a:pos x="13" y="2"/>
                    </a:cxn>
                    <a:cxn ang="0">
                      <a:pos x="8" y="3"/>
                    </a:cxn>
                    <a:cxn ang="0">
                      <a:pos x="0" y="11"/>
                    </a:cxn>
                    <a:cxn ang="0">
                      <a:pos x="2" y="15"/>
                    </a:cxn>
                    <a:cxn ang="0">
                      <a:pos x="11" y="30"/>
                    </a:cxn>
                    <a:cxn ang="0">
                      <a:pos x="20" y="36"/>
                    </a:cxn>
                    <a:cxn ang="0">
                      <a:pos x="22" y="32"/>
                    </a:cxn>
                    <a:cxn ang="0">
                      <a:pos x="31" y="24"/>
                    </a:cxn>
                  </a:cxnLst>
                  <a:rect l="0" t="0" r="r" b="b"/>
                  <a:pathLst>
                    <a:path w="33" h="36">
                      <a:moveTo>
                        <a:pt x="31" y="24"/>
                      </a:moveTo>
                      <a:cubicBezTo>
                        <a:pt x="32" y="22"/>
                        <a:pt x="33" y="20"/>
                        <a:pt x="32" y="18"/>
                      </a:cubicBezTo>
                      <a:cubicBezTo>
                        <a:pt x="31" y="16"/>
                        <a:pt x="30" y="14"/>
                        <a:pt x="30" y="11"/>
                      </a:cubicBezTo>
                      <a:cubicBezTo>
                        <a:pt x="30" y="9"/>
                        <a:pt x="24" y="0"/>
                        <a:pt x="21" y="0"/>
                      </a:cubicBezTo>
                      <a:cubicBezTo>
                        <a:pt x="19" y="0"/>
                        <a:pt x="16" y="2"/>
                        <a:pt x="13" y="2"/>
                      </a:cubicBezTo>
                      <a:cubicBezTo>
                        <a:pt x="10" y="1"/>
                        <a:pt x="8" y="0"/>
                        <a:pt x="8" y="3"/>
                      </a:cubicBezTo>
                      <a:cubicBezTo>
                        <a:pt x="7" y="5"/>
                        <a:pt x="3" y="8"/>
                        <a:pt x="0" y="11"/>
                      </a:cubicBezTo>
                      <a:cubicBezTo>
                        <a:pt x="1" y="12"/>
                        <a:pt x="1" y="14"/>
                        <a:pt x="2" y="15"/>
                      </a:cubicBezTo>
                      <a:cubicBezTo>
                        <a:pt x="4" y="25"/>
                        <a:pt x="7" y="26"/>
                        <a:pt x="11" y="30"/>
                      </a:cubicBezTo>
                      <a:cubicBezTo>
                        <a:pt x="12" y="31"/>
                        <a:pt x="16" y="33"/>
                        <a:pt x="20" y="36"/>
                      </a:cubicBezTo>
                      <a:cubicBezTo>
                        <a:pt x="20" y="34"/>
                        <a:pt x="21" y="32"/>
                        <a:pt x="22" y="32"/>
                      </a:cubicBezTo>
                      <a:cubicBezTo>
                        <a:pt x="25" y="30"/>
                        <a:pt x="31" y="27"/>
                        <a:pt x="31" y="24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94" name="Freeform 31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3994150" y="2640013"/>
                  <a:ext cx="179388" cy="147638"/>
                </a:xfrm>
                <a:custGeom>
                  <a:avLst/>
                  <a:gdLst/>
                  <a:ahLst/>
                  <a:cxnLst>
                    <a:cxn ang="0">
                      <a:pos x="44" y="59"/>
                    </a:cxn>
                    <a:cxn ang="0">
                      <a:pos x="56" y="51"/>
                    </a:cxn>
                    <a:cxn ang="0">
                      <a:pos x="56" y="20"/>
                    </a:cxn>
                    <a:cxn ang="0">
                      <a:pos x="94" y="20"/>
                    </a:cxn>
                    <a:cxn ang="0">
                      <a:pos x="94" y="4"/>
                    </a:cxn>
                    <a:cxn ang="0">
                      <a:pos x="86" y="0"/>
                    </a:cxn>
                    <a:cxn ang="0">
                      <a:pos x="44" y="0"/>
                    </a:cxn>
                    <a:cxn ang="0">
                      <a:pos x="38" y="10"/>
                    </a:cxn>
                    <a:cxn ang="0">
                      <a:pos x="23" y="31"/>
                    </a:cxn>
                    <a:cxn ang="0">
                      <a:pos x="3" y="66"/>
                    </a:cxn>
                    <a:cxn ang="0">
                      <a:pos x="0" y="77"/>
                    </a:cxn>
                    <a:cxn ang="0">
                      <a:pos x="44" y="77"/>
                    </a:cxn>
                    <a:cxn ang="0">
                      <a:pos x="44" y="59"/>
                    </a:cxn>
                  </a:cxnLst>
                  <a:rect l="0" t="0" r="r" b="b"/>
                  <a:pathLst>
                    <a:path w="94" h="77">
                      <a:moveTo>
                        <a:pt x="44" y="59"/>
                      </a:moveTo>
                      <a:cubicBezTo>
                        <a:pt x="44" y="56"/>
                        <a:pt x="56" y="53"/>
                        <a:pt x="56" y="51"/>
                      </a:cubicBezTo>
                      <a:cubicBezTo>
                        <a:pt x="56" y="48"/>
                        <a:pt x="56" y="20"/>
                        <a:pt x="56" y="20"/>
                      </a:cubicBezTo>
                      <a:cubicBezTo>
                        <a:pt x="56" y="20"/>
                        <a:pt x="93" y="21"/>
                        <a:pt x="94" y="20"/>
                      </a:cubicBezTo>
                      <a:cubicBezTo>
                        <a:pt x="94" y="20"/>
                        <a:pt x="94" y="12"/>
                        <a:pt x="94" y="4"/>
                      </a:cubicBezTo>
                      <a:cubicBezTo>
                        <a:pt x="92" y="2"/>
                        <a:pt x="94" y="0"/>
                        <a:pt x="86" y="0"/>
                      </a:cubicBezTo>
                      <a:cubicBezTo>
                        <a:pt x="79" y="0"/>
                        <a:pt x="58" y="0"/>
                        <a:pt x="44" y="0"/>
                      </a:cubicBezTo>
                      <a:cubicBezTo>
                        <a:pt x="41" y="3"/>
                        <a:pt x="39" y="7"/>
                        <a:pt x="38" y="10"/>
                      </a:cubicBezTo>
                      <a:cubicBezTo>
                        <a:pt x="36" y="16"/>
                        <a:pt x="23" y="23"/>
                        <a:pt x="23" y="31"/>
                      </a:cubicBezTo>
                      <a:cubicBezTo>
                        <a:pt x="22" y="38"/>
                        <a:pt x="11" y="50"/>
                        <a:pt x="3" y="66"/>
                      </a:cubicBezTo>
                      <a:cubicBezTo>
                        <a:pt x="1" y="70"/>
                        <a:pt x="0" y="74"/>
                        <a:pt x="0" y="77"/>
                      </a:cubicBezTo>
                      <a:cubicBezTo>
                        <a:pt x="44" y="77"/>
                        <a:pt x="44" y="77"/>
                        <a:pt x="44" y="77"/>
                      </a:cubicBezTo>
                      <a:cubicBezTo>
                        <a:pt x="44" y="77"/>
                        <a:pt x="44" y="62"/>
                        <a:pt x="44" y="59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95" name="Freeform 32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3992563" y="2647950"/>
                  <a:ext cx="261938" cy="287338"/>
                </a:xfrm>
                <a:custGeom>
                  <a:avLst/>
                  <a:gdLst/>
                  <a:ahLst/>
                  <a:cxnLst>
                    <a:cxn ang="0">
                      <a:pos x="11" y="130"/>
                    </a:cxn>
                    <a:cxn ang="0">
                      <a:pos x="21" y="130"/>
                    </a:cxn>
                    <a:cxn ang="0">
                      <a:pos x="30" y="129"/>
                    </a:cxn>
                    <a:cxn ang="0">
                      <a:pos x="36" y="135"/>
                    </a:cxn>
                    <a:cxn ang="0">
                      <a:pos x="40" y="135"/>
                    </a:cxn>
                    <a:cxn ang="0">
                      <a:pos x="48" y="145"/>
                    </a:cxn>
                    <a:cxn ang="0">
                      <a:pos x="53" y="150"/>
                    </a:cxn>
                    <a:cxn ang="0">
                      <a:pos x="59" y="147"/>
                    </a:cxn>
                    <a:cxn ang="0">
                      <a:pos x="66" y="144"/>
                    </a:cxn>
                    <a:cxn ang="0">
                      <a:pos x="72" y="143"/>
                    </a:cxn>
                    <a:cxn ang="0">
                      <a:pos x="80" y="144"/>
                    </a:cxn>
                    <a:cxn ang="0">
                      <a:pos x="87" y="141"/>
                    </a:cxn>
                    <a:cxn ang="0">
                      <a:pos x="131" y="141"/>
                    </a:cxn>
                    <a:cxn ang="0">
                      <a:pos x="132" y="131"/>
                    </a:cxn>
                    <a:cxn ang="0">
                      <a:pos x="129" y="128"/>
                    </a:cxn>
                    <a:cxn ang="0">
                      <a:pos x="118" y="28"/>
                    </a:cxn>
                    <a:cxn ang="0">
                      <a:pos x="137" y="28"/>
                    </a:cxn>
                    <a:cxn ang="0">
                      <a:pos x="97" y="2"/>
                    </a:cxn>
                    <a:cxn ang="0">
                      <a:pos x="95" y="0"/>
                    </a:cxn>
                    <a:cxn ang="0">
                      <a:pos x="95" y="16"/>
                    </a:cxn>
                    <a:cxn ang="0">
                      <a:pos x="57" y="16"/>
                    </a:cxn>
                    <a:cxn ang="0">
                      <a:pos x="57" y="47"/>
                    </a:cxn>
                    <a:cxn ang="0">
                      <a:pos x="45" y="55"/>
                    </a:cxn>
                    <a:cxn ang="0">
                      <a:pos x="45" y="73"/>
                    </a:cxn>
                    <a:cxn ang="0">
                      <a:pos x="1" y="73"/>
                    </a:cxn>
                    <a:cxn ang="0">
                      <a:pos x="7" y="85"/>
                    </a:cxn>
                    <a:cxn ang="0">
                      <a:pos x="9" y="104"/>
                    </a:cxn>
                    <a:cxn ang="0">
                      <a:pos x="6" y="126"/>
                    </a:cxn>
                    <a:cxn ang="0">
                      <a:pos x="4" y="135"/>
                    </a:cxn>
                    <a:cxn ang="0">
                      <a:pos x="4" y="135"/>
                    </a:cxn>
                    <a:cxn ang="0">
                      <a:pos x="11" y="130"/>
                    </a:cxn>
                  </a:cxnLst>
                  <a:rect l="0" t="0" r="r" b="b"/>
                  <a:pathLst>
                    <a:path w="137" h="150">
                      <a:moveTo>
                        <a:pt x="11" y="130"/>
                      </a:moveTo>
                      <a:cubicBezTo>
                        <a:pt x="15" y="131"/>
                        <a:pt x="21" y="130"/>
                        <a:pt x="21" y="130"/>
                      </a:cubicBezTo>
                      <a:cubicBezTo>
                        <a:pt x="21" y="130"/>
                        <a:pt x="27" y="127"/>
                        <a:pt x="30" y="129"/>
                      </a:cubicBezTo>
                      <a:cubicBezTo>
                        <a:pt x="33" y="131"/>
                        <a:pt x="36" y="135"/>
                        <a:pt x="36" y="135"/>
                      </a:cubicBezTo>
                      <a:cubicBezTo>
                        <a:pt x="40" y="135"/>
                        <a:pt x="40" y="135"/>
                        <a:pt x="40" y="135"/>
                      </a:cubicBezTo>
                      <a:cubicBezTo>
                        <a:pt x="40" y="135"/>
                        <a:pt x="43" y="143"/>
                        <a:pt x="48" y="145"/>
                      </a:cubicBezTo>
                      <a:cubicBezTo>
                        <a:pt x="51" y="146"/>
                        <a:pt x="52" y="148"/>
                        <a:pt x="53" y="150"/>
                      </a:cubicBezTo>
                      <a:cubicBezTo>
                        <a:pt x="57" y="150"/>
                        <a:pt x="59" y="149"/>
                        <a:pt x="59" y="147"/>
                      </a:cubicBezTo>
                      <a:cubicBezTo>
                        <a:pt x="59" y="144"/>
                        <a:pt x="61" y="139"/>
                        <a:pt x="66" y="144"/>
                      </a:cubicBezTo>
                      <a:cubicBezTo>
                        <a:pt x="71" y="149"/>
                        <a:pt x="71" y="145"/>
                        <a:pt x="72" y="143"/>
                      </a:cubicBezTo>
                      <a:cubicBezTo>
                        <a:pt x="73" y="141"/>
                        <a:pt x="76" y="144"/>
                        <a:pt x="80" y="144"/>
                      </a:cubicBezTo>
                      <a:cubicBezTo>
                        <a:pt x="83" y="144"/>
                        <a:pt x="87" y="141"/>
                        <a:pt x="87" y="141"/>
                      </a:cubicBezTo>
                      <a:cubicBezTo>
                        <a:pt x="87" y="141"/>
                        <a:pt x="129" y="142"/>
                        <a:pt x="131" y="141"/>
                      </a:cubicBezTo>
                      <a:cubicBezTo>
                        <a:pt x="133" y="140"/>
                        <a:pt x="132" y="131"/>
                        <a:pt x="132" y="131"/>
                      </a:cubicBezTo>
                      <a:cubicBezTo>
                        <a:pt x="129" y="128"/>
                        <a:pt x="129" y="128"/>
                        <a:pt x="129" y="128"/>
                      </a:cubicBezTo>
                      <a:cubicBezTo>
                        <a:pt x="118" y="28"/>
                        <a:pt x="118" y="28"/>
                        <a:pt x="118" y="28"/>
                      </a:cubicBezTo>
                      <a:cubicBezTo>
                        <a:pt x="137" y="28"/>
                        <a:pt x="137" y="28"/>
                        <a:pt x="137" y="28"/>
                      </a:cubicBezTo>
                      <a:cubicBezTo>
                        <a:pt x="117" y="15"/>
                        <a:pt x="99" y="3"/>
                        <a:pt x="97" y="2"/>
                      </a:cubicBezTo>
                      <a:cubicBezTo>
                        <a:pt x="96" y="2"/>
                        <a:pt x="95" y="1"/>
                        <a:pt x="95" y="0"/>
                      </a:cubicBezTo>
                      <a:cubicBezTo>
                        <a:pt x="95" y="8"/>
                        <a:pt x="95" y="16"/>
                        <a:pt x="95" y="16"/>
                      </a:cubicBezTo>
                      <a:cubicBezTo>
                        <a:pt x="94" y="17"/>
                        <a:pt x="57" y="16"/>
                        <a:pt x="57" y="16"/>
                      </a:cubicBezTo>
                      <a:cubicBezTo>
                        <a:pt x="57" y="16"/>
                        <a:pt x="57" y="44"/>
                        <a:pt x="57" y="47"/>
                      </a:cubicBezTo>
                      <a:cubicBezTo>
                        <a:pt x="57" y="49"/>
                        <a:pt x="45" y="52"/>
                        <a:pt x="45" y="55"/>
                      </a:cubicBezTo>
                      <a:cubicBezTo>
                        <a:pt x="45" y="58"/>
                        <a:pt x="45" y="73"/>
                        <a:pt x="45" y="73"/>
                      </a:cubicBezTo>
                      <a:cubicBezTo>
                        <a:pt x="1" y="73"/>
                        <a:pt x="1" y="73"/>
                        <a:pt x="1" y="73"/>
                      </a:cubicBezTo>
                      <a:cubicBezTo>
                        <a:pt x="0" y="80"/>
                        <a:pt x="4" y="82"/>
                        <a:pt x="7" y="85"/>
                      </a:cubicBezTo>
                      <a:cubicBezTo>
                        <a:pt x="10" y="89"/>
                        <a:pt x="4" y="96"/>
                        <a:pt x="9" y="104"/>
                      </a:cubicBezTo>
                      <a:cubicBezTo>
                        <a:pt x="15" y="111"/>
                        <a:pt x="8" y="122"/>
                        <a:pt x="6" y="126"/>
                      </a:cubicBezTo>
                      <a:cubicBezTo>
                        <a:pt x="4" y="128"/>
                        <a:pt x="4" y="132"/>
                        <a:pt x="4" y="135"/>
                      </a:cubicBezTo>
                      <a:cubicBezTo>
                        <a:pt x="4" y="135"/>
                        <a:pt x="4" y="135"/>
                        <a:pt x="4" y="135"/>
                      </a:cubicBezTo>
                      <a:cubicBezTo>
                        <a:pt x="8" y="135"/>
                        <a:pt x="7" y="129"/>
                        <a:pt x="11" y="130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97" name="Freeform 33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094163" y="2701925"/>
                  <a:ext cx="360363" cy="338138"/>
                </a:xfrm>
                <a:custGeom>
                  <a:avLst/>
                  <a:gdLst/>
                  <a:ahLst/>
                  <a:cxnLst>
                    <a:cxn ang="0">
                      <a:pos x="179" y="73"/>
                    </a:cxn>
                    <a:cxn ang="0">
                      <a:pos x="173" y="61"/>
                    </a:cxn>
                    <a:cxn ang="0">
                      <a:pos x="161" y="57"/>
                    </a:cxn>
                    <a:cxn ang="0">
                      <a:pos x="153" y="47"/>
                    </a:cxn>
                    <a:cxn ang="0">
                      <a:pos x="84" y="0"/>
                    </a:cxn>
                    <a:cxn ang="0">
                      <a:pos x="65" y="0"/>
                    </a:cxn>
                    <a:cxn ang="0">
                      <a:pos x="76" y="100"/>
                    </a:cxn>
                    <a:cxn ang="0">
                      <a:pos x="79" y="103"/>
                    </a:cxn>
                    <a:cxn ang="0">
                      <a:pos x="78" y="113"/>
                    </a:cxn>
                    <a:cxn ang="0">
                      <a:pos x="34" y="113"/>
                    </a:cxn>
                    <a:cxn ang="0">
                      <a:pos x="27" y="116"/>
                    </a:cxn>
                    <a:cxn ang="0">
                      <a:pos x="19" y="115"/>
                    </a:cxn>
                    <a:cxn ang="0">
                      <a:pos x="13" y="116"/>
                    </a:cxn>
                    <a:cxn ang="0">
                      <a:pos x="6" y="119"/>
                    </a:cxn>
                    <a:cxn ang="0">
                      <a:pos x="0" y="122"/>
                    </a:cxn>
                    <a:cxn ang="0">
                      <a:pos x="1" y="125"/>
                    </a:cxn>
                    <a:cxn ang="0">
                      <a:pos x="3" y="128"/>
                    </a:cxn>
                    <a:cxn ang="0">
                      <a:pos x="5" y="135"/>
                    </a:cxn>
                    <a:cxn ang="0">
                      <a:pos x="11" y="142"/>
                    </a:cxn>
                    <a:cxn ang="0">
                      <a:pos x="11" y="151"/>
                    </a:cxn>
                    <a:cxn ang="0">
                      <a:pos x="14" y="154"/>
                    </a:cxn>
                    <a:cxn ang="0">
                      <a:pos x="21" y="153"/>
                    </a:cxn>
                    <a:cxn ang="0">
                      <a:pos x="28" y="154"/>
                    </a:cxn>
                    <a:cxn ang="0">
                      <a:pos x="36" y="148"/>
                    </a:cxn>
                    <a:cxn ang="0">
                      <a:pos x="41" y="157"/>
                    </a:cxn>
                    <a:cxn ang="0">
                      <a:pos x="45" y="162"/>
                    </a:cxn>
                    <a:cxn ang="0">
                      <a:pos x="45" y="166"/>
                    </a:cxn>
                    <a:cxn ang="0">
                      <a:pos x="47" y="172"/>
                    </a:cxn>
                    <a:cxn ang="0">
                      <a:pos x="53" y="173"/>
                    </a:cxn>
                    <a:cxn ang="0">
                      <a:pos x="58" y="175"/>
                    </a:cxn>
                    <a:cxn ang="0">
                      <a:pos x="65" y="172"/>
                    </a:cxn>
                    <a:cxn ang="0">
                      <a:pos x="70" y="171"/>
                    </a:cxn>
                    <a:cxn ang="0">
                      <a:pos x="74" y="172"/>
                    </a:cxn>
                    <a:cxn ang="0">
                      <a:pos x="78" y="172"/>
                    </a:cxn>
                    <a:cxn ang="0">
                      <a:pos x="81" y="163"/>
                    </a:cxn>
                    <a:cxn ang="0">
                      <a:pos x="80" y="156"/>
                    </a:cxn>
                    <a:cxn ang="0">
                      <a:pos x="89" y="152"/>
                    </a:cxn>
                    <a:cxn ang="0">
                      <a:pos x="93" y="145"/>
                    </a:cxn>
                    <a:cxn ang="0">
                      <a:pos x="96" y="136"/>
                    </a:cxn>
                    <a:cxn ang="0">
                      <a:pos x="103" y="137"/>
                    </a:cxn>
                    <a:cxn ang="0">
                      <a:pos x="108" y="131"/>
                    </a:cxn>
                    <a:cxn ang="0">
                      <a:pos x="114" y="129"/>
                    </a:cxn>
                    <a:cxn ang="0">
                      <a:pos x="118" y="126"/>
                    </a:cxn>
                    <a:cxn ang="0">
                      <a:pos x="128" y="122"/>
                    </a:cxn>
                    <a:cxn ang="0">
                      <a:pos x="136" y="119"/>
                    </a:cxn>
                    <a:cxn ang="0">
                      <a:pos x="150" y="119"/>
                    </a:cxn>
                    <a:cxn ang="0">
                      <a:pos x="159" y="116"/>
                    </a:cxn>
                    <a:cxn ang="0">
                      <a:pos x="177" y="115"/>
                    </a:cxn>
                    <a:cxn ang="0">
                      <a:pos x="184" y="110"/>
                    </a:cxn>
                    <a:cxn ang="0">
                      <a:pos x="188" y="101"/>
                    </a:cxn>
                    <a:cxn ang="0">
                      <a:pos x="188" y="71"/>
                    </a:cxn>
                    <a:cxn ang="0">
                      <a:pos x="179" y="73"/>
                    </a:cxn>
                  </a:cxnLst>
                  <a:rect l="0" t="0" r="r" b="b"/>
                  <a:pathLst>
                    <a:path w="189" h="177">
                      <a:moveTo>
                        <a:pt x="179" y="73"/>
                      </a:moveTo>
                      <a:cubicBezTo>
                        <a:pt x="179" y="73"/>
                        <a:pt x="179" y="65"/>
                        <a:pt x="173" y="61"/>
                      </a:cubicBezTo>
                      <a:cubicBezTo>
                        <a:pt x="168" y="58"/>
                        <a:pt x="161" y="57"/>
                        <a:pt x="161" y="57"/>
                      </a:cubicBezTo>
                      <a:cubicBezTo>
                        <a:pt x="161" y="57"/>
                        <a:pt x="157" y="50"/>
                        <a:pt x="153" y="47"/>
                      </a:cubicBezTo>
                      <a:cubicBezTo>
                        <a:pt x="152" y="45"/>
                        <a:pt x="114" y="20"/>
                        <a:pt x="84" y="0"/>
                      </a:cubicBezTo>
                      <a:cubicBezTo>
                        <a:pt x="65" y="0"/>
                        <a:pt x="65" y="0"/>
                        <a:pt x="65" y="0"/>
                      </a:cubicBezTo>
                      <a:cubicBezTo>
                        <a:pt x="76" y="100"/>
                        <a:pt x="76" y="100"/>
                        <a:pt x="76" y="100"/>
                      </a:cubicBezTo>
                      <a:cubicBezTo>
                        <a:pt x="79" y="103"/>
                        <a:pt x="79" y="103"/>
                        <a:pt x="79" y="103"/>
                      </a:cubicBezTo>
                      <a:cubicBezTo>
                        <a:pt x="79" y="103"/>
                        <a:pt x="80" y="112"/>
                        <a:pt x="78" y="113"/>
                      </a:cubicBezTo>
                      <a:cubicBezTo>
                        <a:pt x="76" y="114"/>
                        <a:pt x="34" y="113"/>
                        <a:pt x="34" y="113"/>
                      </a:cubicBezTo>
                      <a:cubicBezTo>
                        <a:pt x="34" y="113"/>
                        <a:pt x="30" y="116"/>
                        <a:pt x="27" y="116"/>
                      </a:cubicBezTo>
                      <a:cubicBezTo>
                        <a:pt x="23" y="116"/>
                        <a:pt x="20" y="113"/>
                        <a:pt x="19" y="115"/>
                      </a:cubicBezTo>
                      <a:cubicBezTo>
                        <a:pt x="18" y="117"/>
                        <a:pt x="18" y="121"/>
                        <a:pt x="13" y="116"/>
                      </a:cubicBezTo>
                      <a:cubicBezTo>
                        <a:pt x="8" y="111"/>
                        <a:pt x="6" y="116"/>
                        <a:pt x="6" y="119"/>
                      </a:cubicBezTo>
                      <a:cubicBezTo>
                        <a:pt x="6" y="121"/>
                        <a:pt x="4" y="122"/>
                        <a:pt x="0" y="122"/>
                      </a:cubicBezTo>
                      <a:cubicBezTo>
                        <a:pt x="1" y="124"/>
                        <a:pt x="1" y="125"/>
                        <a:pt x="1" y="125"/>
                      </a:cubicBezTo>
                      <a:cubicBezTo>
                        <a:pt x="3" y="128"/>
                        <a:pt x="3" y="128"/>
                        <a:pt x="3" y="128"/>
                      </a:cubicBezTo>
                      <a:cubicBezTo>
                        <a:pt x="3" y="128"/>
                        <a:pt x="3" y="133"/>
                        <a:pt x="5" y="135"/>
                      </a:cubicBezTo>
                      <a:cubicBezTo>
                        <a:pt x="7" y="137"/>
                        <a:pt x="11" y="141"/>
                        <a:pt x="11" y="142"/>
                      </a:cubicBezTo>
                      <a:cubicBezTo>
                        <a:pt x="11" y="144"/>
                        <a:pt x="11" y="151"/>
                        <a:pt x="11" y="151"/>
                      </a:cubicBezTo>
                      <a:cubicBezTo>
                        <a:pt x="11" y="151"/>
                        <a:pt x="12" y="157"/>
                        <a:pt x="14" y="154"/>
                      </a:cubicBezTo>
                      <a:cubicBezTo>
                        <a:pt x="16" y="152"/>
                        <a:pt x="19" y="157"/>
                        <a:pt x="21" y="153"/>
                      </a:cubicBezTo>
                      <a:cubicBezTo>
                        <a:pt x="22" y="150"/>
                        <a:pt x="26" y="154"/>
                        <a:pt x="28" y="154"/>
                      </a:cubicBezTo>
                      <a:cubicBezTo>
                        <a:pt x="30" y="154"/>
                        <a:pt x="35" y="148"/>
                        <a:pt x="36" y="148"/>
                      </a:cubicBezTo>
                      <a:cubicBezTo>
                        <a:pt x="38" y="149"/>
                        <a:pt x="41" y="154"/>
                        <a:pt x="41" y="157"/>
                      </a:cubicBezTo>
                      <a:cubicBezTo>
                        <a:pt x="41" y="159"/>
                        <a:pt x="47" y="161"/>
                        <a:pt x="45" y="162"/>
                      </a:cubicBezTo>
                      <a:cubicBezTo>
                        <a:pt x="43" y="163"/>
                        <a:pt x="42" y="166"/>
                        <a:pt x="45" y="166"/>
                      </a:cubicBezTo>
                      <a:cubicBezTo>
                        <a:pt x="47" y="166"/>
                        <a:pt x="46" y="170"/>
                        <a:pt x="47" y="172"/>
                      </a:cubicBezTo>
                      <a:cubicBezTo>
                        <a:pt x="49" y="174"/>
                        <a:pt x="51" y="176"/>
                        <a:pt x="53" y="173"/>
                      </a:cubicBezTo>
                      <a:cubicBezTo>
                        <a:pt x="54" y="170"/>
                        <a:pt x="57" y="173"/>
                        <a:pt x="58" y="175"/>
                      </a:cubicBezTo>
                      <a:cubicBezTo>
                        <a:pt x="60" y="177"/>
                        <a:pt x="64" y="174"/>
                        <a:pt x="65" y="172"/>
                      </a:cubicBezTo>
                      <a:cubicBezTo>
                        <a:pt x="65" y="169"/>
                        <a:pt x="71" y="168"/>
                        <a:pt x="70" y="171"/>
                      </a:cubicBezTo>
                      <a:cubicBezTo>
                        <a:pt x="70" y="174"/>
                        <a:pt x="71" y="175"/>
                        <a:pt x="74" y="172"/>
                      </a:cubicBezTo>
                      <a:cubicBezTo>
                        <a:pt x="75" y="171"/>
                        <a:pt x="76" y="171"/>
                        <a:pt x="78" y="172"/>
                      </a:cubicBezTo>
                      <a:cubicBezTo>
                        <a:pt x="79" y="168"/>
                        <a:pt x="80" y="164"/>
                        <a:pt x="81" y="163"/>
                      </a:cubicBezTo>
                      <a:cubicBezTo>
                        <a:pt x="82" y="161"/>
                        <a:pt x="78" y="156"/>
                        <a:pt x="80" y="156"/>
                      </a:cubicBezTo>
                      <a:cubicBezTo>
                        <a:pt x="82" y="155"/>
                        <a:pt x="87" y="156"/>
                        <a:pt x="89" y="152"/>
                      </a:cubicBezTo>
                      <a:cubicBezTo>
                        <a:pt x="91" y="147"/>
                        <a:pt x="93" y="145"/>
                        <a:pt x="93" y="145"/>
                      </a:cubicBezTo>
                      <a:cubicBezTo>
                        <a:pt x="93" y="145"/>
                        <a:pt x="93" y="135"/>
                        <a:pt x="96" y="136"/>
                      </a:cubicBezTo>
                      <a:cubicBezTo>
                        <a:pt x="99" y="138"/>
                        <a:pt x="103" y="141"/>
                        <a:pt x="103" y="137"/>
                      </a:cubicBezTo>
                      <a:cubicBezTo>
                        <a:pt x="104" y="133"/>
                        <a:pt x="107" y="135"/>
                        <a:pt x="108" y="131"/>
                      </a:cubicBezTo>
                      <a:cubicBezTo>
                        <a:pt x="109" y="128"/>
                        <a:pt x="111" y="128"/>
                        <a:pt x="114" y="129"/>
                      </a:cubicBezTo>
                      <a:cubicBezTo>
                        <a:pt x="116" y="129"/>
                        <a:pt x="118" y="128"/>
                        <a:pt x="118" y="126"/>
                      </a:cubicBezTo>
                      <a:cubicBezTo>
                        <a:pt x="118" y="124"/>
                        <a:pt x="123" y="125"/>
                        <a:pt x="128" y="122"/>
                      </a:cubicBezTo>
                      <a:cubicBezTo>
                        <a:pt x="132" y="119"/>
                        <a:pt x="134" y="117"/>
                        <a:pt x="136" y="119"/>
                      </a:cubicBezTo>
                      <a:cubicBezTo>
                        <a:pt x="138" y="120"/>
                        <a:pt x="149" y="120"/>
                        <a:pt x="150" y="119"/>
                      </a:cubicBezTo>
                      <a:cubicBezTo>
                        <a:pt x="152" y="119"/>
                        <a:pt x="155" y="116"/>
                        <a:pt x="159" y="116"/>
                      </a:cubicBezTo>
                      <a:cubicBezTo>
                        <a:pt x="163" y="117"/>
                        <a:pt x="173" y="115"/>
                        <a:pt x="177" y="115"/>
                      </a:cubicBezTo>
                      <a:cubicBezTo>
                        <a:pt x="181" y="115"/>
                        <a:pt x="183" y="111"/>
                        <a:pt x="184" y="110"/>
                      </a:cubicBezTo>
                      <a:cubicBezTo>
                        <a:pt x="185" y="108"/>
                        <a:pt x="186" y="102"/>
                        <a:pt x="188" y="101"/>
                      </a:cubicBezTo>
                      <a:cubicBezTo>
                        <a:pt x="189" y="100"/>
                        <a:pt x="189" y="79"/>
                        <a:pt x="188" y="71"/>
                      </a:cubicBezTo>
                      <a:cubicBezTo>
                        <a:pt x="184" y="72"/>
                        <a:pt x="179" y="73"/>
                        <a:pt x="179" y="73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99" name="Freeform 34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243388" y="2925763"/>
                  <a:ext cx="176213" cy="125413"/>
                </a:xfrm>
                <a:custGeom>
                  <a:avLst/>
                  <a:gdLst/>
                  <a:ahLst/>
                  <a:cxnLst>
                    <a:cxn ang="0">
                      <a:pos x="92" y="37"/>
                    </a:cxn>
                    <a:cxn ang="0">
                      <a:pos x="87" y="35"/>
                    </a:cxn>
                    <a:cxn ang="0">
                      <a:pos x="86" y="29"/>
                    </a:cxn>
                    <a:cxn ang="0">
                      <a:pos x="81" y="30"/>
                    </a:cxn>
                    <a:cxn ang="0">
                      <a:pos x="76" y="26"/>
                    </a:cxn>
                    <a:cxn ang="0">
                      <a:pos x="74" y="21"/>
                    </a:cxn>
                    <a:cxn ang="0">
                      <a:pos x="69" y="15"/>
                    </a:cxn>
                    <a:cxn ang="0">
                      <a:pos x="65" y="9"/>
                    </a:cxn>
                    <a:cxn ang="0">
                      <a:pos x="65" y="3"/>
                    </a:cxn>
                    <a:cxn ang="0">
                      <a:pos x="58" y="2"/>
                    </a:cxn>
                    <a:cxn ang="0">
                      <a:pos x="50" y="5"/>
                    </a:cxn>
                    <a:cxn ang="0">
                      <a:pos x="40" y="9"/>
                    </a:cxn>
                    <a:cxn ang="0">
                      <a:pos x="36" y="12"/>
                    </a:cxn>
                    <a:cxn ang="0">
                      <a:pos x="30" y="14"/>
                    </a:cxn>
                    <a:cxn ang="0">
                      <a:pos x="25" y="20"/>
                    </a:cxn>
                    <a:cxn ang="0">
                      <a:pos x="18" y="19"/>
                    </a:cxn>
                    <a:cxn ang="0">
                      <a:pos x="15" y="28"/>
                    </a:cxn>
                    <a:cxn ang="0">
                      <a:pos x="11" y="35"/>
                    </a:cxn>
                    <a:cxn ang="0">
                      <a:pos x="2" y="39"/>
                    </a:cxn>
                    <a:cxn ang="0">
                      <a:pos x="3" y="46"/>
                    </a:cxn>
                    <a:cxn ang="0">
                      <a:pos x="0" y="55"/>
                    </a:cxn>
                    <a:cxn ang="0">
                      <a:pos x="5" y="58"/>
                    </a:cxn>
                    <a:cxn ang="0">
                      <a:pos x="15" y="63"/>
                    </a:cxn>
                    <a:cxn ang="0">
                      <a:pos x="28" y="61"/>
                    </a:cxn>
                    <a:cxn ang="0">
                      <a:pos x="32" y="60"/>
                    </a:cxn>
                    <a:cxn ang="0">
                      <a:pos x="30" y="49"/>
                    </a:cxn>
                    <a:cxn ang="0">
                      <a:pos x="58" y="50"/>
                    </a:cxn>
                    <a:cxn ang="0">
                      <a:pos x="63" y="47"/>
                    </a:cxn>
                    <a:cxn ang="0">
                      <a:pos x="73" y="48"/>
                    </a:cxn>
                    <a:cxn ang="0">
                      <a:pos x="79" y="44"/>
                    </a:cxn>
                    <a:cxn ang="0">
                      <a:pos x="89" y="42"/>
                    </a:cxn>
                    <a:cxn ang="0">
                      <a:pos x="92" y="37"/>
                    </a:cxn>
                    <a:cxn ang="0">
                      <a:pos x="92" y="37"/>
                    </a:cxn>
                  </a:cxnLst>
                  <a:rect l="0" t="0" r="r" b="b"/>
                  <a:pathLst>
                    <a:path w="92" h="66">
                      <a:moveTo>
                        <a:pt x="92" y="37"/>
                      </a:moveTo>
                      <a:cubicBezTo>
                        <a:pt x="90" y="35"/>
                        <a:pt x="88" y="35"/>
                        <a:pt x="87" y="35"/>
                      </a:cubicBezTo>
                      <a:cubicBezTo>
                        <a:pt x="86" y="35"/>
                        <a:pt x="87" y="30"/>
                        <a:pt x="86" y="29"/>
                      </a:cubicBezTo>
                      <a:cubicBezTo>
                        <a:pt x="86" y="28"/>
                        <a:pt x="83" y="30"/>
                        <a:pt x="81" y="30"/>
                      </a:cubicBezTo>
                      <a:cubicBezTo>
                        <a:pt x="79" y="29"/>
                        <a:pt x="78" y="26"/>
                        <a:pt x="76" y="26"/>
                      </a:cubicBezTo>
                      <a:cubicBezTo>
                        <a:pt x="74" y="26"/>
                        <a:pt x="74" y="24"/>
                        <a:pt x="74" y="21"/>
                      </a:cubicBezTo>
                      <a:cubicBezTo>
                        <a:pt x="74" y="19"/>
                        <a:pt x="71" y="17"/>
                        <a:pt x="69" y="15"/>
                      </a:cubicBezTo>
                      <a:cubicBezTo>
                        <a:pt x="67" y="14"/>
                        <a:pt x="66" y="10"/>
                        <a:pt x="65" y="9"/>
                      </a:cubicBezTo>
                      <a:cubicBezTo>
                        <a:pt x="64" y="8"/>
                        <a:pt x="65" y="5"/>
                        <a:pt x="65" y="3"/>
                      </a:cubicBezTo>
                      <a:cubicBezTo>
                        <a:pt x="62" y="3"/>
                        <a:pt x="59" y="2"/>
                        <a:pt x="58" y="2"/>
                      </a:cubicBezTo>
                      <a:cubicBezTo>
                        <a:pt x="56" y="0"/>
                        <a:pt x="54" y="2"/>
                        <a:pt x="50" y="5"/>
                      </a:cubicBezTo>
                      <a:cubicBezTo>
                        <a:pt x="45" y="8"/>
                        <a:pt x="40" y="7"/>
                        <a:pt x="40" y="9"/>
                      </a:cubicBezTo>
                      <a:cubicBezTo>
                        <a:pt x="40" y="11"/>
                        <a:pt x="38" y="12"/>
                        <a:pt x="36" y="12"/>
                      </a:cubicBezTo>
                      <a:cubicBezTo>
                        <a:pt x="33" y="11"/>
                        <a:pt x="31" y="11"/>
                        <a:pt x="30" y="14"/>
                      </a:cubicBezTo>
                      <a:cubicBezTo>
                        <a:pt x="29" y="18"/>
                        <a:pt x="26" y="16"/>
                        <a:pt x="25" y="20"/>
                      </a:cubicBezTo>
                      <a:cubicBezTo>
                        <a:pt x="25" y="24"/>
                        <a:pt x="21" y="21"/>
                        <a:pt x="18" y="19"/>
                      </a:cubicBezTo>
                      <a:cubicBezTo>
                        <a:pt x="15" y="18"/>
                        <a:pt x="15" y="28"/>
                        <a:pt x="15" y="28"/>
                      </a:cubicBezTo>
                      <a:cubicBezTo>
                        <a:pt x="15" y="28"/>
                        <a:pt x="13" y="30"/>
                        <a:pt x="11" y="35"/>
                      </a:cubicBezTo>
                      <a:cubicBezTo>
                        <a:pt x="9" y="39"/>
                        <a:pt x="4" y="38"/>
                        <a:pt x="2" y="39"/>
                      </a:cubicBezTo>
                      <a:cubicBezTo>
                        <a:pt x="0" y="39"/>
                        <a:pt x="4" y="44"/>
                        <a:pt x="3" y="46"/>
                      </a:cubicBezTo>
                      <a:cubicBezTo>
                        <a:pt x="2" y="47"/>
                        <a:pt x="1" y="51"/>
                        <a:pt x="0" y="55"/>
                      </a:cubicBezTo>
                      <a:cubicBezTo>
                        <a:pt x="2" y="55"/>
                        <a:pt x="4" y="57"/>
                        <a:pt x="5" y="58"/>
                      </a:cubicBezTo>
                      <a:cubicBezTo>
                        <a:pt x="6" y="60"/>
                        <a:pt x="12" y="66"/>
                        <a:pt x="15" y="63"/>
                      </a:cubicBezTo>
                      <a:cubicBezTo>
                        <a:pt x="18" y="60"/>
                        <a:pt x="26" y="59"/>
                        <a:pt x="28" y="61"/>
                      </a:cubicBezTo>
                      <a:cubicBezTo>
                        <a:pt x="30" y="63"/>
                        <a:pt x="32" y="62"/>
                        <a:pt x="32" y="60"/>
                      </a:cubicBezTo>
                      <a:cubicBezTo>
                        <a:pt x="32" y="58"/>
                        <a:pt x="29" y="51"/>
                        <a:pt x="30" y="49"/>
                      </a:cubicBezTo>
                      <a:cubicBezTo>
                        <a:pt x="31" y="47"/>
                        <a:pt x="57" y="48"/>
                        <a:pt x="58" y="50"/>
                      </a:cubicBezTo>
                      <a:cubicBezTo>
                        <a:pt x="59" y="51"/>
                        <a:pt x="59" y="46"/>
                        <a:pt x="63" y="47"/>
                      </a:cubicBezTo>
                      <a:cubicBezTo>
                        <a:pt x="66" y="47"/>
                        <a:pt x="71" y="49"/>
                        <a:pt x="73" y="48"/>
                      </a:cubicBezTo>
                      <a:cubicBezTo>
                        <a:pt x="75" y="47"/>
                        <a:pt x="77" y="44"/>
                        <a:pt x="79" y="44"/>
                      </a:cubicBezTo>
                      <a:cubicBezTo>
                        <a:pt x="81" y="44"/>
                        <a:pt x="87" y="43"/>
                        <a:pt x="89" y="42"/>
                      </a:cubicBezTo>
                      <a:cubicBezTo>
                        <a:pt x="90" y="40"/>
                        <a:pt x="92" y="40"/>
                        <a:pt x="92" y="37"/>
                      </a:cubicBezTo>
                      <a:cubicBezTo>
                        <a:pt x="92" y="37"/>
                        <a:pt x="92" y="37"/>
                        <a:pt x="92" y="37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00" name="Freeform 35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365625" y="2738438"/>
                  <a:ext cx="336550" cy="261938"/>
                </a:xfrm>
                <a:custGeom>
                  <a:avLst/>
                  <a:gdLst/>
                  <a:ahLst/>
                  <a:cxnLst>
                    <a:cxn ang="0">
                      <a:pos x="168" y="20"/>
                    </a:cxn>
                    <a:cxn ang="0">
                      <a:pos x="167" y="5"/>
                    </a:cxn>
                    <a:cxn ang="0">
                      <a:pos x="158" y="10"/>
                    </a:cxn>
                    <a:cxn ang="0">
                      <a:pos x="151" y="3"/>
                    </a:cxn>
                    <a:cxn ang="0">
                      <a:pos x="134" y="0"/>
                    </a:cxn>
                    <a:cxn ang="0">
                      <a:pos x="86" y="30"/>
                    </a:cxn>
                    <a:cxn ang="0">
                      <a:pos x="65" y="46"/>
                    </a:cxn>
                    <a:cxn ang="0">
                      <a:pos x="48" y="52"/>
                    </a:cxn>
                    <a:cxn ang="0">
                      <a:pos x="46" y="52"/>
                    </a:cxn>
                    <a:cxn ang="0">
                      <a:pos x="46" y="82"/>
                    </a:cxn>
                    <a:cxn ang="0">
                      <a:pos x="42" y="91"/>
                    </a:cxn>
                    <a:cxn ang="0">
                      <a:pos x="35" y="96"/>
                    </a:cxn>
                    <a:cxn ang="0">
                      <a:pos x="17" y="97"/>
                    </a:cxn>
                    <a:cxn ang="0">
                      <a:pos x="8" y="100"/>
                    </a:cxn>
                    <a:cxn ang="0">
                      <a:pos x="1" y="101"/>
                    </a:cxn>
                    <a:cxn ang="0">
                      <a:pos x="1" y="107"/>
                    </a:cxn>
                    <a:cxn ang="0">
                      <a:pos x="5" y="113"/>
                    </a:cxn>
                    <a:cxn ang="0">
                      <a:pos x="10" y="119"/>
                    </a:cxn>
                    <a:cxn ang="0">
                      <a:pos x="12" y="124"/>
                    </a:cxn>
                    <a:cxn ang="0">
                      <a:pos x="17" y="128"/>
                    </a:cxn>
                    <a:cxn ang="0">
                      <a:pos x="22" y="127"/>
                    </a:cxn>
                    <a:cxn ang="0">
                      <a:pos x="23" y="133"/>
                    </a:cxn>
                    <a:cxn ang="0">
                      <a:pos x="28" y="135"/>
                    </a:cxn>
                    <a:cxn ang="0">
                      <a:pos x="32" y="130"/>
                    </a:cxn>
                    <a:cxn ang="0">
                      <a:pos x="35" y="135"/>
                    </a:cxn>
                    <a:cxn ang="0">
                      <a:pos x="40" y="133"/>
                    </a:cxn>
                    <a:cxn ang="0">
                      <a:pos x="45" y="125"/>
                    </a:cxn>
                    <a:cxn ang="0">
                      <a:pos x="48" y="116"/>
                    </a:cxn>
                    <a:cxn ang="0">
                      <a:pos x="58" y="116"/>
                    </a:cxn>
                    <a:cxn ang="0">
                      <a:pos x="65" y="114"/>
                    </a:cxn>
                    <a:cxn ang="0">
                      <a:pos x="74" y="117"/>
                    </a:cxn>
                    <a:cxn ang="0">
                      <a:pos x="80" y="123"/>
                    </a:cxn>
                    <a:cxn ang="0">
                      <a:pos x="89" y="120"/>
                    </a:cxn>
                    <a:cxn ang="0">
                      <a:pos x="98" y="125"/>
                    </a:cxn>
                    <a:cxn ang="0">
                      <a:pos x="109" y="125"/>
                    </a:cxn>
                    <a:cxn ang="0">
                      <a:pos x="117" y="119"/>
                    </a:cxn>
                    <a:cxn ang="0">
                      <a:pos x="132" y="120"/>
                    </a:cxn>
                    <a:cxn ang="0">
                      <a:pos x="141" y="122"/>
                    </a:cxn>
                    <a:cxn ang="0">
                      <a:pos x="149" y="115"/>
                    </a:cxn>
                    <a:cxn ang="0">
                      <a:pos x="151" y="114"/>
                    </a:cxn>
                    <a:cxn ang="0">
                      <a:pos x="151" y="111"/>
                    </a:cxn>
                    <a:cxn ang="0">
                      <a:pos x="153" y="101"/>
                    </a:cxn>
                    <a:cxn ang="0">
                      <a:pos x="171" y="79"/>
                    </a:cxn>
                    <a:cxn ang="0">
                      <a:pos x="172" y="51"/>
                    </a:cxn>
                    <a:cxn ang="0">
                      <a:pos x="174" y="39"/>
                    </a:cxn>
                    <a:cxn ang="0">
                      <a:pos x="172" y="30"/>
                    </a:cxn>
                    <a:cxn ang="0">
                      <a:pos x="168" y="20"/>
                    </a:cxn>
                  </a:cxnLst>
                  <a:rect l="0" t="0" r="r" b="b"/>
                  <a:pathLst>
                    <a:path w="176" h="137">
                      <a:moveTo>
                        <a:pt x="168" y="20"/>
                      </a:moveTo>
                      <a:cubicBezTo>
                        <a:pt x="168" y="18"/>
                        <a:pt x="167" y="11"/>
                        <a:pt x="167" y="5"/>
                      </a:cubicBezTo>
                      <a:cubicBezTo>
                        <a:pt x="158" y="10"/>
                        <a:pt x="158" y="10"/>
                        <a:pt x="158" y="10"/>
                      </a:cubicBezTo>
                      <a:cubicBezTo>
                        <a:pt x="158" y="10"/>
                        <a:pt x="156" y="6"/>
                        <a:pt x="151" y="3"/>
                      </a:cubicBezTo>
                      <a:cubicBezTo>
                        <a:pt x="146" y="0"/>
                        <a:pt x="134" y="0"/>
                        <a:pt x="134" y="0"/>
                      </a:cubicBezTo>
                      <a:cubicBezTo>
                        <a:pt x="86" y="30"/>
                        <a:pt x="86" y="30"/>
                        <a:pt x="86" y="30"/>
                      </a:cubicBezTo>
                      <a:cubicBezTo>
                        <a:pt x="65" y="46"/>
                        <a:pt x="65" y="46"/>
                        <a:pt x="65" y="46"/>
                      </a:cubicBezTo>
                      <a:cubicBezTo>
                        <a:pt x="65" y="46"/>
                        <a:pt x="52" y="51"/>
                        <a:pt x="48" y="52"/>
                      </a:cubicBezTo>
                      <a:cubicBezTo>
                        <a:pt x="47" y="52"/>
                        <a:pt x="47" y="52"/>
                        <a:pt x="46" y="52"/>
                      </a:cubicBezTo>
                      <a:cubicBezTo>
                        <a:pt x="47" y="60"/>
                        <a:pt x="47" y="81"/>
                        <a:pt x="46" y="82"/>
                      </a:cubicBezTo>
                      <a:cubicBezTo>
                        <a:pt x="44" y="83"/>
                        <a:pt x="43" y="89"/>
                        <a:pt x="42" y="91"/>
                      </a:cubicBezTo>
                      <a:cubicBezTo>
                        <a:pt x="41" y="92"/>
                        <a:pt x="39" y="96"/>
                        <a:pt x="35" y="96"/>
                      </a:cubicBezTo>
                      <a:cubicBezTo>
                        <a:pt x="31" y="96"/>
                        <a:pt x="21" y="98"/>
                        <a:pt x="17" y="97"/>
                      </a:cubicBezTo>
                      <a:cubicBezTo>
                        <a:pt x="13" y="97"/>
                        <a:pt x="10" y="100"/>
                        <a:pt x="8" y="100"/>
                      </a:cubicBezTo>
                      <a:cubicBezTo>
                        <a:pt x="8" y="101"/>
                        <a:pt x="4" y="101"/>
                        <a:pt x="1" y="101"/>
                      </a:cubicBezTo>
                      <a:cubicBezTo>
                        <a:pt x="1" y="103"/>
                        <a:pt x="0" y="106"/>
                        <a:pt x="1" y="107"/>
                      </a:cubicBezTo>
                      <a:cubicBezTo>
                        <a:pt x="2" y="108"/>
                        <a:pt x="3" y="112"/>
                        <a:pt x="5" y="113"/>
                      </a:cubicBezTo>
                      <a:cubicBezTo>
                        <a:pt x="7" y="115"/>
                        <a:pt x="10" y="117"/>
                        <a:pt x="10" y="119"/>
                      </a:cubicBezTo>
                      <a:cubicBezTo>
                        <a:pt x="10" y="122"/>
                        <a:pt x="10" y="124"/>
                        <a:pt x="12" y="124"/>
                      </a:cubicBezTo>
                      <a:cubicBezTo>
                        <a:pt x="14" y="124"/>
                        <a:pt x="15" y="127"/>
                        <a:pt x="17" y="128"/>
                      </a:cubicBezTo>
                      <a:cubicBezTo>
                        <a:pt x="19" y="128"/>
                        <a:pt x="22" y="126"/>
                        <a:pt x="22" y="127"/>
                      </a:cubicBezTo>
                      <a:cubicBezTo>
                        <a:pt x="23" y="128"/>
                        <a:pt x="22" y="133"/>
                        <a:pt x="23" y="133"/>
                      </a:cubicBezTo>
                      <a:cubicBezTo>
                        <a:pt x="24" y="133"/>
                        <a:pt x="26" y="133"/>
                        <a:pt x="28" y="135"/>
                      </a:cubicBezTo>
                      <a:cubicBezTo>
                        <a:pt x="27" y="132"/>
                        <a:pt x="28" y="129"/>
                        <a:pt x="32" y="130"/>
                      </a:cubicBezTo>
                      <a:cubicBezTo>
                        <a:pt x="35" y="131"/>
                        <a:pt x="32" y="134"/>
                        <a:pt x="35" y="135"/>
                      </a:cubicBezTo>
                      <a:cubicBezTo>
                        <a:pt x="38" y="137"/>
                        <a:pt x="40" y="136"/>
                        <a:pt x="40" y="133"/>
                      </a:cubicBezTo>
                      <a:cubicBezTo>
                        <a:pt x="40" y="131"/>
                        <a:pt x="44" y="126"/>
                        <a:pt x="45" y="125"/>
                      </a:cubicBezTo>
                      <a:cubicBezTo>
                        <a:pt x="46" y="124"/>
                        <a:pt x="46" y="118"/>
                        <a:pt x="48" y="116"/>
                      </a:cubicBezTo>
                      <a:cubicBezTo>
                        <a:pt x="50" y="115"/>
                        <a:pt x="56" y="116"/>
                        <a:pt x="58" y="116"/>
                      </a:cubicBezTo>
                      <a:cubicBezTo>
                        <a:pt x="60" y="117"/>
                        <a:pt x="62" y="112"/>
                        <a:pt x="65" y="114"/>
                      </a:cubicBezTo>
                      <a:cubicBezTo>
                        <a:pt x="67" y="116"/>
                        <a:pt x="72" y="114"/>
                        <a:pt x="74" y="117"/>
                      </a:cubicBezTo>
                      <a:cubicBezTo>
                        <a:pt x="76" y="119"/>
                        <a:pt x="77" y="125"/>
                        <a:pt x="80" y="123"/>
                      </a:cubicBezTo>
                      <a:cubicBezTo>
                        <a:pt x="83" y="121"/>
                        <a:pt x="87" y="120"/>
                        <a:pt x="89" y="120"/>
                      </a:cubicBezTo>
                      <a:cubicBezTo>
                        <a:pt x="91" y="120"/>
                        <a:pt x="96" y="124"/>
                        <a:pt x="98" y="125"/>
                      </a:cubicBezTo>
                      <a:cubicBezTo>
                        <a:pt x="100" y="125"/>
                        <a:pt x="107" y="126"/>
                        <a:pt x="109" y="125"/>
                      </a:cubicBezTo>
                      <a:cubicBezTo>
                        <a:pt x="111" y="123"/>
                        <a:pt x="114" y="119"/>
                        <a:pt x="117" y="119"/>
                      </a:cubicBezTo>
                      <a:cubicBezTo>
                        <a:pt x="120" y="120"/>
                        <a:pt x="130" y="119"/>
                        <a:pt x="132" y="120"/>
                      </a:cubicBezTo>
                      <a:cubicBezTo>
                        <a:pt x="134" y="121"/>
                        <a:pt x="138" y="123"/>
                        <a:pt x="141" y="122"/>
                      </a:cubicBezTo>
                      <a:cubicBezTo>
                        <a:pt x="144" y="121"/>
                        <a:pt x="147" y="115"/>
                        <a:pt x="149" y="115"/>
                      </a:cubicBezTo>
                      <a:cubicBezTo>
                        <a:pt x="150" y="114"/>
                        <a:pt x="150" y="114"/>
                        <a:pt x="151" y="114"/>
                      </a:cubicBezTo>
                      <a:cubicBezTo>
                        <a:pt x="151" y="113"/>
                        <a:pt x="151" y="112"/>
                        <a:pt x="151" y="111"/>
                      </a:cubicBezTo>
                      <a:cubicBezTo>
                        <a:pt x="151" y="105"/>
                        <a:pt x="152" y="107"/>
                        <a:pt x="153" y="101"/>
                      </a:cubicBezTo>
                      <a:cubicBezTo>
                        <a:pt x="154" y="95"/>
                        <a:pt x="170" y="80"/>
                        <a:pt x="171" y="79"/>
                      </a:cubicBezTo>
                      <a:cubicBezTo>
                        <a:pt x="172" y="78"/>
                        <a:pt x="172" y="54"/>
                        <a:pt x="172" y="51"/>
                      </a:cubicBezTo>
                      <a:cubicBezTo>
                        <a:pt x="172" y="47"/>
                        <a:pt x="173" y="43"/>
                        <a:pt x="174" y="39"/>
                      </a:cubicBezTo>
                      <a:cubicBezTo>
                        <a:pt x="176" y="34"/>
                        <a:pt x="172" y="34"/>
                        <a:pt x="172" y="30"/>
                      </a:cubicBezTo>
                      <a:cubicBezTo>
                        <a:pt x="173" y="26"/>
                        <a:pt x="168" y="22"/>
                        <a:pt x="168" y="20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01" name="Freeform 36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654550" y="2738438"/>
                  <a:ext cx="215900" cy="357188"/>
                </a:xfrm>
                <a:custGeom>
                  <a:avLst/>
                  <a:gdLst/>
                  <a:ahLst/>
                  <a:cxnLst>
                    <a:cxn ang="0">
                      <a:pos x="112" y="46"/>
                    </a:cxn>
                    <a:cxn ang="0">
                      <a:pos x="26" y="0"/>
                    </a:cxn>
                    <a:cxn ang="0">
                      <a:pos x="16" y="5"/>
                    </a:cxn>
                    <a:cxn ang="0">
                      <a:pos x="17" y="20"/>
                    </a:cxn>
                    <a:cxn ang="0">
                      <a:pos x="21" y="30"/>
                    </a:cxn>
                    <a:cxn ang="0">
                      <a:pos x="23" y="39"/>
                    </a:cxn>
                    <a:cxn ang="0">
                      <a:pos x="21" y="51"/>
                    </a:cxn>
                    <a:cxn ang="0">
                      <a:pos x="20" y="79"/>
                    </a:cxn>
                    <a:cxn ang="0">
                      <a:pos x="2" y="101"/>
                    </a:cxn>
                    <a:cxn ang="0">
                      <a:pos x="0" y="111"/>
                    </a:cxn>
                    <a:cxn ang="0">
                      <a:pos x="0" y="114"/>
                    </a:cxn>
                    <a:cxn ang="0">
                      <a:pos x="2" y="117"/>
                    </a:cxn>
                    <a:cxn ang="0">
                      <a:pos x="7" y="122"/>
                    </a:cxn>
                    <a:cxn ang="0">
                      <a:pos x="14" y="132"/>
                    </a:cxn>
                    <a:cxn ang="0">
                      <a:pos x="15" y="142"/>
                    </a:cxn>
                    <a:cxn ang="0">
                      <a:pos x="20" y="156"/>
                    </a:cxn>
                    <a:cxn ang="0">
                      <a:pos x="15" y="158"/>
                    </a:cxn>
                    <a:cxn ang="0">
                      <a:pos x="6" y="159"/>
                    </a:cxn>
                    <a:cxn ang="0">
                      <a:pos x="8" y="167"/>
                    </a:cxn>
                    <a:cxn ang="0">
                      <a:pos x="18" y="177"/>
                    </a:cxn>
                    <a:cxn ang="0">
                      <a:pos x="22" y="186"/>
                    </a:cxn>
                    <a:cxn ang="0">
                      <a:pos x="28" y="184"/>
                    </a:cxn>
                    <a:cxn ang="0">
                      <a:pos x="36" y="184"/>
                    </a:cxn>
                    <a:cxn ang="0">
                      <a:pos x="48" y="180"/>
                    </a:cxn>
                    <a:cxn ang="0">
                      <a:pos x="58" y="175"/>
                    </a:cxn>
                    <a:cxn ang="0">
                      <a:pos x="59" y="169"/>
                    </a:cxn>
                    <a:cxn ang="0">
                      <a:pos x="75" y="165"/>
                    </a:cxn>
                    <a:cxn ang="0">
                      <a:pos x="86" y="154"/>
                    </a:cxn>
                    <a:cxn ang="0">
                      <a:pos x="88" y="149"/>
                    </a:cxn>
                    <a:cxn ang="0">
                      <a:pos x="97" y="145"/>
                    </a:cxn>
                    <a:cxn ang="0">
                      <a:pos x="99" y="145"/>
                    </a:cxn>
                    <a:cxn ang="0">
                      <a:pos x="99" y="145"/>
                    </a:cxn>
                    <a:cxn ang="0">
                      <a:pos x="100" y="140"/>
                    </a:cxn>
                    <a:cxn ang="0">
                      <a:pos x="95" y="133"/>
                    </a:cxn>
                    <a:cxn ang="0">
                      <a:pos x="93" y="125"/>
                    </a:cxn>
                    <a:cxn ang="0">
                      <a:pos x="91" y="118"/>
                    </a:cxn>
                    <a:cxn ang="0">
                      <a:pos x="92" y="110"/>
                    </a:cxn>
                    <a:cxn ang="0">
                      <a:pos x="97" y="102"/>
                    </a:cxn>
                    <a:cxn ang="0">
                      <a:pos x="101" y="95"/>
                    </a:cxn>
                    <a:cxn ang="0">
                      <a:pos x="111" y="89"/>
                    </a:cxn>
                    <a:cxn ang="0">
                      <a:pos x="112" y="77"/>
                    </a:cxn>
                    <a:cxn ang="0">
                      <a:pos x="112" y="46"/>
                    </a:cxn>
                  </a:cxnLst>
                  <a:rect l="0" t="0" r="r" b="b"/>
                  <a:pathLst>
                    <a:path w="113" h="187">
                      <a:moveTo>
                        <a:pt x="112" y="46"/>
                      </a:move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6" y="11"/>
                        <a:pt x="17" y="18"/>
                        <a:pt x="17" y="20"/>
                      </a:cubicBezTo>
                      <a:cubicBezTo>
                        <a:pt x="17" y="22"/>
                        <a:pt x="22" y="26"/>
                        <a:pt x="21" y="30"/>
                      </a:cubicBezTo>
                      <a:cubicBezTo>
                        <a:pt x="21" y="34"/>
                        <a:pt x="25" y="34"/>
                        <a:pt x="23" y="39"/>
                      </a:cubicBezTo>
                      <a:cubicBezTo>
                        <a:pt x="22" y="43"/>
                        <a:pt x="21" y="47"/>
                        <a:pt x="21" y="51"/>
                      </a:cubicBezTo>
                      <a:cubicBezTo>
                        <a:pt x="21" y="54"/>
                        <a:pt x="21" y="78"/>
                        <a:pt x="20" y="79"/>
                      </a:cubicBezTo>
                      <a:cubicBezTo>
                        <a:pt x="19" y="80"/>
                        <a:pt x="3" y="95"/>
                        <a:pt x="2" y="101"/>
                      </a:cubicBezTo>
                      <a:cubicBezTo>
                        <a:pt x="1" y="107"/>
                        <a:pt x="0" y="105"/>
                        <a:pt x="0" y="111"/>
                      </a:cubicBezTo>
                      <a:cubicBezTo>
                        <a:pt x="0" y="112"/>
                        <a:pt x="0" y="113"/>
                        <a:pt x="0" y="114"/>
                      </a:cubicBezTo>
                      <a:cubicBezTo>
                        <a:pt x="0" y="115"/>
                        <a:pt x="1" y="116"/>
                        <a:pt x="2" y="117"/>
                      </a:cubicBezTo>
                      <a:cubicBezTo>
                        <a:pt x="4" y="119"/>
                        <a:pt x="4" y="122"/>
                        <a:pt x="7" y="122"/>
                      </a:cubicBezTo>
                      <a:cubicBezTo>
                        <a:pt x="10" y="122"/>
                        <a:pt x="14" y="129"/>
                        <a:pt x="14" y="132"/>
                      </a:cubicBezTo>
                      <a:cubicBezTo>
                        <a:pt x="14" y="135"/>
                        <a:pt x="16" y="137"/>
                        <a:pt x="15" y="142"/>
                      </a:cubicBezTo>
                      <a:cubicBezTo>
                        <a:pt x="15" y="148"/>
                        <a:pt x="18" y="155"/>
                        <a:pt x="20" y="156"/>
                      </a:cubicBezTo>
                      <a:cubicBezTo>
                        <a:pt x="22" y="157"/>
                        <a:pt x="19" y="158"/>
                        <a:pt x="15" y="158"/>
                      </a:cubicBezTo>
                      <a:cubicBezTo>
                        <a:pt x="11" y="158"/>
                        <a:pt x="6" y="158"/>
                        <a:pt x="6" y="159"/>
                      </a:cubicBezTo>
                      <a:cubicBezTo>
                        <a:pt x="6" y="161"/>
                        <a:pt x="4" y="163"/>
                        <a:pt x="8" y="167"/>
                      </a:cubicBezTo>
                      <a:cubicBezTo>
                        <a:pt x="13" y="171"/>
                        <a:pt x="16" y="173"/>
                        <a:pt x="18" y="177"/>
                      </a:cubicBezTo>
                      <a:cubicBezTo>
                        <a:pt x="19" y="181"/>
                        <a:pt x="21" y="185"/>
                        <a:pt x="22" y="186"/>
                      </a:cubicBezTo>
                      <a:cubicBezTo>
                        <a:pt x="23" y="187"/>
                        <a:pt x="26" y="187"/>
                        <a:pt x="28" y="184"/>
                      </a:cubicBezTo>
                      <a:cubicBezTo>
                        <a:pt x="31" y="180"/>
                        <a:pt x="33" y="187"/>
                        <a:pt x="36" y="184"/>
                      </a:cubicBezTo>
                      <a:cubicBezTo>
                        <a:pt x="38" y="181"/>
                        <a:pt x="46" y="181"/>
                        <a:pt x="48" y="180"/>
                      </a:cubicBezTo>
                      <a:cubicBezTo>
                        <a:pt x="50" y="179"/>
                        <a:pt x="56" y="176"/>
                        <a:pt x="58" y="175"/>
                      </a:cubicBezTo>
                      <a:cubicBezTo>
                        <a:pt x="60" y="173"/>
                        <a:pt x="56" y="170"/>
                        <a:pt x="59" y="169"/>
                      </a:cubicBezTo>
                      <a:cubicBezTo>
                        <a:pt x="62" y="167"/>
                        <a:pt x="71" y="170"/>
                        <a:pt x="75" y="165"/>
                      </a:cubicBezTo>
                      <a:cubicBezTo>
                        <a:pt x="78" y="161"/>
                        <a:pt x="84" y="156"/>
                        <a:pt x="86" y="154"/>
                      </a:cubicBezTo>
                      <a:cubicBezTo>
                        <a:pt x="87" y="152"/>
                        <a:pt x="86" y="151"/>
                        <a:pt x="88" y="149"/>
                      </a:cubicBezTo>
                      <a:cubicBezTo>
                        <a:pt x="90" y="146"/>
                        <a:pt x="95" y="144"/>
                        <a:pt x="97" y="145"/>
                      </a:cubicBezTo>
                      <a:cubicBezTo>
                        <a:pt x="98" y="145"/>
                        <a:pt x="99" y="145"/>
                        <a:pt x="99" y="145"/>
                      </a:cubicBezTo>
                      <a:cubicBezTo>
                        <a:pt x="99" y="145"/>
                        <a:pt x="99" y="145"/>
                        <a:pt x="99" y="145"/>
                      </a:cubicBezTo>
                      <a:cubicBezTo>
                        <a:pt x="100" y="140"/>
                        <a:pt x="100" y="140"/>
                        <a:pt x="100" y="140"/>
                      </a:cubicBezTo>
                      <a:cubicBezTo>
                        <a:pt x="100" y="140"/>
                        <a:pt x="95" y="137"/>
                        <a:pt x="95" y="133"/>
                      </a:cubicBezTo>
                      <a:cubicBezTo>
                        <a:pt x="95" y="129"/>
                        <a:pt x="96" y="125"/>
                        <a:pt x="93" y="125"/>
                      </a:cubicBezTo>
                      <a:cubicBezTo>
                        <a:pt x="89" y="125"/>
                        <a:pt x="89" y="121"/>
                        <a:pt x="91" y="118"/>
                      </a:cubicBezTo>
                      <a:cubicBezTo>
                        <a:pt x="94" y="116"/>
                        <a:pt x="87" y="110"/>
                        <a:pt x="92" y="110"/>
                      </a:cubicBezTo>
                      <a:cubicBezTo>
                        <a:pt x="97" y="110"/>
                        <a:pt x="93" y="102"/>
                        <a:pt x="97" y="102"/>
                      </a:cubicBezTo>
                      <a:cubicBezTo>
                        <a:pt x="100" y="101"/>
                        <a:pt x="101" y="98"/>
                        <a:pt x="101" y="95"/>
                      </a:cubicBezTo>
                      <a:cubicBezTo>
                        <a:pt x="101" y="91"/>
                        <a:pt x="109" y="89"/>
                        <a:pt x="111" y="89"/>
                      </a:cubicBezTo>
                      <a:cubicBezTo>
                        <a:pt x="113" y="88"/>
                        <a:pt x="112" y="77"/>
                        <a:pt x="112" y="77"/>
                      </a:cubicBezTo>
                      <a:lnTo>
                        <a:pt x="112" y="46"/>
                      </a:ln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02" name="Freeform 37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881563" y="2540000"/>
                  <a:ext cx="236538" cy="234950"/>
                </a:xfrm>
                <a:custGeom>
                  <a:avLst/>
                  <a:gdLst/>
                  <a:ahLst/>
                  <a:cxnLst>
                    <a:cxn ang="0">
                      <a:pos x="115" y="27"/>
                    </a:cxn>
                    <a:cxn ang="0">
                      <a:pos x="107" y="7"/>
                    </a:cxn>
                    <a:cxn ang="0">
                      <a:pos x="106" y="9"/>
                    </a:cxn>
                    <a:cxn ang="0">
                      <a:pos x="94" y="8"/>
                    </a:cxn>
                    <a:cxn ang="0">
                      <a:pos x="80" y="5"/>
                    </a:cxn>
                    <a:cxn ang="0">
                      <a:pos x="56" y="9"/>
                    </a:cxn>
                    <a:cxn ang="0">
                      <a:pos x="44" y="10"/>
                    </a:cxn>
                    <a:cxn ang="0">
                      <a:pos x="23" y="4"/>
                    </a:cxn>
                    <a:cxn ang="0">
                      <a:pos x="6" y="0"/>
                    </a:cxn>
                    <a:cxn ang="0">
                      <a:pos x="5" y="3"/>
                    </a:cxn>
                    <a:cxn ang="0">
                      <a:pos x="4" y="17"/>
                    </a:cxn>
                    <a:cxn ang="0">
                      <a:pos x="4" y="33"/>
                    </a:cxn>
                    <a:cxn ang="0">
                      <a:pos x="4" y="120"/>
                    </a:cxn>
                    <a:cxn ang="0">
                      <a:pos x="72" y="120"/>
                    </a:cxn>
                    <a:cxn ang="0">
                      <a:pos x="76" y="118"/>
                    </a:cxn>
                    <a:cxn ang="0">
                      <a:pos x="82" y="120"/>
                    </a:cxn>
                    <a:cxn ang="0">
                      <a:pos x="96" y="120"/>
                    </a:cxn>
                    <a:cxn ang="0">
                      <a:pos x="102" y="123"/>
                    </a:cxn>
                    <a:cxn ang="0">
                      <a:pos x="109" y="118"/>
                    </a:cxn>
                    <a:cxn ang="0">
                      <a:pos x="116" y="110"/>
                    </a:cxn>
                    <a:cxn ang="0">
                      <a:pos x="122" y="106"/>
                    </a:cxn>
                    <a:cxn ang="0">
                      <a:pos x="123" y="105"/>
                    </a:cxn>
                    <a:cxn ang="0">
                      <a:pos x="123" y="101"/>
                    </a:cxn>
                    <a:cxn ang="0">
                      <a:pos x="118" y="88"/>
                    </a:cxn>
                    <a:cxn ang="0">
                      <a:pos x="106" y="65"/>
                    </a:cxn>
                    <a:cxn ang="0">
                      <a:pos x="100" y="54"/>
                    </a:cxn>
                    <a:cxn ang="0">
                      <a:pos x="93" y="41"/>
                    </a:cxn>
                    <a:cxn ang="0">
                      <a:pos x="87" y="20"/>
                    </a:cxn>
                    <a:cxn ang="0">
                      <a:pos x="95" y="35"/>
                    </a:cxn>
                    <a:cxn ang="0">
                      <a:pos x="106" y="50"/>
                    </a:cxn>
                    <a:cxn ang="0">
                      <a:pos x="113" y="34"/>
                    </a:cxn>
                    <a:cxn ang="0">
                      <a:pos x="113" y="34"/>
                    </a:cxn>
                    <a:cxn ang="0">
                      <a:pos x="114" y="31"/>
                    </a:cxn>
                    <a:cxn ang="0">
                      <a:pos x="115" y="27"/>
                    </a:cxn>
                  </a:cxnLst>
                  <a:rect l="0" t="0" r="r" b="b"/>
                  <a:pathLst>
                    <a:path w="124" h="123">
                      <a:moveTo>
                        <a:pt x="115" y="27"/>
                      </a:moveTo>
                      <a:cubicBezTo>
                        <a:pt x="107" y="7"/>
                        <a:pt x="107" y="7"/>
                        <a:pt x="107" y="7"/>
                      </a:cubicBezTo>
                      <a:cubicBezTo>
                        <a:pt x="107" y="8"/>
                        <a:pt x="106" y="8"/>
                        <a:pt x="106" y="9"/>
                      </a:cubicBezTo>
                      <a:cubicBezTo>
                        <a:pt x="105" y="10"/>
                        <a:pt x="99" y="7"/>
                        <a:pt x="94" y="8"/>
                      </a:cubicBezTo>
                      <a:cubicBezTo>
                        <a:pt x="89" y="9"/>
                        <a:pt x="85" y="7"/>
                        <a:pt x="80" y="5"/>
                      </a:cubicBezTo>
                      <a:cubicBezTo>
                        <a:pt x="75" y="2"/>
                        <a:pt x="59" y="6"/>
                        <a:pt x="56" y="9"/>
                      </a:cubicBezTo>
                      <a:cubicBezTo>
                        <a:pt x="54" y="12"/>
                        <a:pt x="49" y="12"/>
                        <a:pt x="44" y="10"/>
                      </a:cubicBezTo>
                      <a:cubicBezTo>
                        <a:pt x="39" y="8"/>
                        <a:pt x="32" y="5"/>
                        <a:pt x="23" y="4"/>
                      </a:cubicBezTo>
                      <a:cubicBezTo>
                        <a:pt x="14" y="3"/>
                        <a:pt x="8" y="2"/>
                        <a:pt x="6" y="0"/>
                      </a:cubicBezTo>
                      <a:cubicBezTo>
                        <a:pt x="6" y="1"/>
                        <a:pt x="5" y="2"/>
                        <a:pt x="5" y="3"/>
                      </a:cubicBezTo>
                      <a:cubicBezTo>
                        <a:pt x="2" y="10"/>
                        <a:pt x="7" y="12"/>
                        <a:pt x="4" y="17"/>
                      </a:cubicBezTo>
                      <a:cubicBezTo>
                        <a:pt x="0" y="21"/>
                        <a:pt x="4" y="26"/>
                        <a:pt x="4" y="33"/>
                      </a:cubicBezTo>
                      <a:cubicBezTo>
                        <a:pt x="4" y="39"/>
                        <a:pt x="4" y="89"/>
                        <a:pt x="4" y="120"/>
                      </a:cubicBezTo>
                      <a:cubicBezTo>
                        <a:pt x="72" y="120"/>
                        <a:pt x="72" y="120"/>
                        <a:pt x="72" y="120"/>
                      </a:cubicBezTo>
                      <a:cubicBezTo>
                        <a:pt x="72" y="120"/>
                        <a:pt x="74" y="119"/>
                        <a:pt x="76" y="118"/>
                      </a:cubicBezTo>
                      <a:cubicBezTo>
                        <a:pt x="78" y="116"/>
                        <a:pt x="82" y="120"/>
                        <a:pt x="82" y="120"/>
                      </a:cubicBezTo>
                      <a:cubicBezTo>
                        <a:pt x="96" y="120"/>
                        <a:pt x="96" y="120"/>
                        <a:pt x="96" y="120"/>
                      </a:cubicBezTo>
                      <a:cubicBezTo>
                        <a:pt x="96" y="120"/>
                        <a:pt x="99" y="123"/>
                        <a:pt x="102" y="123"/>
                      </a:cubicBezTo>
                      <a:cubicBezTo>
                        <a:pt x="106" y="123"/>
                        <a:pt x="104" y="118"/>
                        <a:pt x="109" y="118"/>
                      </a:cubicBezTo>
                      <a:cubicBezTo>
                        <a:pt x="114" y="118"/>
                        <a:pt x="113" y="110"/>
                        <a:pt x="116" y="110"/>
                      </a:cubicBezTo>
                      <a:cubicBezTo>
                        <a:pt x="120" y="110"/>
                        <a:pt x="119" y="110"/>
                        <a:pt x="122" y="106"/>
                      </a:cubicBezTo>
                      <a:cubicBezTo>
                        <a:pt x="122" y="105"/>
                        <a:pt x="123" y="105"/>
                        <a:pt x="123" y="105"/>
                      </a:cubicBezTo>
                      <a:cubicBezTo>
                        <a:pt x="122" y="104"/>
                        <a:pt x="122" y="102"/>
                        <a:pt x="123" y="101"/>
                      </a:cubicBezTo>
                      <a:cubicBezTo>
                        <a:pt x="124" y="95"/>
                        <a:pt x="120" y="96"/>
                        <a:pt x="118" y="88"/>
                      </a:cubicBezTo>
                      <a:cubicBezTo>
                        <a:pt x="115" y="81"/>
                        <a:pt x="106" y="69"/>
                        <a:pt x="106" y="65"/>
                      </a:cubicBezTo>
                      <a:cubicBezTo>
                        <a:pt x="105" y="61"/>
                        <a:pt x="100" y="58"/>
                        <a:pt x="100" y="54"/>
                      </a:cubicBezTo>
                      <a:cubicBezTo>
                        <a:pt x="100" y="49"/>
                        <a:pt x="98" y="48"/>
                        <a:pt x="93" y="41"/>
                      </a:cubicBezTo>
                      <a:cubicBezTo>
                        <a:pt x="87" y="34"/>
                        <a:pt x="86" y="21"/>
                        <a:pt x="87" y="20"/>
                      </a:cubicBezTo>
                      <a:cubicBezTo>
                        <a:pt x="89" y="20"/>
                        <a:pt x="93" y="31"/>
                        <a:pt x="95" y="35"/>
                      </a:cubicBezTo>
                      <a:cubicBezTo>
                        <a:pt x="97" y="39"/>
                        <a:pt x="102" y="50"/>
                        <a:pt x="106" y="50"/>
                      </a:cubicBezTo>
                      <a:cubicBezTo>
                        <a:pt x="110" y="50"/>
                        <a:pt x="112" y="33"/>
                        <a:pt x="113" y="34"/>
                      </a:cubicBezTo>
                      <a:cubicBezTo>
                        <a:pt x="113" y="34"/>
                        <a:pt x="113" y="34"/>
                        <a:pt x="113" y="34"/>
                      </a:cubicBezTo>
                      <a:cubicBezTo>
                        <a:pt x="114" y="31"/>
                        <a:pt x="114" y="31"/>
                        <a:pt x="114" y="31"/>
                      </a:cubicBezTo>
                      <a:lnTo>
                        <a:pt x="115" y="27"/>
                      </a:ln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03" name="Freeform 38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551363" y="3206750"/>
                  <a:ext cx="122238" cy="134938"/>
                </a:xfrm>
                <a:custGeom>
                  <a:avLst/>
                  <a:gdLst/>
                  <a:ahLst/>
                  <a:cxnLst>
                    <a:cxn ang="0">
                      <a:pos x="32" y="67"/>
                    </a:cxn>
                    <a:cxn ang="0">
                      <a:pos x="34" y="58"/>
                    </a:cxn>
                    <a:cxn ang="0">
                      <a:pos x="41" y="53"/>
                    </a:cxn>
                    <a:cxn ang="0">
                      <a:pos x="45" y="47"/>
                    </a:cxn>
                    <a:cxn ang="0">
                      <a:pos x="52" y="54"/>
                    </a:cxn>
                    <a:cxn ang="0">
                      <a:pos x="60" y="56"/>
                    </a:cxn>
                    <a:cxn ang="0">
                      <a:pos x="64" y="42"/>
                    </a:cxn>
                    <a:cxn ang="0">
                      <a:pos x="61" y="30"/>
                    </a:cxn>
                    <a:cxn ang="0">
                      <a:pos x="59" y="21"/>
                    </a:cxn>
                    <a:cxn ang="0">
                      <a:pos x="60" y="12"/>
                    </a:cxn>
                    <a:cxn ang="0">
                      <a:pos x="49" y="12"/>
                    </a:cxn>
                    <a:cxn ang="0">
                      <a:pos x="50" y="1"/>
                    </a:cxn>
                    <a:cxn ang="0">
                      <a:pos x="33" y="0"/>
                    </a:cxn>
                    <a:cxn ang="0">
                      <a:pos x="31" y="1"/>
                    </a:cxn>
                    <a:cxn ang="0">
                      <a:pos x="31" y="15"/>
                    </a:cxn>
                    <a:cxn ang="0">
                      <a:pos x="15" y="16"/>
                    </a:cxn>
                    <a:cxn ang="0">
                      <a:pos x="10" y="16"/>
                    </a:cxn>
                    <a:cxn ang="0">
                      <a:pos x="8" y="19"/>
                    </a:cxn>
                    <a:cxn ang="0">
                      <a:pos x="13" y="25"/>
                    </a:cxn>
                    <a:cxn ang="0">
                      <a:pos x="7" y="29"/>
                    </a:cxn>
                    <a:cxn ang="0">
                      <a:pos x="2" y="36"/>
                    </a:cxn>
                    <a:cxn ang="0">
                      <a:pos x="8" y="46"/>
                    </a:cxn>
                    <a:cxn ang="0">
                      <a:pos x="16" y="57"/>
                    </a:cxn>
                    <a:cxn ang="0">
                      <a:pos x="27" y="71"/>
                    </a:cxn>
                    <a:cxn ang="0">
                      <a:pos x="32" y="67"/>
                    </a:cxn>
                  </a:cxnLst>
                  <a:rect l="0" t="0" r="r" b="b"/>
                  <a:pathLst>
                    <a:path w="64" h="71">
                      <a:moveTo>
                        <a:pt x="32" y="67"/>
                      </a:moveTo>
                      <a:cubicBezTo>
                        <a:pt x="38" y="67"/>
                        <a:pt x="36" y="64"/>
                        <a:pt x="34" y="58"/>
                      </a:cubicBezTo>
                      <a:cubicBezTo>
                        <a:pt x="32" y="53"/>
                        <a:pt x="37" y="53"/>
                        <a:pt x="41" y="53"/>
                      </a:cubicBezTo>
                      <a:cubicBezTo>
                        <a:pt x="44" y="53"/>
                        <a:pt x="43" y="47"/>
                        <a:pt x="45" y="47"/>
                      </a:cubicBezTo>
                      <a:cubicBezTo>
                        <a:pt x="48" y="47"/>
                        <a:pt x="49" y="55"/>
                        <a:pt x="52" y="54"/>
                      </a:cubicBezTo>
                      <a:cubicBezTo>
                        <a:pt x="55" y="53"/>
                        <a:pt x="57" y="56"/>
                        <a:pt x="60" y="56"/>
                      </a:cubicBezTo>
                      <a:cubicBezTo>
                        <a:pt x="64" y="55"/>
                        <a:pt x="64" y="48"/>
                        <a:pt x="64" y="42"/>
                      </a:cubicBezTo>
                      <a:cubicBezTo>
                        <a:pt x="64" y="37"/>
                        <a:pt x="64" y="33"/>
                        <a:pt x="61" y="30"/>
                      </a:cubicBezTo>
                      <a:cubicBezTo>
                        <a:pt x="57" y="28"/>
                        <a:pt x="55" y="23"/>
                        <a:pt x="59" y="21"/>
                      </a:cubicBezTo>
                      <a:cubicBezTo>
                        <a:pt x="63" y="19"/>
                        <a:pt x="64" y="15"/>
                        <a:pt x="60" y="12"/>
                      </a:cubicBezTo>
                      <a:cubicBezTo>
                        <a:pt x="57" y="10"/>
                        <a:pt x="49" y="15"/>
                        <a:pt x="49" y="12"/>
                      </a:cubicBezTo>
                      <a:cubicBezTo>
                        <a:pt x="49" y="11"/>
                        <a:pt x="50" y="5"/>
                        <a:pt x="50" y="1"/>
                      </a:cubicBezTo>
                      <a:cubicBezTo>
                        <a:pt x="42" y="0"/>
                        <a:pt x="33" y="0"/>
                        <a:pt x="33" y="0"/>
                      </a:cubicBezTo>
                      <a:cubicBezTo>
                        <a:pt x="31" y="1"/>
                        <a:pt x="31" y="1"/>
                        <a:pt x="31" y="1"/>
                      </a:cubicBezTo>
                      <a:cubicBezTo>
                        <a:pt x="32" y="9"/>
                        <a:pt x="31" y="15"/>
                        <a:pt x="31" y="15"/>
                      </a:cubicBezTo>
                      <a:cubicBezTo>
                        <a:pt x="31" y="15"/>
                        <a:pt x="18" y="16"/>
                        <a:pt x="15" y="16"/>
                      </a:cubicBezTo>
                      <a:cubicBezTo>
                        <a:pt x="15" y="16"/>
                        <a:pt x="13" y="16"/>
                        <a:pt x="10" y="16"/>
                      </a:cubicBezTo>
                      <a:cubicBezTo>
                        <a:pt x="10" y="17"/>
                        <a:pt x="9" y="18"/>
                        <a:pt x="8" y="19"/>
                      </a:cubicBezTo>
                      <a:cubicBezTo>
                        <a:pt x="7" y="20"/>
                        <a:pt x="12" y="22"/>
                        <a:pt x="13" y="25"/>
                      </a:cubicBezTo>
                      <a:cubicBezTo>
                        <a:pt x="14" y="27"/>
                        <a:pt x="6" y="26"/>
                        <a:pt x="7" y="29"/>
                      </a:cubicBezTo>
                      <a:cubicBezTo>
                        <a:pt x="7" y="32"/>
                        <a:pt x="4" y="35"/>
                        <a:pt x="2" y="36"/>
                      </a:cubicBezTo>
                      <a:cubicBezTo>
                        <a:pt x="0" y="38"/>
                        <a:pt x="7" y="44"/>
                        <a:pt x="8" y="46"/>
                      </a:cubicBezTo>
                      <a:cubicBezTo>
                        <a:pt x="8" y="49"/>
                        <a:pt x="9" y="51"/>
                        <a:pt x="16" y="57"/>
                      </a:cubicBezTo>
                      <a:cubicBezTo>
                        <a:pt x="22" y="63"/>
                        <a:pt x="19" y="64"/>
                        <a:pt x="27" y="71"/>
                      </a:cubicBezTo>
                      <a:cubicBezTo>
                        <a:pt x="28" y="69"/>
                        <a:pt x="30" y="67"/>
                        <a:pt x="32" y="67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04" name="Freeform 39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564063" y="3208338"/>
                  <a:ext cx="47625" cy="28575"/>
                </a:xfrm>
                <a:custGeom>
                  <a:avLst/>
                  <a:gdLst/>
                  <a:ahLst/>
                  <a:cxnLst>
                    <a:cxn ang="0">
                      <a:pos x="24" y="14"/>
                    </a:cxn>
                    <a:cxn ang="0">
                      <a:pos x="24" y="0"/>
                    </a:cxn>
                    <a:cxn ang="0">
                      <a:pos x="22" y="0"/>
                    </a:cxn>
                    <a:cxn ang="0">
                      <a:pos x="6" y="0"/>
                    </a:cxn>
                    <a:cxn ang="0">
                      <a:pos x="6" y="1"/>
                    </a:cxn>
                    <a:cxn ang="0">
                      <a:pos x="3" y="8"/>
                    </a:cxn>
                    <a:cxn ang="0">
                      <a:pos x="3" y="13"/>
                    </a:cxn>
                    <a:cxn ang="0">
                      <a:pos x="3" y="15"/>
                    </a:cxn>
                    <a:cxn ang="0">
                      <a:pos x="8" y="15"/>
                    </a:cxn>
                    <a:cxn ang="0">
                      <a:pos x="24" y="14"/>
                    </a:cxn>
                  </a:cxnLst>
                  <a:rect l="0" t="0" r="r" b="b"/>
                  <a:pathLst>
                    <a:path w="25" h="15">
                      <a:moveTo>
                        <a:pt x="24" y="14"/>
                      </a:moveTo>
                      <a:cubicBezTo>
                        <a:pt x="24" y="14"/>
                        <a:pt x="25" y="8"/>
                        <a:pt x="24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6" y="1"/>
                        <a:pt x="6" y="1"/>
                      </a:cubicBezTo>
                      <a:cubicBezTo>
                        <a:pt x="8" y="3"/>
                        <a:pt x="7" y="7"/>
                        <a:pt x="3" y="8"/>
                      </a:cubicBezTo>
                      <a:cubicBezTo>
                        <a:pt x="0" y="9"/>
                        <a:pt x="0" y="12"/>
                        <a:pt x="3" y="13"/>
                      </a:cubicBezTo>
                      <a:cubicBezTo>
                        <a:pt x="5" y="13"/>
                        <a:pt x="4" y="14"/>
                        <a:pt x="3" y="15"/>
                      </a:cubicBezTo>
                      <a:cubicBezTo>
                        <a:pt x="6" y="15"/>
                        <a:pt x="8" y="15"/>
                        <a:pt x="8" y="15"/>
                      </a:cubicBezTo>
                      <a:cubicBezTo>
                        <a:pt x="11" y="15"/>
                        <a:pt x="24" y="14"/>
                        <a:pt x="24" y="14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05" name="Freeform 40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602163" y="3175000"/>
                  <a:ext cx="153988" cy="188913"/>
                </a:xfrm>
                <a:custGeom>
                  <a:avLst/>
                  <a:gdLst/>
                  <a:ahLst/>
                  <a:cxnLst>
                    <a:cxn ang="0">
                      <a:pos x="21" y="94"/>
                    </a:cxn>
                    <a:cxn ang="0">
                      <a:pos x="29" y="95"/>
                    </a:cxn>
                    <a:cxn ang="0">
                      <a:pos x="38" y="95"/>
                    </a:cxn>
                    <a:cxn ang="0">
                      <a:pos x="43" y="95"/>
                    </a:cxn>
                    <a:cxn ang="0">
                      <a:pos x="50" y="88"/>
                    </a:cxn>
                    <a:cxn ang="0">
                      <a:pos x="54" y="80"/>
                    </a:cxn>
                    <a:cxn ang="0">
                      <a:pos x="55" y="61"/>
                    </a:cxn>
                    <a:cxn ang="0">
                      <a:pos x="64" y="49"/>
                    </a:cxn>
                    <a:cxn ang="0">
                      <a:pos x="73" y="25"/>
                    </a:cxn>
                    <a:cxn ang="0">
                      <a:pos x="77" y="13"/>
                    </a:cxn>
                    <a:cxn ang="0">
                      <a:pos x="79" y="1"/>
                    </a:cxn>
                    <a:cxn ang="0">
                      <a:pos x="79" y="1"/>
                    </a:cxn>
                    <a:cxn ang="0">
                      <a:pos x="69" y="0"/>
                    </a:cxn>
                    <a:cxn ang="0">
                      <a:pos x="64" y="1"/>
                    </a:cxn>
                    <a:cxn ang="0">
                      <a:pos x="58" y="3"/>
                    </a:cxn>
                    <a:cxn ang="0">
                      <a:pos x="56" y="11"/>
                    </a:cxn>
                    <a:cxn ang="0">
                      <a:pos x="52" y="22"/>
                    </a:cxn>
                    <a:cxn ang="0">
                      <a:pos x="36" y="17"/>
                    </a:cxn>
                    <a:cxn ang="0">
                      <a:pos x="23" y="17"/>
                    </a:cxn>
                    <a:cxn ang="0">
                      <a:pos x="22" y="28"/>
                    </a:cxn>
                    <a:cxn ang="0">
                      <a:pos x="33" y="28"/>
                    </a:cxn>
                    <a:cxn ang="0">
                      <a:pos x="32" y="37"/>
                    </a:cxn>
                    <a:cxn ang="0">
                      <a:pos x="34" y="46"/>
                    </a:cxn>
                    <a:cxn ang="0">
                      <a:pos x="37" y="58"/>
                    </a:cxn>
                    <a:cxn ang="0">
                      <a:pos x="33" y="72"/>
                    </a:cxn>
                    <a:cxn ang="0">
                      <a:pos x="25" y="70"/>
                    </a:cxn>
                    <a:cxn ang="0">
                      <a:pos x="18" y="63"/>
                    </a:cxn>
                    <a:cxn ang="0">
                      <a:pos x="14" y="69"/>
                    </a:cxn>
                    <a:cxn ang="0">
                      <a:pos x="7" y="74"/>
                    </a:cxn>
                    <a:cxn ang="0">
                      <a:pos x="5" y="83"/>
                    </a:cxn>
                    <a:cxn ang="0">
                      <a:pos x="0" y="87"/>
                    </a:cxn>
                    <a:cxn ang="0">
                      <a:pos x="1" y="88"/>
                    </a:cxn>
                    <a:cxn ang="0">
                      <a:pos x="11" y="99"/>
                    </a:cxn>
                    <a:cxn ang="0">
                      <a:pos x="21" y="94"/>
                    </a:cxn>
                  </a:cxnLst>
                  <a:rect l="0" t="0" r="r" b="b"/>
                  <a:pathLst>
                    <a:path w="80" h="99">
                      <a:moveTo>
                        <a:pt x="21" y="94"/>
                      </a:moveTo>
                      <a:cubicBezTo>
                        <a:pt x="23" y="95"/>
                        <a:pt x="25" y="98"/>
                        <a:pt x="29" y="95"/>
                      </a:cubicBezTo>
                      <a:cubicBezTo>
                        <a:pt x="33" y="91"/>
                        <a:pt x="38" y="92"/>
                        <a:pt x="38" y="95"/>
                      </a:cubicBezTo>
                      <a:cubicBezTo>
                        <a:pt x="38" y="99"/>
                        <a:pt x="39" y="98"/>
                        <a:pt x="43" y="95"/>
                      </a:cubicBezTo>
                      <a:cubicBezTo>
                        <a:pt x="46" y="91"/>
                        <a:pt x="50" y="95"/>
                        <a:pt x="50" y="88"/>
                      </a:cubicBezTo>
                      <a:cubicBezTo>
                        <a:pt x="50" y="81"/>
                        <a:pt x="54" y="88"/>
                        <a:pt x="54" y="80"/>
                      </a:cubicBezTo>
                      <a:cubicBezTo>
                        <a:pt x="54" y="72"/>
                        <a:pt x="55" y="65"/>
                        <a:pt x="55" y="61"/>
                      </a:cubicBezTo>
                      <a:cubicBezTo>
                        <a:pt x="55" y="58"/>
                        <a:pt x="64" y="54"/>
                        <a:pt x="64" y="49"/>
                      </a:cubicBezTo>
                      <a:cubicBezTo>
                        <a:pt x="64" y="43"/>
                        <a:pt x="73" y="32"/>
                        <a:pt x="73" y="25"/>
                      </a:cubicBezTo>
                      <a:cubicBezTo>
                        <a:pt x="73" y="18"/>
                        <a:pt x="75" y="16"/>
                        <a:pt x="77" y="13"/>
                      </a:cubicBezTo>
                      <a:cubicBezTo>
                        <a:pt x="78" y="11"/>
                        <a:pt x="80" y="6"/>
                        <a:pt x="79" y="1"/>
                      </a:cubicBezTo>
                      <a:cubicBezTo>
                        <a:pt x="79" y="1"/>
                        <a:pt x="79" y="1"/>
                        <a:pt x="79" y="1"/>
                      </a:cubicBezTo>
                      <a:cubicBezTo>
                        <a:pt x="69" y="0"/>
                        <a:pt x="69" y="0"/>
                        <a:pt x="69" y="0"/>
                      </a:cubicBezTo>
                      <a:cubicBezTo>
                        <a:pt x="64" y="1"/>
                        <a:pt x="64" y="1"/>
                        <a:pt x="64" y="1"/>
                      </a:cubicBezTo>
                      <a:cubicBezTo>
                        <a:pt x="58" y="3"/>
                        <a:pt x="58" y="3"/>
                        <a:pt x="58" y="3"/>
                      </a:cubicBezTo>
                      <a:cubicBezTo>
                        <a:pt x="58" y="3"/>
                        <a:pt x="59" y="8"/>
                        <a:pt x="56" y="11"/>
                      </a:cubicBezTo>
                      <a:cubicBezTo>
                        <a:pt x="53" y="15"/>
                        <a:pt x="52" y="22"/>
                        <a:pt x="52" y="22"/>
                      </a:cubicBezTo>
                      <a:cubicBezTo>
                        <a:pt x="52" y="22"/>
                        <a:pt x="40" y="16"/>
                        <a:pt x="36" y="17"/>
                      </a:cubicBezTo>
                      <a:cubicBezTo>
                        <a:pt x="35" y="17"/>
                        <a:pt x="29" y="17"/>
                        <a:pt x="23" y="17"/>
                      </a:cubicBezTo>
                      <a:cubicBezTo>
                        <a:pt x="23" y="21"/>
                        <a:pt x="22" y="27"/>
                        <a:pt x="22" y="28"/>
                      </a:cubicBezTo>
                      <a:cubicBezTo>
                        <a:pt x="22" y="31"/>
                        <a:pt x="30" y="26"/>
                        <a:pt x="33" y="28"/>
                      </a:cubicBezTo>
                      <a:cubicBezTo>
                        <a:pt x="37" y="31"/>
                        <a:pt x="36" y="35"/>
                        <a:pt x="32" y="37"/>
                      </a:cubicBezTo>
                      <a:cubicBezTo>
                        <a:pt x="28" y="39"/>
                        <a:pt x="30" y="44"/>
                        <a:pt x="34" y="46"/>
                      </a:cubicBezTo>
                      <a:cubicBezTo>
                        <a:pt x="37" y="49"/>
                        <a:pt x="37" y="53"/>
                        <a:pt x="37" y="58"/>
                      </a:cubicBezTo>
                      <a:cubicBezTo>
                        <a:pt x="37" y="64"/>
                        <a:pt x="37" y="71"/>
                        <a:pt x="33" y="72"/>
                      </a:cubicBezTo>
                      <a:cubicBezTo>
                        <a:pt x="30" y="72"/>
                        <a:pt x="28" y="69"/>
                        <a:pt x="25" y="70"/>
                      </a:cubicBezTo>
                      <a:cubicBezTo>
                        <a:pt x="22" y="71"/>
                        <a:pt x="21" y="63"/>
                        <a:pt x="18" y="63"/>
                      </a:cubicBezTo>
                      <a:cubicBezTo>
                        <a:pt x="16" y="63"/>
                        <a:pt x="17" y="69"/>
                        <a:pt x="14" y="69"/>
                      </a:cubicBezTo>
                      <a:cubicBezTo>
                        <a:pt x="10" y="69"/>
                        <a:pt x="5" y="69"/>
                        <a:pt x="7" y="74"/>
                      </a:cubicBezTo>
                      <a:cubicBezTo>
                        <a:pt x="9" y="80"/>
                        <a:pt x="11" y="83"/>
                        <a:pt x="5" y="83"/>
                      </a:cubicBezTo>
                      <a:cubicBezTo>
                        <a:pt x="3" y="83"/>
                        <a:pt x="1" y="85"/>
                        <a:pt x="0" y="87"/>
                      </a:cubicBezTo>
                      <a:cubicBezTo>
                        <a:pt x="0" y="87"/>
                        <a:pt x="1" y="87"/>
                        <a:pt x="1" y="88"/>
                      </a:cubicBezTo>
                      <a:cubicBezTo>
                        <a:pt x="6" y="91"/>
                        <a:pt x="9" y="95"/>
                        <a:pt x="11" y="99"/>
                      </a:cubicBezTo>
                      <a:cubicBezTo>
                        <a:pt x="15" y="96"/>
                        <a:pt x="20" y="93"/>
                        <a:pt x="21" y="94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06" name="Freeform 41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819650" y="2740025"/>
                  <a:ext cx="358775" cy="441325"/>
                </a:xfrm>
                <a:custGeom>
                  <a:avLst/>
                  <a:gdLst/>
                  <a:ahLst/>
                  <a:cxnLst>
                    <a:cxn ang="0">
                      <a:pos x="141" y="13"/>
                    </a:cxn>
                    <a:cxn ang="0">
                      <a:pos x="128" y="15"/>
                    </a:cxn>
                    <a:cxn ang="0">
                      <a:pos x="108" y="13"/>
                    </a:cxn>
                    <a:cxn ang="0">
                      <a:pos x="36" y="15"/>
                    </a:cxn>
                    <a:cxn ang="0">
                      <a:pos x="25" y="39"/>
                    </a:cxn>
                    <a:cxn ang="0">
                      <a:pos x="24" y="88"/>
                    </a:cxn>
                    <a:cxn ang="0">
                      <a:pos x="10" y="101"/>
                    </a:cxn>
                    <a:cxn ang="0">
                      <a:pos x="4" y="117"/>
                    </a:cxn>
                    <a:cxn ang="0">
                      <a:pos x="8" y="132"/>
                    </a:cxn>
                    <a:cxn ang="0">
                      <a:pos x="12" y="144"/>
                    </a:cxn>
                    <a:cxn ang="0">
                      <a:pos x="21" y="165"/>
                    </a:cxn>
                    <a:cxn ang="0">
                      <a:pos x="24" y="170"/>
                    </a:cxn>
                    <a:cxn ang="0">
                      <a:pos x="35" y="177"/>
                    </a:cxn>
                    <a:cxn ang="0">
                      <a:pos x="47" y="190"/>
                    </a:cxn>
                    <a:cxn ang="0">
                      <a:pos x="59" y="204"/>
                    </a:cxn>
                    <a:cxn ang="0">
                      <a:pos x="64" y="213"/>
                    </a:cxn>
                    <a:cxn ang="0">
                      <a:pos x="76" y="219"/>
                    </a:cxn>
                    <a:cxn ang="0">
                      <a:pos x="88" y="218"/>
                    </a:cxn>
                    <a:cxn ang="0">
                      <a:pos x="109" y="227"/>
                    </a:cxn>
                    <a:cxn ang="0">
                      <a:pos x="124" y="226"/>
                    </a:cxn>
                    <a:cxn ang="0">
                      <a:pos x="135" y="222"/>
                    </a:cxn>
                    <a:cxn ang="0">
                      <a:pos x="146" y="214"/>
                    </a:cxn>
                    <a:cxn ang="0">
                      <a:pos x="155" y="217"/>
                    </a:cxn>
                    <a:cxn ang="0">
                      <a:pos x="145" y="198"/>
                    </a:cxn>
                    <a:cxn ang="0">
                      <a:pos x="125" y="180"/>
                    </a:cxn>
                    <a:cxn ang="0">
                      <a:pos x="136" y="172"/>
                    </a:cxn>
                    <a:cxn ang="0">
                      <a:pos x="141" y="149"/>
                    </a:cxn>
                    <a:cxn ang="0">
                      <a:pos x="149" y="133"/>
                    </a:cxn>
                    <a:cxn ang="0">
                      <a:pos x="161" y="119"/>
                    </a:cxn>
                    <a:cxn ang="0">
                      <a:pos x="166" y="90"/>
                    </a:cxn>
                    <a:cxn ang="0">
                      <a:pos x="176" y="73"/>
                    </a:cxn>
                    <a:cxn ang="0">
                      <a:pos x="180" y="57"/>
                    </a:cxn>
                    <a:cxn ang="0">
                      <a:pos x="171" y="20"/>
                    </a:cxn>
                    <a:cxn ang="0">
                      <a:pos x="155" y="0"/>
                    </a:cxn>
                    <a:cxn ang="0">
                      <a:pos x="148" y="5"/>
                    </a:cxn>
                  </a:cxnLst>
                  <a:rect l="0" t="0" r="r" b="b"/>
                  <a:pathLst>
                    <a:path w="187" h="231">
                      <a:moveTo>
                        <a:pt x="148" y="5"/>
                      </a:moveTo>
                      <a:cubicBezTo>
                        <a:pt x="145" y="5"/>
                        <a:pt x="146" y="13"/>
                        <a:pt x="141" y="13"/>
                      </a:cubicBezTo>
                      <a:cubicBezTo>
                        <a:pt x="136" y="13"/>
                        <a:pt x="138" y="18"/>
                        <a:pt x="134" y="18"/>
                      </a:cubicBezTo>
                      <a:cubicBezTo>
                        <a:pt x="131" y="18"/>
                        <a:pt x="128" y="15"/>
                        <a:pt x="128" y="15"/>
                      </a:cubicBezTo>
                      <a:cubicBezTo>
                        <a:pt x="114" y="15"/>
                        <a:pt x="114" y="15"/>
                        <a:pt x="114" y="15"/>
                      </a:cubicBezTo>
                      <a:cubicBezTo>
                        <a:pt x="114" y="15"/>
                        <a:pt x="110" y="11"/>
                        <a:pt x="108" y="13"/>
                      </a:cubicBezTo>
                      <a:cubicBezTo>
                        <a:pt x="106" y="14"/>
                        <a:pt x="104" y="15"/>
                        <a:pt x="104" y="15"/>
                      </a:cubicBezTo>
                      <a:cubicBezTo>
                        <a:pt x="36" y="15"/>
                        <a:pt x="36" y="15"/>
                        <a:pt x="36" y="15"/>
                      </a:cubicBezTo>
                      <a:cubicBezTo>
                        <a:pt x="36" y="29"/>
                        <a:pt x="36" y="39"/>
                        <a:pt x="36" y="39"/>
                      </a:cubicBezTo>
                      <a:cubicBezTo>
                        <a:pt x="25" y="39"/>
                        <a:pt x="25" y="39"/>
                        <a:pt x="25" y="39"/>
                      </a:cubicBezTo>
                      <a:cubicBezTo>
                        <a:pt x="25" y="76"/>
                        <a:pt x="25" y="76"/>
                        <a:pt x="25" y="76"/>
                      </a:cubicBezTo>
                      <a:cubicBezTo>
                        <a:pt x="25" y="76"/>
                        <a:pt x="26" y="87"/>
                        <a:pt x="24" y="88"/>
                      </a:cubicBezTo>
                      <a:cubicBezTo>
                        <a:pt x="22" y="88"/>
                        <a:pt x="14" y="90"/>
                        <a:pt x="14" y="94"/>
                      </a:cubicBezTo>
                      <a:cubicBezTo>
                        <a:pt x="14" y="97"/>
                        <a:pt x="13" y="100"/>
                        <a:pt x="10" y="101"/>
                      </a:cubicBezTo>
                      <a:cubicBezTo>
                        <a:pt x="6" y="101"/>
                        <a:pt x="10" y="109"/>
                        <a:pt x="5" y="109"/>
                      </a:cubicBezTo>
                      <a:cubicBezTo>
                        <a:pt x="0" y="109"/>
                        <a:pt x="7" y="115"/>
                        <a:pt x="4" y="117"/>
                      </a:cubicBezTo>
                      <a:cubicBezTo>
                        <a:pt x="2" y="120"/>
                        <a:pt x="2" y="124"/>
                        <a:pt x="6" y="124"/>
                      </a:cubicBezTo>
                      <a:cubicBezTo>
                        <a:pt x="9" y="124"/>
                        <a:pt x="8" y="128"/>
                        <a:pt x="8" y="132"/>
                      </a:cubicBezTo>
                      <a:cubicBezTo>
                        <a:pt x="8" y="136"/>
                        <a:pt x="13" y="139"/>
                        <a:pt x="13" y="139"/>
                      </a:cubicBezTo>
                      <a:cubicBezTo>
                        <a:pt x="12" y="144"/>
                        <a:pt x="12" y="144"/>
                        <a:pt x="12" y="144"/>
                      </a:cubicBezTo>
                      <a:cubicBezTo>
                        <a:pt x="12" y="144"/>
                        <a:pt x="20" y="153"/>
                        <a:pt x="20" y="155"/>
                      </a:cubicBezTo>
                      <a:cubicBezTo>
                        <a:pt x="21" y="157"/>
                        <a:pt x="25" y="163"/>
                        <a:pt x="21" y="165"/>
                      </a:cubicBezTo>
                      <a:cubicBezTo>
                        <a:pt x="17" y="167"/>
                        <a:pt x="20" y="169"/>
                        <a:pt x="20" y="169"/>
                      </a:cubicBezTo>
                      <a:cubicBezTo>
                        <a:pt x="24" y="170"/>
                        <a:pt x="24" y="170"/>
                        <a:pt x="24" y="170"/>
                      </a:cubicBezTo>
                      <a:cubicBezTo>
                        <a:pt x="26" y="173"/>
                        <a:pt x="26" y="173"/>
                        <a:pt x="26" y="173"/>
                      </a:cubicBezTo>
                      <a:cubicBezTo>
                        <a:pt x="26" y="173"/>
                        <a:pt x="31" y="173"/>
                        <a:pt x="35" y="177"/>
                      </a:cubicBezTo>
                      <a:cubicBezTo>
                        <a:pt x="38" y="181"/>
                        <a:pt x="40" y="182"/>
                        <a:pt x="40" y="184"/>
                      </a:cubicBezTo>
                      <a:cubicBezTo>
                        <a:pt x="40" y="186"/>
                        <a:pt x="43" y="187"/>
                        <a:pt x="47" y="190"/>
                      </a:cubicBezTo>
                      <a:cubicBezTo>
                        <a:pt x="51" y="194"/>
                        <a:pt x="51" y="196"/>
                        <a:pt x="51" y="198"/>
                      </a:cubicBezTo>
                      <a:cubicBezTo>
                        <a:pt x="51" y="200"/>
                        <a:pt x="59" y="204"/>
                        <a:pt x="59" y="204"/>
                      </a:cubicBezTo>
                      <a:cubicBezTo>
                        <a:pt x="61" y="210"/>
                        <a:pt x="61" y="210"/>
                        <a:pt x="61" y="210"/>
                      </a:cubicBezTo>
                      <a:cubicBezTo>
                        <a:pt x="62" y="211"/>
                        <a:pt x="63" y="212"/>
                        <a:pt x="64" y="213"/>
                      </a:cubicBezTo>
                      <a:cubicBezTo>
                        <a:pt x="65" y="217"/>
                        <a:pt x="69" y="219"/>
                        <a:pt x="69" y="219"/>
                      </a:cubicBezTo>
                      <a:cubicBezTo>
                        <a:pt x="69" y="219"/>
                        <a:pt x="73" y="221"/>
                        <a:pt x="76" y="219"/>
                      </a:cubicBezTo>
                      <a:cubicBezTo>
                        <a:pt x="79" y="216"/>
                        <a:pt x="82" y="219"/>
                        <a:pt x="82" y="219"/>
                      </a:cubicBezTo>
                      <a:cubicBezTo>
                        <a:pt x="82" y="219"/>
                        <a:pt x="86" y="217"/>
                        <a:pt x="88" y="218"/>
                      </a:cubicBezTo>
                      <a:cubicBezTo>
                        <a:pt x="89" y="219"/>
                        <a:pt x="95" y="224"/>
                        <a:pt x="101" y="229"/>
                      </a:cubicBezTo>
                      <a:cubicBezTo>
                        <a:pt x="102" y="229"/>
                        <a:pt x="107" y="227"/>
                        <a:pt x="109" y="227"/>
                      </a:cubicBezTo>
                      <a:cubicBezTo>
                        <a:pt x="112" y="226"/>
                        <a:pt x="115" y="231"/>
                        <a:pt x="116" y="229"/>
                      </a:cubicBezTo>
                      <a:cubicBezTo>
                        <a:pt x="117" y="228"/>
                        <a:pt x="122" y="225"/>
                        <a:pt x="124" y="226"/>
                      </a:cubicBezTo>
                      <a:cubicBezTo>
                        <a:pt x="126" y="227"/>
                        <a:pt x="131" y="228"/>
                        <a:pt x="131" y="226"/>
                      </a:cubicBezTo>
                      <a:cubicBezTo>
                        <a:pt x="132" y="225"/>
                        <a:pt x="134" y="223"/>
                        <a:pt x="135" y="222"/>
                      </a:cubicBezTo>
                      <a:cubicBezTo>
                        <a:pt x="136" y="222"/>
                        <a:pt x="136" y="221"/>
                        <a:pt x="137" y="220"/>
                      </a:cubicBezTo>
                      <a:cubicBezTo>
                        <a:pt x="137" y="218"/>
                        <a:pt x="143" y="215"/>
                        <a:pt x="146" y="214"/>
                      </a:cubicBezTo>
                      <a:cubicBezTo>
                        <a:pt x="148" y="214"/>
                        <a:pt x="151" y="214"/>
                        <a:pt x="152" y="215"/>
                      </a:cubicBezTo>
                      <a:cubicBezTo>
                        <a:pt x="153" y="216"/>
                        <a:pt x="154" y="216"/>
                        <a:pt x="155" y="217"/>
                      </a:cubicBezTo>
                      <a:cubicBezTo>
                        <a:pt x="156" y="210"/>
                        <a:pt x="157" y="207"/>
                        <a:pt x="155" y="207"/>
                      </a:cubicBezTo>
                      <a:cubicBezTo>
                        <a:pt x="153" y="207"/>
                        <a:pt x="147" y="204"/>
                        <a:pt x="145" y="198"/>
                      </a:cubicBezTo>
                      <a:cubicBezTo>
                        <a:pt x="143" y="193"/>
                        <a:pt x="137" y="189"/>
                        <a:pt x="135" y="186"/>
                      </a:cubicBezTo>
                      <a:cubicBezTo>
                        <a:pt x="134" y="182"/>
                        <a:pt x="126" y="183"/>
                        <a:pt x="125" y="180"/>
                      </a:cubicBezTo>
                      <a:cubicBezTo>
                        <a:pt x="123" y="178"/>
                        <a:pt x="127" y="178"/>
                        <a:pt x="127" y="174"/>
                      </a:cubicBezTo>
                      <a:cubicBezTo>
                        <a:pt x="127" y="171"/>
                        <a:pt x="135" y="173"/>
                        <a:pt x="136" y="172"/>
                      </a:cubicBezTo>
                      <a:cubicBezTo>
                        <a:pt x="137" y="171"/>
                        <a:pt x="137" y="164"/>
                        <a:pt x="137" y="159"/>
                      </a:cubicBezTo>
                      <a:cubicBezTo>
                        <a:pt x="137" y="155"/>
                        <a:pt x="143" y="151"/>
                        <a:pt x="141" y="149"/>
                      </a:cubicBezTo>
                      <a:cubicBezTo>
                        <a:pt x="139" y="147"/>
                        <a:pt x="143" y="146"/>
                        <a:pt x="146" y="144"/>
                      </a:cubicBezTo>
                      <a:cubicBezTo>
                        <a:pt x="148" y="142"/>
                        <a:pt x="146" y="136"/>
                        <a:pt x="149" y="133"/>
                      </a:cubicBezTo>
                      <a:cubicBezTo>
                        <a:pt x="152" y="130"/>
                        <a:pt x="154" y="125"/>
                        <a:pt x="156" y="125"/>
                      </a:cubicBezTo>
                      <a:cubicBezTo>
                        <a:pt x="158" y="125"/>
                        <a:pt x="161" y="122"/>
                        <a:pt x="161" y="119"/>
                      </a:cubicBezTo>
                      <a:cubicBezTo>
                        <a:pt x="161" y="116"/>
                        <a:pt x="166" y="111"/>
                        <a:pt x="165" y="106"/>
                      </a:cubicBezTo>
                      <a:cubicBezTo>
                        <a:pt x="164" y="101"/>
                        <a:pt x="162" y="95"/>
                        <a:pt x="166" y="90"/>
                      </a:cubicBezTo>
                      <a:cubicBezTo>
                        <a:pt x="169" y="86"/>
                        <a:pt x="171" y="83"/>
                        <a:pt x="170" y="79"/>
                      </a:cubicBezTo>
                      <a:cubicBezTo>
                        <a:pt x="169" y="76"/>
                        <a:pt x="174" y="75"/>
                        <a:pt x="176" y="73"/>
                      </a:cubicBezTo>
                      <a:cubicBezTo>
                        <a:pt x="178" y="72"/>
                        <a:pt x="183" y="69"/>
                        <a:pt x="187" y="63"/>
                      </a:cubicBezTo>
                      <a:cubicBezTo>
                        <a:pt x="184" y="60"/>
                        <a:pt x="182" y="57"/>
                        <a:pt x="180" y="57"/>
                      </a:cubicBezTo>
                      <a:cubicBezTo>
                        <a:pt x="176" y="55"/>
                        <a:pt x="173" y="48"/>
                        <a:pt x="173" y="39"/>
                      </a:cubicBezTo>
                      <a:cubicBezTo>
                        <a:pt x="173" y="30"/>
                        <a:pt x="171" y="23"/>
                        <a:pt x="171" y="20"/>
                      </a:cubicBezTo>
                      <a:cubicBezTo>
                        <a:pt x="171" y="17"/>
                        <a:pt x="166" y="11"/>
                        <a:pt x="161" y="9"/>
                      </a:cubicBezTo>
                      <a:cubicBezTo>
                        <a:pt x="157" y="7"/>
                        <a:pt x="155" y="4"/>
                        <a:pt x="155" y="0"/>
                      </a:cubicBezTo>
                      <a:cubicBezTo>
                        <a:pt x="155" y="0"/>
                        <a:pt x="154" y="0"/>
                        <a:pt x="154" y="1"/>
                      </a:cubicBezTo>
                      <a:cubicBezTo>
                        <a:pt x="151" y="5"/>
                        <a:pt x="152" y="5"/>
                        <a:pt x="148" y="5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08" name="Freeform 42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245100" y="2978150"/>
                  <a:ext cx="41275" cy="41275"/>
                </a:xfrm>
                <a:custGeom>
                  <a:avLst/>
                  <a:gdLst/>
                  <a:ahLst/>
                  <a:cxnLst>
                    <a:cxn ang="0">
                      <a:pos x="8" y="3"/>
                    </a:cxn>
                    <a:cxn ang="0">
                      <a:pos x="3" y="10"/>
                    </a:cxn>
                    <a:cxn ang="0">
                      <a:pos x="2" y="20"/>
                    </a:cxn>
                    <a:cxn ang="0">
                      <a:pos x="9" y="19"/>
                    </a:cxn>
                    <a:cxn ang="0">
                      <a:pos x="14" y="21"/>
                    </a:cxn>
                    <a:cxn ang="0">
                      <a:pos x="19" y="16"/>
                    </a:cxn>
                    <a:cxn ang="0">
                      <a:pos x="13" y="13"/>
                    </a:cxn>
                    <a:cxn ang="0">
                      <a:pos x="19" y="8"/>
                    </a:cxn>
                    <a:cxn ang="0">
                      <a:pos x="18" y="1"/>
                    </a:cxn>
                    <a:cxn ang="0">
                      <a:pos x="17" y="0"/>
                    </a:cxn>
                    <a:cxn ang="0">
                      <a:pos x="14" y="2"/>
                    </a:cxn>
                    <a:cxn ang="0">
                      <a:pos x="8" y="3"/>
                    </a:cxn>
                  </a:cxnLst>
                  <a:rect l="0" t="0" r="r" b="b"/>
                  <a:pathLst>
                    <a:path w="22" h="21">
                      <a:moveTo>
                        <a:pt x="8" y="3"/>
                      </a:moveTo>
                      <a:cubicBezTo>
                        <a:pt x="8" y="4"/>
                        <a:pt x="5" y="8"/>
                        <a:pt x="3" y="10"/>
                      </a:cubicBezTo>
                      <a:cubicBezTo>
                        <a:pt x="0" y="13"/>
                        <a:pt x="2" y="18"/>
                        <a:pt x="2" y="20"/>
                      </a:cubicBezTo>
                      <a:cubicBezTo>
                        <a:pt x="3" y="21"/>
                        <a:pt x="7" y="21"/>
                        <a:pt x="9" y="19"/>
                      </a:cubicBezTo>
                      <a:cubicBezTo>
                        <a:pt x="10" y="18"/>
                        <a:pt x="12" y="19"/>
                        <a:pt x="14" y="21"/>
                      </a:cubicBezTo>
                      <a:cubicBezTo>
                        <a:pt x="15" y="19"/>
                        <a:pt x="17" y="17"/>
                        <a:pt x="19" y="16"/>
                      </a:cubicBezTo>
                      <a:cubicBezTo>
                        <a:pt x="16" y="14"/>
                        <a:pt x="13" y="14"/>
                        <a:pt x="13" y="13"/>
                      </a:cubicBezTo>
                      <a:cubicBezTo>
                        <a:pt x="12" y="12"/>
                        <a:pt x="16" y="9"/>
                        <a:pt x="19" y="8"/>
                      </a:cubicBezTo>
                      <a:cubicBezTo>
                        <a:pt x="22" y="7"/>
                        <a:pt x="21" y="4"/>
                        <a:pt x="18" y="1"/>
                      </a:cubicBezTo>
                      <a:cubicBezTo>
                        <a:pt x="18" y="1"/>
                        <a:pt x="17" y="0"/>
                        <a:pt x="17" y="0"/>
                      </a:cubicBezTo>
                      <a:cubicBezTo>
                        <a:pt x="15" y="1"/>
                        <a:pt x="14" y="2"/>
                        <a:pt x="14" y="2"/>
                      </a:cubicBezTo>
                      <a:cubicBezTo>
                        <a:pt x="13" y="3"/>
                        <a:pt x="11" y="3"/>
                        <a:pt x="8" y="3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0" name="Freeform 43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130800" y="2860675"/>
                  <a:ext cx="146050" cy="123825"/>
                </a:xfrm>
                <a:custGeom>
                  <a:avLst/>
                  <a:gdLst/>
                  <a:ahLst/>
                  <a:cxnLst>
                    <a:cxn ang="0">
                      <a:pos x="14" y="10"/>
                    </a:cxn>
                    <a:cxn ang="0">
                      <a:pos x="8" y="16"/>
                    </a:cxn>
                    <a:cxn ang="0">
                      <a:pos x="4" y="27"/>
                    </a:cxn>
                    <a:cxn ang="0">
                      <a:pos x="3" y="43"/>
                    </a:cxn>
                    <a:cxn ang="0">
                      <a:pos x="13" y="43"/>
                    </a:cxn>
                    <a:cxn ang="0">
                      <a:pos x="16" y="40"/>
                    </a:cxn>
                    <a:cxn ang="0">
                      <a:pos x="21" y="38"/>
                    </a:cxn>
                    <a:cxn ang="0">
                      <a:pos x="28" y="41"/>
                    </a:cxn>
                    <a:cxn ang="0">
                      <a:pos x="33" y="41"/>
                    </a:cxn>
                    <a:cxn ang="0">
                      <a:pos x="45" y="41"/>
                    </a:cxn>
                    <a:cxn ang="0">
                      <a:pos x="68" y="64"/>
                    </a:cxn>
                    <a:cxn ang="0">
                      <a:pos x="68" y="65"/>
                    </a:cxn>
                    <a:cxn ang="0">
                      <a:pos x="74" y="64"/>
                    </a:cxn>
                    <a:cxn ang="0">
                      <a:pos x="77" y="62"/>
                    </a:cxn>
                    <a:cxn ang="0">
                      <a:pos x="65" y="49"/>
                    </a:cxn>
                    <a:cxn ang="0">
                      <a:pos x="47" y="36"/>
                    </a:cxn>
                    <a:cxn ang="0">
                      <a:pos x="40" y="29"/>
                    </a:cxn>
                    <a:cxn ang="0">
                      <a:pos x="31" y="13"/>
                    </a:cxn>
                    <a:cxn ang="0">
                      <a:pos x="25" y="0"/>
                    </a:cxn>
                    <a:cxn ang="0">
                      <a:pos x="14" y="10"/>
                    </a:cxn>
                  </a:cxnLst>
                  <a:rect l="0" t="0" r="r" b="b"/>
                  <a:pathLst>
                    <a:path w="77" h="65">
                      <a:moveTo>
                        <a:pt x="14" y="10"/>
                      </a:moveTo>
                      <a:cubicBezTo>
                        <a:pt x="12" y="12"/>
                        <a:pt x="7" y="13"/>
                        <a:pt x="8" y="16"/>
                      </a:cubicBezTo>
                      <a:cubicBezTo>
                        <a:pt x="9" y="20"/>
                        <a:pt x="7" y="23"/>
                        <a:pt x="4" y="27"/>
                      </a:cubicBezTo>
                      <a:cubicBezTo>
                        <a:pt x="0" y="32"/>
                        <a:pt x="2" y="38"/>
                        <a:pt x="3" y="43"/>
                      </a:cubicBezTo>
                      <a:cubicBezTo>
                        <a:pt x="7" y="42"/>
                        <a:pt x="12" y="42"/>
                        <a:pt x="13" y="43"/>
                      </a:cubicBezTo>
                      <a:cubicBezTo>
                        <a:pt x="14" y="45"/>
                        <a:pt x="15" y="43"/>
                        <a:pt x="16" y="40"/>
                      </a:cubicBezTo>
                      <a:cubicBezTo>
                        <a:pt x="17" y="36"/>
                        <a:pt x="19" y="36"/>
                        <a:pt x="21" y="38"/>
                      </a:cubicBezTo>
                      <a:cubicBezTo>
                        <a:pt x="23" y="40"/>
                        <a:pt x="25" y="43"/>
                        <a:pt x="28" y="41"/>
                      </a:cubicBezTo>
                      <a:cubicBezTo>
                        <a:pt x="32" y="39"/>
                        <a:pt x="32" y="40"/>
                        <a:pt x="33" y="41"/>
                      </a:cubicBezTo>
                      <a:cubicBezTo>
                        <a:pt x="35" y="42"/>
                        <a:pt x="42" y="41"/>
                        <a:pt x="45" y="41"/>
                      </a:cubicBezTo>
                      <a:cubicBezTo>
                        <a:pt x="47" y="41"/>
                        <a:pt x="68" y="64"/>
                        <a:pt x="68" y="64"/>
                      </a:cubicBezTo>
                      <a:cubicBezTo>
                        <a:pt x="68" y="64"/>
                        <a:pt x="68" y="64"/>
                        <a:pt x="68" y="65"/>
                      </a:cubicBezTo>
                      <a:cubicBezTo>
                        <a:pt x="71" y="65"/>
                        <a:pt x="73" y="65"/>
                        <a:pt x="74" y="64"/>
                      </a:cubicBezTo>
                      <a:cubicBezTo>
                        <a:pt x="74" y="64"/>
                        <a:pt x="75" y="63"/>
                        <a:pt x="77" y="62"/>
                      </a:cubicBezTo>
                      <a:cubicBezTo>
                        <a:pt x="74" y="59"/>
                        <a:pt x="70" y="55"/>
                        <a:pt x="65" y="49"/>
                      </a:cubicBezTo>
                      <a:cubicBezTo>
                        <a:pt x="58" y="41"/>
                        <a:pt x="51" y="36"/>
                        <a:pt x="47" y="36"/>
                      </a:cubicBezTo>
                      <a:cubicBezTo>
                        <a:pt x="43" y="36"/>
                        <a:pt x="42" y="29"/>
                        <a:pt x="40" y="29"/>
                      </a:cubicBezTo>
                      <a:cubicBezTo>
                        <a:pt x="37" y="29"/>
                        <a:pt x="32" y="19"/>
                        <a:pt x="31" y="13"/>
                      </a:cubicBezTo>
                      <a:cubicBezTo>
                        <a:pt x="31" y="9"/>
                        <a:pt x="28" y="4"/>
                        <a:pt x="25" y="0"/>
                      </a:cubicBezTo>
                      <a:cubicBezTo>
                        <a:pt x="21" y="6"/>
                        <a:pt x="16" y="9"/>
                        <a:pt x="14" y="10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1" name="Freeform 44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056188" y="2928938"/>
                  <a:ext cx="323850" cy="252413"/>
                </a:xfrm>
                <a:custGeom>
                  <a:avLst/>
                  <a:gdLst/>
                  <a:ahLst/>
                  <a:cxnLst>
                    <a:cxn ang="0">
                      <a:pos x="12" y="87"/>
                    </a:cxn>
                    <a:cxn ang="0">
                      <a:pos x="22" y="99"/>
                    </a:cxn>
                    <a:cxn ang="0">
                      <a:pos x="32" y="108"/>
                    </a:cxn>
                    <a:cxn ang="0">
                      <a:pos x="32" y="118"/>
                    </a:cxn>
                    <a:cxn ang="0">
                      <a:pos x="36" y="119"/>
                    </a:cxn>
                    <a:cxn ang="0">
                      <a:pos x="47" y="122"/>
                    </a:cxn>
                    <a:cxn ang="0">
                      <a:pos x="60" y="129"/>
                    </a:cxn>
                    <a:cxn ang="0">
                      <a:pos x="73" y="131"/>
                    </a:cxn>
                    <a:cxn ang="0">
                      <a:pos x="81" y="125"/>
                    </a:cxn>
                    <a:cxn ang="0">
                      <a:pos x="91" y="123"/>
                    </a:cxn>
                    <a:cxn ang="0">
                      <a:pos x="96" y="126"/>
                    </a:cxn>
                    <a:cxn ang="0">
                      <a:pos x="102" y="124"/>
                    </a:cxn>
                    <a:cxn ang="0">
                      <a:pos x="111" y="123"/>
                    </a:cxn>
                    <a:cxn ang="0">
                      <a:pos x="126" y="115"/>
                    </a:cxn>
                    <a:cxn ang="0">
                      <a:pos x="138" y="113"/>
                    </a:cxn>
                    <a:cxn ang="0">
                      <a:pos x="168" y="83"/>
                    </a:cxn>
                    <a:cxn ang="0">
                      <a:pos x="164" y="80"/>
                    </a:cxn>
                    <a:cxn ang="0">
                      <a:pos x="149" y="77"/>
                    </a:cxn>
                    <a:cxn ang="0">
                      <a:pos x="126" y="69"/>
                    </a:cxn>
                    <a:cxn ang="0">
                      <a:pos x="118" y="62"/>
                    </a:cxn>
                    <a:cxn ang="0">
                      <a:pos x="111" y="52"/>
                    </a:cxn>
                    <a:cxn ang="0">
                      <a:pos x="113" y="47"/>
                    </a:cxn>
                    <a:cxn ang="0">
                      <a:pos x="108" y="45"/>
                    </a:cxn>
                    <a:cxn ang="0">
                      <a:pos x="101" y="46"/>
                    </a:cxn>
                    <a:cxn ang="0">
                      <a:pos x="102" y="36"/>
                    </a:cxn>
                    <a:cxn ang="0">
                      <a:pos x="107" y="28"/>
                    </a:cxn>
                    <a:cxn ang="0">
                      <a:pos x="84" y="5"/>
                    </a:cxn>
                    <a:cxn ang="0">
                      <a:pos x="72" y="5"/>
                    </a:cxn>
                    <a:cxn ang="0">
                      <a:pos x="67" y="5"/>
                    </a:cxn>
                    <a:cxn ang="0">
                      <a:pos x="60" y="2"/>
                    </a:cxn>
                    <a:cxn ang="0">
                      <a:pos x="55" y="4"/>
                    </a:cxn>
                    <a:cxn ang="0">
                      <a:pos x="52" y="7"/>
                    </a:cxn>
                    <a:cxn ang="0">
                      <a:pos x="42" y="7"/>
                    </a:cxn>
                    <a:cxn ang="0">
                      <a:pos x="42" y="7"/>
                    </a:cxn>
                    <a:cxn ang="0">
                      <a:pos x="38" y="20"/>
                    </a:cxn>
                    <a:cxn ang="0">
                      <a:pos x="33" y="26"/>
                    </a:cxn>
                    <a:cxn ang="0">
                      <a:pos x="26" y="34"/>
                    </a:cxn>
                    <a:cxn ang="0">
                      <a:pos x="23" y="45"/>
                    </a:cxn>
                    <a:cxn ang="0">
                      <a:pos x="18" y="50"/>
                    </a:cxn>
                    <a:cxn ang="0">
                      <a:pos x="14" y="60"/>
                    </a:cxn>
                    <a:cxn ang="0">
                      <a:pos x="13" y="73"/>
                    </a:cxn>
                    <a:cxn ang="0">
                      <a:pos x="4" y="75"/>
                    </a:cxn>
                    <a:cxn ang="0">
                      <a:pos x="2" y="81"/>
                    </a:cxn>
                    <a:cxn ang="0">
                      <a:pos x="12" y="87"/>
                    </a:cxn>
                  </a:cxnLst>
                  <a:rect l="0" t="0" r="r" b="b"/>
                  <a:pathLst>
                    <a:path w="170" h="132">
                      <a:moveTo>
                        <a:pt x="12" y="87"/>
                      </a:moveTo>
                      <a:cubicBezTo>
                        <a:pt x="14" y="90"/>
                        <a:pt x="20" y="94"/>
                        <a:pt x="22" y="99"/>
                      </a:cubicBezTo>
                      <a:cubicBezTo>
                        <a:pt x="24" y="105"/>
                        <a:pt x="30" y="108"/>
                        <a:pt x="32" y="108"/>
                      </a:cubicBezTo>
                      <a:cubicBezTo>
                        <a:pt x="34" y="108"/>
                        <a:pt x="33" y="111"/>
                        <a:pt x="32" y="118"/>
                      </a:cubicBezTo>
                      <a:cubicBezTo>
                        <a:pt x="33" y="118"/>
                        <a:pt x="35" y="119"/>
                        <a:pt x="36" y="119"/>
                      </a:cubicBezTo>
                      <a:cubicBezTo>
                        <a:pt x="38" y="120"/>
                        <a:pt x="45" y="119"/>
                        <a:pt x="47" y="122"/>
                      </a:cubicBezTo>
                      <a:cubicBezTo>
                        <a:pt x="50" y="124"/>
                        <a:pt x="58" y="129"/>
                        <a:pt x="60" y="129"/>
                      </a:cubicBezTo>
                      <a:cubicBezTo>
                        <a:pt x="63" y="129"/>
                        <a:pt x="72" y="130"/>
                        <a:pt x="73" y="131"/>
                      </a:cubicBezTo>
                      <a:cubicBezTo>
                        <a:pt x="75" y="132"/>
                        <a:pt x="77" y="128"/>
                        <a:pt x="81" y="125"/>
                      </a:cubicBezTo>
                      <a:cubicBezTo>
                        <a:pt x="85" y="123"/>
                        <a:pt x="90" y="122"/>
                        <a:pt x="91" y="123"/>
                      </a:cubicBezTo>
                      <a:cubicBezTo>
                        <a:pt x="91" y="125"/>
                        <a:pt x="94" y="127"/>
                        <a:pt x="96" y="126"/>
                      </a:cubicBezTo>
                      <a:cubicBezTo>
                        <a:pt x="97" y="125"/>
                        <a:pt x="99" y="125"/>
                        <a:pt x="102" y="124"/>
                      </a:cubicBezTo>
                      <a:cubicBezTo>
                        <a:pt x="105" y="123"/>
                        <a:pt x="110" y="122"/>
                        <a:pt x="111" y="123"/>
                      </a:cubicBezTo>
                      <a:cubicBezTo>
                        <a:pt x="113" y="123"/>
                        <a:pt x="118" y="115"/>
                        <a:pt x="126" y="115"/>
                      </a:cubicBezTo>
                      <a:cubicBezTo>
                        <a:pt x="133" y="115"/>
                        <a:pt x="135" y="116"/>
                        <a:pt x="138" y="113"/>
                      </a:cubicBezTo>
                      <a:cubicBezTo>
                        <a:pt x="141" y="109"/>
                        <a:pt x="166" y="84"/>
                        <a:pt x="168" y="83"/>
                      </a:cubicBezTo>
                      <a:cubicBezTo>
                        <a:pt x="170" y="81"/>
                        <a:pt x="167" y="80"/>
                        <a:pt x="164" y="80"/>
                      </a:cubicBezTo>
                      <a:cubicBezTo>
                        <a:pt x="162" y="80"/>
                        <a:pt x="157" y="80"/>
                        <a:pt x="149" y="77"/>
                      </a:cubicBezTo>
                      <a:cubicBezTo>
                        <a:pt x="141" y="73"/>
                        <a:pt x="128" y="69"/>
                        <a:pt x="126" y="69"/>
                      </a:cubicBezTo>
                      <a:cubicBezTo>
                        <a:pt x="124" y="68"/>
                        <a:pt x="120" y="63"/>
                        <a:pt x="118" y="62"/>
                      </a:cubicBezTo>
                      <a:cubicBezTo>
                        <a:pt x="116" y="61"/>
                        <a:pt x="112" y="54"/>
                        <a:pt x="111" y="52"/>
                      </a:cubicBezTo>
                      <a:cubicBezTo>
                        <a:pt x="111" y="51"/>
                        <a:pt x="112" y="49"/>
                        <a:pt x="113" y="47"/>
                      </a:cubicBezTo>
                      <a:cubicBezTo>
                        <a:pt x="111" y="45"/>
                        <a:pt x="109" y="44"/>
                        <a:pt x="108" y="45"/>
                      </a:cubicBezTo>
                      <a:cubicBezTo>
                        <a:pt x="106" y="47"/>
                        <a:pt x="102" y="47"/>
                        <a:pt x="101" y="46"/>
                      </a:cubicBezTo>
                      <a:cubicBezTo>
                        <a:pt x="101" y="44"/>
                        <a:pt x="99" y="39"/>
                        <a:pt x="102" y="36"/>
                      </a:cubicBezTo>
                      <a:cubicBezTo>
                        <a:pt x="104" y="34"/>
                        <a:pt x="107" y="28"/>
                        <a:pt x="107" y="28"/>
                      </a:cubicBezTo>
                      <a:cubicBezTo>
                        <a:pt x="107" y="28"/>
                        <a:pt x="86" y="5"/>
                        <a:pt x="84" y="5"/>
                      </a:cubicBezTo>
                      <a:cubicBezTo>
                        <a:pt x="81" y="5"/>
                        <a:pt x="74" y="6"/>
                        <a:pt x="72" y="5"/>
                      </a:cubicBezTo>
                      <a:cubicBezTo>
                        <a:pt x="71" y="4"/>
                        <a:pt x="71" y="3"/>
                        <a:pt x="67" y="5"/>
                      </a:cubicBezTo>
                      <a:cubicBezTo>
                        <a:pt x="64" y="7"/>
                        <a:pt x="62" y="4"/>
                        <a:pt x="60" y="2"/>
                      </a:cubicBezTo>
                      <a:cubicBezTo>
                        <a:pt x="58" y="0"/>
                        <a:pt x="56" y="0"/>
                        <a:pt x="55" y="4"/>
                      </a:cubicBezTo>
                      <a:cubicBezTo>
                        <a:pt x="54" y="7"/>
                        <a:pt x="53" y="9"/>
                        <a:pt x="52" y="7"/>
                      </a:cubicBezTo>
                      <a:cubicBezTo>
                        <a:pt x="51" y="6"/>
                        <a:pt x="46" y="6"/>
                        <a:pt x="42" y="7"/>
                      </a:cubicBezTo>
                      <a:cubicBezTo>
                        <a:pt x="42" y="7"/>
                        <a:pt x="42" y="7"/>
                        <a:pt x="42" y="7"/>
                      </a:cubicBezTo>
                      <a:cubicBezTo>
                        <a:pt x="43" y="12"/>
                        <a:pt x="38" y="17"/>
                        <a:pt x="38" y="20"/>
                      </a:cubicBezTo>
                      <a:cubicBezTo>
                        <a:pt x="38" y="23"/>
                        <a:pt x="35" y="26"/>
                        <a:pt x="33" y="26"/>
                      </a:cubicBezTo>
                      <a:cubicBezTo>
                        <a:pt x="31" y="26"/>
                        <a:pt x="29" y="31"/>
                        <a:pt x="26" y="34"/>
                      </a:cubicBezTo>
                      <a:cubicBezTo>
                        <a:pt x="23" y="37"/>
                        <a:pt x="25" y="43"/>
                        <a:pt x="23" y="45"/>
                      </a:cubicBezTo>
                      <a:cubicBezTo>
                        <a:pt x="20" y="47"/>
                        <a:pt x="16" y="48"/>
                        <a:pt x="18" y="50"/>
                      </a:cubicBezTo>
                      <a:cubicBezTo>
                        <a:pt x="20" y="52"/>
                        <a:pt x="14" y="56"/>
                        <a:pt x="14" y="60"/>
                      </a:cubicBezTo>
                      <a:cubicBezTo>
                        <a:pt x="14" y="65"/>
                        <a:pt x="14" y="72"/>
                        <a:pt x="13" y="73"/>
                      </a:cubicBezTo>
                      <a:cubicBezTo>
                        <a:pt x="12" y="74"/>
                        <a:pt x="4" y="72"/>
                        <a:pt x="4" y="75"/>
                      </a:cubicBezTo>
                      <a:cubicBezTo>
                        <a:pt x="4" y="79"/>
                        <a:pt x="0" y="79"/>
                        <a:pt x="2" y="81"/>
                      </a:cubicBezTo>
                      <a:cubicBezTo>
                        <a:pt x="3" y="84"/>
                        <a:pt x="11" y="83"/>
                        <a:pt x="12" y="87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2" name="Freeform 45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106988" y="2468563"/>
                  <a:ext cx="33338" cy="39688"/>
                </a:xfrm>
                <a:custGeom>
                  <a:avLst/>
                  <a:gdLst/>
                  <a:ahLst/>
                  <a:cxnLst>
                    <a:cxn ang="0">
                      <a:pos x="14" y="9"/>
                    </a:cxn>
                    <a:cxn ang="0">
                      <a:pos x="8" y="0"/>
                    </a:cxn>
                    <a:cxn ang="0">
                      <a:pos x="8" y="2"/>
                    </a:cxn>
                    <a:cxn ang="0">
                      <a:pos x="0" y="18"/>
                    </a:cxn>
                    <a:cxn ang="0">
                      <a:pos x="5" y="21"/>
                    </a:cxn>
                    <a:cxn ang="0">
                      <a:pos x="14" y="9"/>
                    </a:cxn>
                  </a:cxnLst>
                  <a:rect l="0" t="0" r="r" b="b"/>
                  <a:pathLst>
                    <a:path w="17" h="21">
                      <a:moveTo>
                        <a:pt x="14" y="9"/>
                      </a:moveTo>
                      <a:cubicBezTo>
                        <a:pt x="16" y="7"/>
                        <a:pt x="17" y="0"/>
                        <a:pt x="8" y="0"/>
                      </a:cubicBezTo>
                      <a:cubicBezTo>
                        <a:pt x="8" y="1"/>
                        <a:pt x="8" y="1"/>
                        <a:pt x="8" y="2"/>
                      </a:cubicBezTo>
                      <a:cubicBezTo>
                        <a:pt x="8" y="5"/>
                        <a:pt x="3" y="12"/>
                        <a:pt x="0" y="1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8" y="16"/>
                        <a:pt x="12" y="10"/>
                        <a:pt x="14" y="9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3" name="Freeform 46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116513" y="2406650"/>
                  <a:ext cx="149225" cy="119063"/>
                </a:xfrm>
                <a:custGeom>
                  <a:avLst/>
                  <a:gdLst/>
                  <a:ahLst/>
                  <a:cxnLst>
                    <a:cxn ang="0">
                      <a:pos x="9" y="41"/>
                    </a:cxn>
                    <a:cxn ang="0">
                      <a:pos x="0" y="53"/>
                    </a:cxn>
                    <a:cxn ang="0">
                      <a:pos x="1" y="53"/>
                    </a:cxn>
                    <a:cxn ang="0">
                      <a:pos x="2" y="57"/>
                    </a:cxn>
                    <a:cxn ang="0">
                      <a:pos x="12" y="62"/>
                    </a:cxn>
                    <a:cxn ang="0">
                      <a:pos x="23" y="56"/>
                    </a:cxn>
                    <a:cxn ang="0">
                      <a:pos x="61" y="37"/>
                    </a:cxn>
                    <a:cxn ang="0">
                      <a:pos x="64" y="30"/>
                    </a:cxn>
                    <a:cxn ang="0">
                      <a:pos x="65" y="21"/>
                    </a:cxn>
                    <a:cxn ang="0">
                      <a:pos x="64" y="12"/>
                    </a:cxn>
                    <a:cxn ang="0">
                      <a:pos x="71" y="7"/>
                    </a:cxn>
                    <a:cxn ang="0">
                      <a:pos x="78" y="2"/>
                    </a:cxn>
                    <a:cxn ang="0">
                      <a:pos x="73" y="0"/>
                    </a:cxn>
                    <a:cxn ang="0">
                      <a:pos x="61" y="2"/>
                    </a:cxn>
                    <a:cxn ang="0">
                      <a:pos x="46" y="7"/>
                    </a:cxn>
                    <a:cxn ang="0">
                      <a:pos x="33" y="6"/>
                    </a:cxn>
                    <a:cxn ang="0">
                      <a:pos x="26" y="8"/>
                    </a:cxn>
                    <a:cxn ang="0">
                      <a:pos x="16" y="8"/>
                    </a:cxn>
                    <a:cxn ang="0">
                      <a:pos x="11" y="10"/>
                    </a:cxn>
                    <a:cxn ang="0">
                      <a:pos x="4" y="18"/>
                    </a:cxn>
                    <a:cxn ang="0">
                      <a:pos x="4" y="24"/>
                    </a:cxn>
                    <a:cxn ang="0">
                      <a:pos x="3" y="32"/>
                    </a:cxn>
                    <a:cxn ang="0">
                      <a:pos x="9" y="41"/>
                    </a:cxn>
                  </a:cxnLst>
                  <a:rect l="0" t="0" r="r" b="b"/>
                  <a:pathLst>
                    <a:path w="78" h="62">
                      <a:moveTo>
                        <a:pt x="9" y="41"/>
                      </a:moveTo>
                      <a:cubicBezTo>
                        <a:pt x="7" y="42"/>
                        <a:pt x="3" y="48"/>
                        <a:pt x="0" y="53"/>
                      </a:cubicBezTo>
                      <a:cubicBezTo>
                        <a:pt x="1" y="53"/>
                        <a:pt x="1" y="53"/>
                        <a:pt x="1" y="53"/>
                      </a:cubicBezTo>
                      <a:cubicBezTo>
                        <a:pt x="2" y="57"/>
                        <a:pt x="2" y="57"/>
                        <a:pt x="2" y="57"/>
                      </a:cubicBezTo>
                      <a:cubicBezTo>
                        <a:pt x="12" y="62"/>
                        <a:pt x="12" y="62"/>
                        <a:pt x="12" y="62"/>
                      </a:cubicBezTo>
                      <a:cubicBezTo>
                        <a:pt x="12" y="62"/>
                        <a:pt x="20" y="57"/>
                        <a:pt x="23" y="56"/>
                      </a:cubicBezTo>
                      <a:cubicBezTo>
                        <a:pt x="26" y="56"/>
                        <a:pt x="61" y="37"/>
                        <a:pt x="61" y="37"/>
                      </a:cubicBezTo>
                      <a:cubicBezTo>
                        <a:pt x="61" y="37"/>
                        <a:pt x="65" y="32"/>
                        <a:pt x="64" y="30"/>
                      </a:cubicBezTo>
                      <a:cubicBezTo>
                        <a:pt x="64" y="28"/>
                        <a:pt x="63" y="24"/>
                        <a:pt x="65" y="21"/>
                      </a:cubicBezTo>
                      <a:cubicBezTo>
                        <a:pt x="67" y="19"/>
                        <a:pt x="63" y="16"/>
                        <a:pt x="64" y="12"/>
                      </a:cubicBezTo>
                      <a:cubicBezTo>
                        <a:pt x="65" y="8"/>
                        <a:pt x="71" y="7"/>
                        <a:pt x="71" y="7"/>
                      </a:cubicBezTo>
                      <a:cubicBezTo>
                        <a:pt x="78" y="2"/>
                        <a:pt x="78" y="2"/>
                        <a:pt x="78" y="2"/>
                      </a:cubicBezTo>
                      <a:cubicBezTo>
                        <a:pt x="73" y="0"/>
                        <a:pt x="73" y="0"/>
                        <a:pt x="73" y="0"/>
                      </a:cubicBezTo>
                      <a:cubicBezTo>
                        <a:pt x="73" y="0"/>
                        <a:pt x="68" y="3"/>
                        <a:pt x="61" y="2"/>
                      </a:cubicBezTo>
                      <a:cubicBezTo>
                        <a:pt x="54" y="2"/>
                        <a:pt x="53" y="7"/>
                        <a:pt x="46" y="7"/>
                      </a:cubicBezTo>
                      <a:cubicBezTo>
                        <a:pt x="39" y="7"/>
                        <a:pt x="35" y="8"/>
                        <a:pt x="33" y="6"/>
                      </a:cubicBezTo>
                      <a:cubicBezTo>
                        <a:pt x="31" y="4"/>
                        <a:pt x="31" y="5"/>
                        <a:pt x="26" y="8"/>
                      </a:cubicBezTo>
                      <a:cubicBezTo>
                        <a:pt x="21" y="10"/>
                        <a:pt x="18" y="9"/>
                        <a:pt x="16" y="8"/>
                      </a:cubicBezTo>
                      <a:cubicBezTo>
                        <a:pt x="13" y="6"/>
                        <a:pt x="12" y="8"/>
                        <a:pt x="11" y="10"/>
                      </a:cubicBezTo>
                      <a:cubicBezTo>
                        <a:pt x="11" y="12"/>
                        <a:pt x="11" y="17"/>
                        <a:pt x="4" y="18"/>
                      </a:cubicBezTo>
                      <a:cubicBezTo>
                        <a:pt x="4" y="20"/>
                        <a:pt x="3" y="22"/>
                        <a:pt x="4" y="24"/>
                      </a:cubicBezTo>
                      <a:cubicBezTo>
                        <a:pt x="6" y="26"/>
                        <a:pt x="4" y="28"/>
                        <a:pt x="3" y="32"/>
                      </a:cubicBezTo>
                      <a:cubicBezTo>
                        <a:pt x="12" y="32"/>
                        <a:pt x="11" y="39"/>
                        <a:pt x="9" y="41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4" name="Freeform 47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7058025" y="2382838"/>
                  <a:ext cx="80963" cy="101600"/>
                </a:xfrm>
                <a:custGeom>
                  <a:avLst/>
                  <a:gdLst/>
                  <a:ahLst/>
                  <a:cxnLst>
                    <a:cxn ang="0">
                      <a:pos x="10" y="4"/>
                    </a:cxn>
                    <a:cxn ang="0">
                      <a:pos x="4" y="9"/>
                    </a:cxn>
                    <a:cxn ang="0">
                      <a:pos x="7" y="15"/>
                    </a:cxn>
                    <a:cxn ang="0">
                      <a:pos x="7" y="20"/>
                    </a:cxn>
                    <a:cxn ang="0">
                      <a:pos x="6" y="30"/>
                    </a:cxn>
                    <a:cxn ang="0">
                      <a:pos x="3" y="44"/>
                    </a:cxn>
                    <a:cxn ang="0">
                      <a:pos x="4" y="51"/>
                    </a:cxn>
                    <a:cxn ang="0">
                      <a:pos x="26" y="44"/>
                    </a:cxn>
                    <a:cxn ang="0">
                      <a:pos x="37" y="40"/>
                    </a:cxn>
                    <a:cxn ang="0">
                      <a:pos x="41" y="35"/>
                    </a:cxn>
                    <a:cxn ang="0">
                      <a:pos x="38" y="19"/>
                    </a:cxn>
                    <a:cxn ang="0">
                      <a:pos x="27" y="0"/>
                    </a:cxn>
                    <a:cxn ang="0">
                      <a:pos x="21" y="2"/>
                    </a:cxn>
                    <a:cxn ang="0">
                      <a:pos x="10" y="4"/>
                    </a:cxn>
                  </a:cxnLst>
                  <a:rect l="0" t="0" r="r" b="b"/>
                  <a:pathLst>
                    <a:path w="43" h="53">
                      <a:moveTo>
                        <a:pt x="10" y="4"/>
                      </a:moveTo>
                      <a:cubicBezTo>
                        <a:pt x="9" y="5"/>
                        <a:pt x="6" y="7"/>
                        <a:pt x="4" y="9"/>
                      </a:cubicBezTo>
                      <a:cubicBezTo>
                        <a:pt x="5" y="11"/>
                        <a:pt x="5" y="15"/>
                        <a:pt x="7" y="15"/>
                      </a:cubicBezTo>
                      <a:cubicBezTo>
                        <a:pt x="11" y="15"/>
                        <a:pt x="11" y="21"/>
                        <a:pt x="7" y="20"/>
                      </a:cubicBezTo>
                      <a:cubicBezTo>
                        <a:pt x="3" y="19"/>
                        <a:pt x="3" y="25"/>
                        <a:pt x="6" y="30"/>
                      </a:cubicBezTo>
                      <a:cubicBezTo>
                        <a:pt x="10" y="35"/>
                        <a:pt x="0" y="41"/>
                        <a:pt x="3" y="44"/>
                      </a:cubicBezTo>
                      <a:cubicBezTo>
                        <a:pt x="5" y="47"/>
                        <a:pt x="3" y="50"/>
                        <a:pt x="4" y="51"/>
                      </a:cubicBezTo>
                      <a:cubicBezTo>
                        <a:pt x="5" y="53"/>
                        <a:pt x="20" y="51"/>
                        <a:pt x="26" y="44"/>
                      </a:cubicBezTo>
                      <a:cubicBezTo>
                        <a:pt x="32" y="38"/>
                        <a:pt x="34" y="39"/>
                        <a:pt x="37" y="40"/>
                      </a:cubicBezTo>
                      <a:cubicBezTo>
                        <a:pt x="40" y="41"/>
                        <a:pt x="43" y="37"/>
                        <a:pt x="41" y="35"/>
                      </a:cubicBezTo>
                      <a:cubicBezTo>
                        <a:pt x="40" y="32"/>
                        <a:pt x="38" y="26"/>
                        <a:pt x="38" y="19"/>
                      </a:cubicBezTo>
                      <a:cubicBezTo>
                        <a:pt x="39" y="14"/>
                        <a:pt x="33" y="6"/>
                        <a:pt x="27" y="0"/>
                      </a:cubicBezTo>
                      <a:cubicBezTo>
                        <a:pt x="25" y="1"/>
                        <a:pt x="23" y="2"/>
                        <a:pt x="21" y="2"/>
                      </a:cubicBezTo>
                      <a:cubicBezTo>
                        <a:pt x="17" y="2"/>
                        <a:pt x="12" y="2"/>
                        <a:pt x="10" y="4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5" name="Freeform 48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6246813" y="2668588"/>
                  <a:ext cx="95250" cy="128588"/>
                </a:xfrm>
                <a:custGeom>
                  <a:avLst/>
                  <a:gdLst/>
                  <a:ahLst/>
                  <a:cxnLst>
                    <a:cxn ang="0">
                      <a:pos x="50" y="56"/>
                    </a:cxn>
                    <a:cxn ang="0">
                      <a:pos x="46" y="34"/>
                    </a:cxn>
                    <a:cxn ang="0">
                      <a:pos x="37" y="43"/>
                    </a:cxn>
                    <a:cxn ang="0">
                      <a:pos x="38" y="31"/>
                    </a:cxn>
                    <a:cxn ang="0">
                      <a:pos x="47" y="19"/>
                    </a:cxn>
                    <a:cxn ang="0">
                      <a:pos x="39" y="17"/>
                    </a:cxn>
                    <a:cxn ang="0">
                      <a:pos x="26" y="17"/>
                    </a:cxn>
                    <a:cxn ang="0">
                      <a:pos x="21" y="12"/>
                    </a:cxn>
                    <a:cxn ang="0">
                      <a:pos x="13" y="6"/>
                    </a:cxn>
                    <a:cxn ang="0">
                      <a:pos x="4" y="6"/>
                    </a:cxn>
                    <a:cxn ang="0">
                      <a:pos x="11" y="15"/>
                    </a:cxn>
                    <a:cxn ang="0">
                      <a:pos x="5" y="20"/>
                    </a:cxn>
                    <a:cxn ang="0">
                      <a:pos x="8" y="37"/>
                    </a:cxn>
                    <a:cxn ang="0">
                      <a:pos x="12" y="57"/>
                    </a:cxn>
                    <a:cxn ang="0">
                      <a:pos x="19" y="55"/>
                    </a:cxn>
                    <a:cxn ang="0">
                      <a:pos x="28" y="51"/>
                    </a:cxn>
                    <a:cxn ang="0">
                      <a:pos x="35" y="46"/>
                    </a:cxn>
                    <a:cxn ang="0">
                      <a:pos x="41" y="61"/>
                    </a:cxn>
                    <a:cxn ang="0">
                      <a:pos x="43" y="67"/>
                    </a:cxn>
                    <a:cxn ang="0">
                      <a:pos x="47" y="63"/>
                    </a:cxn>
                    <a:cxn ang="0">
                      <a:pos x="50" y="56"/>
                    </a:cxn>
                  </a:cxnLst>
                  <a:rect l="0" t="0" r="r" b="b"/>
                  <a:pathLst>
                    <a:path w="50" h="67">
                      <a:moveTo>
                        <a:pt x="50" y="56"/>
                      </a:moveTo>
                      <a:cubicBezTo>
                        <a:pt x="48" y="45"/>
                        <a:pt x="47" y="34"/>
                        <a:pt x="46" y="34"/>
                      </a:cubicBezTo>
                      <a:cubicBezTo>
                        <a:pt x="43" y="34"/>
                        <a:pt x="41" y="44"/>
                        <a:pt x="37" y="43"/>
                      </a:cubicBezTo>
                      <a:cubicBezTo>
                        <a:pt x="34" y="42"/>
                        <a:pt x="34" y="31"/>
                        <a:pt x="38" y="31"/>
                      </a:cubicBezTo>
                      <a:cubicBezTo>
                        <a:pt x="42" y="31"/>
                        <a:pt x="47" y="22"/>
                        <a:pt x="47" y="19"/>
                      </a:cubicBezTo>
                      <a:cubicBezTo>
                        <a:pt x="47" y="17"/>
                        <a:pt x="43" y="17"/>
                        <a:pt x="39" y="17"/>
                      </a:cubicBezTo>
                      <a:cubicBezTo>
                        <a:pt x="35" y="17"/>
                        <a:pt x="26" y="17"/>
                        <a:pt x="26" y="17"/>
                      </a:cubicBezTo>
                      <a:cubicBezTo>
                        <a:pt x="26" y="17"/>
                        <a:pt x="21" y="15"/>
                        <a:pt x="21" y="12"/>
                      </a:cubicBezTo>
                      <a:cubicBezTo>
                        <a:pt x="21" y="8"/>
                        <a:pt x="18" y="6"/>
                        <a:pt x="13" y="6"/>
                      </a:cubicBezTo>
                      <a:cubicBezTo>
                        <a:pt x="8" y="6"/>
                        <a:pt x="8" y="0"/>
                        <a:pt x="4" y="6"/>
                      </a:cubicBezTo>
                      <a:cubicBezTo>
                        <a:pt x="0" y="11"/>
                        <a:pt x="12" y="11"/>
                        <a:pt x="11" y="15"/>
                      </a:cubicBezTo>
                      <a:cubicBezTo>
                        <a:pt x="10" y="19"/>
                        <a:pt x="6" y="17"/>
                        <a:pt x="5" y="20"/>
                      </a:cubicBezTo>
                      <a:cubicBezTo>
                        <a:pt x="4" y="23"/>
                        <a:pt x="6" y="32"/>
                        <a:pt x="8" y="37"/>
                      </a:cubicBezTo>
                      <a:cubicBezTo>
                        <a:pt x="9" y="40"/>
                        <a:pt x="12" y="50"/>
                        <a:pt x="12" y="57"/>
                      </a:cubicBezTo>
                      <a:cubicBezTo>
                        <a:pt x="15" y="57"/>
                        <a:pt x="16" y="55"/>
                        <a:pt x="19" y="55"/>
                      </a:cubicBezTo>
                      <a:cubicBezTo>
                        <a:pt x="23" y="55"/>
                        <a:pt x="28" y="55"/>
                        <a:pt x="28" y="51"/>
                      </a:cubicBezTo>
                      <a:cubicBezTo>
                        <a:pt x="29" y="47"/>
                        <a:pt x="33" y="44"/>
                        <a:pt x="35" y="46"/>
                      </a:cubicBezTo>
                      <a:cubicBezTo>
                        <a:pt x="37" y="47"/>
                        <a:pt x="41" y="56"/>
                        <a:pt x="41" y="61"/>
                      </a:cubicBezTo>
                      <a:cubicBezTo>
                        <a:pt x="41" y="62"/>
                        <a:pt x="42" y="64"/>
                        <a:pt x="43" y="67"/>
                      </a:cubicBezTo>
                      <a:cubicBezTo>
                        <a:pt x="45" y="65"/>
                        <a:pt x="47" y="63"/>
                        <a:pt x="47" y="63"/>
                      </a:cubicBezTo>
                      <a:cubicBezTo>
                        <a:pt x="47" y="63"/>
                        <a:pt x="48" y="58"/>
                        <a:pt x="50" y="56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6" name="Freeform 49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832475" y="2452688"/>
                  <a:ext cx="601663" cy="635000"/>
                </a:xfrm>
                <a:custGeom>
                  <a:avLst/>
                  <a:gdLst/>
                  <a:ahLst/>
                  <a:cxnLst>
                    <a:cxn ang="0">
                      <a:pos x="222" y="133"/>
                    </a:cxn>
                    <a:cxn ang="0">
                      <a:pos x="221" y="119"/>
                    </a:cxn>
                    <a:cxn ang="0">
                      <a:pos x="238" y="125"/>
                    </a:cxn>
                    <a:cxn ang="0">
                      <a:pos x="256" y="130"/>
                    </a:cxn>
                    <a:cxn ang="0">
                      <a:pos x="255" y="144"/>
                    </a:cxn>
                    <a:cxn ang="0">
                      <a:pos x="263" y="147"/>
                    </a:cxn>
                    <a:cxn ang="0">
                      <a:pos x="269" y="168"/>
                    </a:cxn>
                    <a:cxn ang="0">
                      <a:pos x="274" y="145"/>
                    </a:cxn>
                    <a:cxn ang="0">
                      <a:pos x="287" y="131"/>
                    </a:cxn>
                    <a:cxn ang="0">
                      <a:pos x="298" y="109"/>
                    </a:cxn>
                    <a:cxn ang="0">
                      <a:pos x="312" y="105"/>
                    </a:cxn>
                    <a:cxn ang="0">
                      <a:pos x="314" y="92"/>
                    </a:cxn>
                    <a:cxn ang="0">
                      <a:pos x="303" y="81"/>
                    </a:cxn>
                    <a:cxn ang="0">
                      <a:pos x="283" y="82"/>
                    </a:cxn>
                    <a:cxn ang="0">
                      <a:pos x="269" y="93"/>
                    </a:cxn>
                    <a:cxn ang="0">
                      <a:pos x="258" y="100"/>
                    </a:cxn>
                    <a:cxn ang="0">
                      <a:pos x="248" y="111"/>
                    </a:cxn>
                    <a:cxn ang="0">
                      <a:pos x="230" y="108"/>
                    </a:cxn>
                    <a:cxn ang="0">
                      <a:pos x="223" y="95"/>
                    </a:cxn>
                    <a:cxn ang="0">
                      <a:pos x="218" y="112"/>
                    </a:cxn>
                    <a:cxn ang="0">
                      <a:pos x="184" y="108"/>
                    </a:cxn>
                    <a:cxn ang="0">
                      <a:pos x="167" y="103"/>
                    </a:cxn>
                    <a:cxn ang="0">
                      <a:pos x="149" y="93"/>
                    </a:cxn>
                    <a:cxn ang="0">
                      <a:pos x="134" y="85"/>
                    </a:cxn>
                    <a:cxn ang="0">
                      <a:pos x="141" y="69"/>
                    </a:cxn>
                    <a:cxn ang="0">
                      <a:pos x="130" y="58"/>
                    </a:cxn>
                    <a:cxn ang="0">
                      <a:pos x="116" y="43"/>
                    </a:cxn>
                    <a:cxn ang="0">
                      <a:pos x="126" y="34"/>
                    </a:cxn>
                    <a:cxn ang="0">
                      <a:pos x="119" y="13"/>
                    </a:cxn>
                    <a:cxn ang="0">
                      <a:pos x="108" y="0"/>
                    </a:cxn>
                    <a:cxn ang="0">
                      <a:pos x="99" y="9"/>
                    </a:cxn>
                    <a:cxn ang="0">
                      <a:pos x="71" y="10"/>
                    </a:cxn>
                    <a:cxn ang="0">
                      <a:pos x="67" y="27"/>
                    </a:cxn>
                    <a:cxn ang="0">
                      <a:pos x="79" y="43"/>
                    </a:cxn>
                    <a:cxn ang="0">
                      <a:pos x="71" y="60"/>
                    </a:cxn>
                    <a:cxn ang="0">
                      <a:pos x="59" y="71"/>
                    </a:cxn>
                    <a:cxn ang="0">
                      <a:pos x="45" y="89"/>
                    </a:cxn>
                    <a:cxn ang="0">
                      <a:pos x="31" y="98"/>
                    </a:cxn>
                    <a:cxn ang="0">
                      <a:pos x="15" y="108"/>
                    </a:cxn>
                    <a:cxn ang="0">
                      <a:pos x="27" y="127"/>
                    </a:cxn>
                    <a:cxn ang="0">
                      <a:pos x="22" y="140"/>
                    </a:cxn>
                    <a:cxn ang="0">
                      <a:pos x="1" y="147"/>
                    </a:cxn>
                    <a:cxn ang="0">
                      <a:pos x="11" y="158"/>
                    </a:cxn>
                    <a:cxn ang="0">
                      <a:pos x="8" y="164"/>
                    </a:cxn>
                    <a:cxn ang="0">
                      <a:pos x="43" y="172"/>
                    </a:cxn>
                    <a:cxn ang="0">
                      <a:pos x="50" y="177"/>
                    </a:cxn>
                    <a:cxn ang="0">
                      <a:pos x="52" y="207"/>
                    </a:cxn>
                    <a:cxn ang="0">
                      <a:pos x="68" y="257"/>
                    </a:cxn>
                    <a:cxn ang="0">
                      <a:pos x="89" y="310"/>
                    </a:cxn>
                    <a:cxn ang="0">
                      <a:pos x="111" y="323"/>
                    </a:cxn>
                    <a:cxn ang="0">
                      <a:pos x="126" y="305"/>
                    </a:cxn>
                    <a:cxn ang="0">
                      <a:pos x="132" y="283"/>
                    </a:cxn>
                    <a:cxn ang="0">
                      <a:pos x="134" y="250"/>
                    </a:cxn>
                    <a:cxn ang="0">
                      <a:pos x="150" y="233"/>
                    </a:cxn>
                    <a:cxn ang="0">
                      <a:pos x="185" y="201"/>
                    </a:cxn>
                    <a:cxn ang="0">
                      <a:pos x="206" y="178"/>
                    </a:cxn>
                    <a:cxn ang="0">
                      <a:pos x="229" y="170"/>
                    </a:cxn>
                  </a:cxnLst>
                  <a:rect l="0" t="0" r="r" b="b"/>
                  <a:pathLst>
                    <a:path w="315" h="332">
                      <a:moveTo>
                        <a:pt x="225" y="150"/>
                      </a:moveTo>
                      <a:cubicBezTo>
                        <a:pt x="223" y="145"/>
                        <a:pt x="221" y="136"/>
                        <a:pt x="222" y="133"/>
                      </a:cubicBezTo>
                      <a:cubicBezTo>
                        <a:pt x="223" y="130"/>
                        <a:pt x="227" y="132"/>
                        <a:pt x="228" y="128"/>
                      </a:cubicBezTo>
                      <a:cubicBezTo>
                        <a:pt x="229" y="124"/>
                        <a:pt x="217" y="124"/>
                        <a:pt x="221" y="119"/>
                      </a:cubicBezTo>
                      <a:cubicBezTo>
                        <a:pt x="225" y="113"/>
                        <a:pt x="225" y="119"/>
                        <a:pt x="230" y="119"/>
                      </a:cubicBezTo>
                      <a:cubicBezTo>
                        <a:pt x="235" y="119"/>
                        <a:pt x="238" y="121"/>
                        <a:pt x="238" y="125"/>
                      </a:cubicBezTo>
                      <a:cubicBezTo>
                        <a:pt x="238" y="128"/>
                        <a:pt x="243" y="130"/>
                        <a:pt x="243" y="130"/>
                      </a:cubicBezTo>
                      <a:cubicBezTo>
                        <a:pt x="243" y="130"/>
                        <a:pt x="252" y="130"/>
                        <a:pt x="256" y="130"/>
                      </a:cubicBezTo>
                      <a:cubicBezTo>
                        <a:pt x="260" y="130"/>
                        <a:pt x="264" y="130"/>
                        <a:pt x="264" y="132"/>
                      </a:cubicBezTo>
                      <a:cubicBezTo>
                        <a:pt x="264" y="135"/>
                        <a:pt x="259" y="144"/>
                        <a:pt x="255" y="144"/>
                      </a:cubicBezTo>
                      <a:cubicBezTo>
                        <a:pt x="251" y="144"/>
                        <a:pt x="251" y="155"/>
                        <a:pt x="254" y="156"/>
                      </a:cubicBezTo>
                      <a:cubicBezTo>
                        <a:pt x="258" y="157"/>
                        <a:pt x="260" y="147"/>
                        <a:pt x="263" y="147"/>
                      </a:cubicBezTo>
                      <a:cubicBezTo>
                        <a:pt x="264" y="147"/>
                        <a:pt x="265" y="158"/>
                        <a:pt x="267" y="169"/>
                      </a:cubicBezTo>
                      <a:cubicBezTo>
                        <a:pt x="268" y="168"/>
                        <a:pt x="268" y="168"/>
                        <a:pt x="269" y="168"/>
                      </a:cubicBezTo>
                      <a:cubicBezTo>
                        <a:pt x="271" y="168"/>
                        <a:pt x="270" y="158"/>
                        <a:pt x="272" y="156"/>
                      </a:cubicBezTo>
                      <a:cubicBezTo>
                        <a:pt x="274" y="153"/>
                        <a:pt x="273" y="145"/>
                        <a:pt x="274" y="145"/>
                      </a:cubicBezTo>
                      <a:cubicBezTo>
                        <a:pt x="275" y="145"/>
                        <a:pt x="283" y="147"/>
                        <a:pt x="283" y="145"/>
                      </a:cubicBezTo>
                      <a:cubicBezTo>
                        <a:pt x="283" y="143"/>
                        <a:pt x="288" y="135"/>
                        <a:pt x="287" y="131"/>
                      </a:cubicBezTo>
                      <a:cubicBezTo>
                        <a:pt x="286" y="127"/>
                        <a:pt x="290" y="122"/>
                        <a:pt x="290" y="117"/>
                      </a:cubicBezTo>
                      <a:cubicBezTo>
                        <a:pt x="290" y="113"/>
                        <a:pt x="295" y="111"/>
                        <a:pt x="298" y="109"/>
                      </a:cubicBezTo>
                      <a:cubicBezTo>
                        <a:pt x="301" y="106"/>
                        <a:pt x="306" y="102"/>
                        <a:pt x="307" y="105"/>
                      </a:cubicBezTo>
                      <a:cubicBezTo>
                        <a:pt x="308" y="107"/>
                        <a:pt x="315" y="109"/>
                        <a:pt x="312" y="105"/>
                      </a:cubicBezTo>
                      <a:cubicBezTo>
                        <a:pt x="309" y="101"/>
                        <a:pt x="309" y="98"/>
                        <a:pt x="311" y="97"/>
                      </a:cubicBezTo>
                      <a:cubicBezTo>
                        <a:pt x="313" y="96"/>
                        <a:pt x="314" y="92"/>
                        <a:pt x="314" y="92"/>
                      </a:cubicBezTo>
                      <a:cubicBezTo>
                        <a:pt x="314" y="92"/>
                        <a:pt x="308" y="91"/>
                        <a:pt x="307" y="88"/>
                      </a:cubicBezTo>
                      <a:cubicBezTo>
                        <a:pt x="306" y="85"/>
                        <a:pt x="303" y="83"/>
                        <a:pt x="303" y="81"/>
                      </a:cubicBezTo>
                      <a:cubicBezTo>
                        <a:pt x="303" y="78"/>
                        <a:pt x="299" y="79"/>
                        <a:pt x="297" y="81"/>
                      </a:cubicBezTo>
                      <a:cubicBezTo>
                        <a:pt x="294" y="84"/>
                        <a:pt x="289" y="79"/>
                        <a:pt x="283" y="82"/>
                      </a:cubicBezTo>
                      <a:cubicBezTo>
                        <a:pt x="278" y="85"/>
                        <a:pt x="276" y="89"/>
                        <a:pt x="274" y="88"/>
                      </a:cubicBezTo>
                      <a:cubicBezTo>
                        <a:pt x="271" y="88"/>
                        <a:pt x="271" y="90"/>
                        <a:pt x="269" y="93"/>
                      </a:cubicBezTo>
                      <a:cubicBezTo>
                        <a:pt x="267" y="95"/>
                        <a:pt x="265" y="97"/>
                        <a:pt x="264" y="97"/>
                      </a:cubicBezTo>
                      <a:cubicBezTo>
                        <a:pt x="262" y="97"/>
                        <a:pt x="258" y="100"/>
                        <a:pt x="258" y="100"/>
                      </a:cubicBezTo>
                      <a:cubicBezTo>
                        <a:pt x="258" y="100"/>
                        <a:pt x="261" y="106"/>
                        <a:pt x="259" y="109"/>
                      </a:cubicBezTo>
                      <a:cubicBezTo>
                        <a:pt x="258" y="113"/>
                        <a:pt x="253" y="109"/>
                        <a:pt x="248" y="111"/>
                      </a:cubicBezTo>
                      <a:cubicBezTo>
                        <a:pt x="243" y="112"/>
                        <a:pt x="241" y="109"/>
                        <a:pt x="238" y="110"/>
                      </a:cubicBezTo>
                      <a:cubicBezTo>
                        <a:pt x="234" y="111"/>
                        <a:pt x="232" y="108"/>
                        <a:pt x="230" y="108"/>
                      </a:cubicBezTo>
                      <a:cubicBezTo>
                        <a:pt x="228" y="109"/>
                        <a:pt x="226" y="104"/>
                        <a:pt x="226" y="101"/>
                      </a:cubicBezTo>
                      <a:cubicBezTo>
                        <a:pt x="227" y="97"/>
                        <a:pt x="225" y="92"/>
                        <a:pt x="223" y="95"/>
                      </a:cubicBezTo>
                      <a:cubicBezTo>
                        <a:pt x="221" y="97"/>
                        <a:pt x="218" y="96"/>
                        <a:pt x="218" y="100"/>
                      </a:cubicBezTo>
                      <a:cubicBezTo>
                        <a:pt x="218" y="104"/>
                        <a:pt x="221" y="109"/>
                        <a:pt x="218" y="112"/>
                      </a:cubicBezTo>
                      <a:cubicBezTo>
                        <a:pt x="215" y="114"/>
                        <a:pt x="201" y="116"/>
                        <a:pt x="198" y="113"/>
                      </a:cubicBezTo>
                      <a:cubicBezTo>
                        <a:pt x="196" y="111"/>
                        <a:pt x="184" y="110"/>
                        <a:pt x="184" y="108"/>
                      </a:cubicBezTo>
                      <a:cubicBezTo>
                        <a:pt x="183" y="105"/>
                        <a:pt x="180" y="101"/>
                        <a:pt x="177" y="101"/>
                      </a:cubicBezTo>
                      <a:cubicBezTo>
                        <a:pt x="175" y="101"/>
                        <a:pt x="169" y="105"/>
                        <a:pt x="167" y="103"/>
                      </a:cubicBezTo>
                      <a:cubicBezTo>
                        <a:pt x="165" y="102"/>
                        <a:pt x="161" y="98"/>
                        <a:pt x="157" y="98"/>
                      </a:cubicBezTo>
                      <a:cubicBezTo>
                        <a:pt x="154" y="97"/>
                        <a:pt x="149" y="95"/>
                        <a:pt x="149" y="93"/>
                      </a:cubicBezTo>
                      <a:cubicBezTo>
                        <a:pt x="149" y="92"/>
                        <a:pt x="141" y="91"/>
                        <a:pt x="140" y="89"/>
                      </a:cubicBezTo>
                      <a:cubicBezTo>
                        <a:pt x="139" y="87"/>
                        <a:pt x="134" y="87"/>
                        <a:pt x="134" y="85"/>
                      </a:cubicBezTo>
                      <a:cubicBezTo>
                        <a:pt x="134" y="82"/>
                        <a:pt x="136" y="79"/>
                        <a:pt x="136" y="76"/>
                      </a:cubicBezTo>
                      <a:cubicBezTo>
                        <a:pt x="136" y="73"/>
                        <a:pt x="141" y="71"/>
                        <a:pt x="141" y="69"/>
                      </a:cubicBezTo>
                      <a:cubicBezTo>
                        <a:pt x="141" y="67"/>
                        <a:pt x="137" y="64"/>
                        <a:pt x="137" y="64"/>
                      </a:cubicBezTo>
                      <a:cubicBezTo>
                        <a:pt x="137" y="64"/>
                        <a:pt x="133" y="58"/>
                        <a:pt x="130" y="58"/>
                      </a:cubicBezTo>
                      <a:cubicBezTo>
                        <a:pt x="126" y="58"/>
                        <a:pt x="124" y="52"/>
                        <a:pt x="120" y="52"/>
                      </a:cubicBezTo>
                      <a:cubicBezTo>
                        <a:pt x="117" y="51"/>
                        <a:pt x="118" y="45"/>
                        <a:pt x="116" y="43"/>
                      </a:cubicBezTo>
                      <a:cubicBezTo>
                        <a:pt x="115" y="40"/>
                        <a:pt x="116" y="35"/>
                        <a:pt x="119" y="38"/>
                      </a:cubicBezTo>
                      <a:cubicBezTo>
                        <a:pt x="122" y="40"/>
                        <a:pt x="128" y="38"/>
                        <a:pt x="126" y="34"/>
                      </a:cubicBezTo>
                      <a:cubicBezTo>
                        <a:pt x="124" y="30"/>
                        <a:pt x="120" y="26"/>
                        <a:pt x="120" y="24"/>
                      </a:cubicBezTo>
                      <a:cubicBezTo>
                        <a:pt x="120" y="22"/>
                        <a:pt x="122" y="15"/>
                        <a:pt x="119" y="13"/>
                      </a:cubicBezTo>
                      <a:cubicBezTo>
                        <a:pt x="116" y="12"/>
                        <a:pt x="113" y="9"/>
                        <a:pt x="112" y="6"/>
                      </a:cubicBezTo>
                      <a:cubicBezTo>
                        <a:pt x="112" y="3"/>
                        <a:pt x="108" y="0"/>
                        <a:pt x="108" y="0"/>
                      </a:cubicBezTo>
                      <a:cubicBezTo>
                        <a:pt x="104" y="1"/>
                        <a:pt x="104" y="1"/>
                        <a:pt x="104" y="1"/>
                      </a:cubicBezTo>
                      <a:cubicBezTo>
                        <a:pt x="104" y="1"/>
                        <a:pt x="101" y="8"/>
                        <a:pt x="99" y="9"/>
                      </a:cubicBezTo>
                      <a:cubicBezTo>
                        <a:pt x="97" y="10"/>
                        <a:pt x="91" y="11"/>
                        <a:pt x="88" y="13"/>
                      </a:cubicBezTo>
                      <a:cubicBezTo>
                        <a:pt x="85" y="16"/>
                        <a:pt x="76" y="10"/>
                        <a:pt x="71" y="10"/>
                      </a:cubicBezTo>
                      <a:cubicBezTo>
                        <a:pt x="66" y="10"/>
                        <a:pt x="63" y="15"/>
                        <a:pt x="65" y="16"/>
                      </a:cubicBezTo>
                      <a:cubicBezTo>
                        <a:pt x="68" y="18"/>
                        <a:pt x="67" y="27"/>
                        <a:pt x="67" y="27"/>
                      </a:cubicBezTo>
                      <a:cubicBezTo>
                        <a:pt x="67" y="27"/>
                        <a:pt x="70" y="39"/>
                        <a:pt x="74" y="38"/>
                      </a:cubicBezTo>
                      <a:cubicBezTo>
                        <a:pt x="78" y="37"/>
                        <a:pt x="83" y="42"/>
                        <a:pt x="79" y="43"/>
                      </a:cubicBezTo>
                      <a:cubicBezTo>
                        <a:pt x="76" y="44"/>
                        <a:pt x="74" y="48"/>
                        <a:pt x="73" y="51"/>
                      </a:cubicBezTo>
                      <a:cubicBezTo>
                        <a:pt x="73" y="55"/>
                        <a:pt x="74" y="59"/>
                        <a:pt x="71" y="60"/>
                      </a:cubicBezTo>
                      <a:cubicBezTo>
                        <a:pt x="68" y="60"/>
                        <a:pt x="66" y="61"/>
                        <a:pt x="66" y="66"/>
                      </a:cubicBezTo>
                      <a:cubicBezTo>
                        <a:pt x="66" y="71"/>
                        <a:pt x="60" y="69"/>
                        <a:pt x="59" y="71"/>
                      </a:cubicBezTo>
                      <a:cubicBezTo>
                        <a:pt x="58" y="73"/>
                        <a:pt x="56" y="82"/>
                        <a:pt x="55" y="83"/>
                      </a:cubicBezTo>
                      <a:cubicBezTo>
                        <a:pt x="53" y="85"/>
                        <a:pt x="46" y="85"/>
                        <a:pt x="45" y="89"/>
                      </a:cubicBezTo>
                      <a:cubicBezTo>
                        <a:pt x="45" y="93"/>
                        <a:pt x="41" y="98"/>
                        <a:pt x="39" y="97"/>
                      </a:cubicBezTo>
                      <a:cubicBezTo>
                        <a:pt x="37" y="97"/>
                        <a:pt x="33" y="95"/>
                        <a:pt x="31" y="98"/>
                      </a:cubicBezTo>
                      <a:cubicBezTo>
                        <a:pt x="30" y="101"/>
                        <a:pt x="24" y="96"/>
                        <a:pt x="23" y="97"/>
                      </a:cubicBezTo>
                      <a:cubicBezTo>
                        <a:pt x="22" y="98"/>
                        <a:pt x="15" y="104"/>
                        <a:pt x="15" y="108"/>
                      </a:cubicBezTo>
                      <a:cubicBezTo>
                        <a:pt x="15" y="111"/>
                        <a:pt x="22" y="111"/>
                        <a:pt x="22" y="116"/>
                      </a:cubicBezTo>
                      <a:cubicBezTo>
                        <a:pt x="21" y="120"/>
                        <a:pt x="24" y="125"/>
                        <a:pt x="27" y="127"/>
                      </a:cubicBezTo>
                      <a:cubicBezTo>
                        <a:pt x="29" y="130"/>
                        <a:pt x="32" y="135"/>
                        <a:pt x="31" y="138"/>
                      </a:cubicBezTo>
                      <a:cubicBezTo>
                        <a:pt x="29" y="140"/>
                        <a:pt x="26" y="141"/>
                        <a:pt x="22" y="140"/>
                      </a:cubicBezTo>
                      <a:cubicBezTo>
                        <a:pt x="18" y="139"/>
                        <a:pt x="19" y="142"/>
                        <a:pt x="11" y="140"/>
                      </a:cubicBezTo>
                      <a:cubicBezTo>
                        <a:pt x="4" y="139"/>
                        <a:pt x="4" y="144"/>
                        <a:pt x="1" y="147"/>
                      </a:cubicBezTo>
                      <a:cubicBezTo>
                        <a:pt x="1" y="148"/>
                        <a:pt x="1" y="148"/>
                        <a:pt x="0" y="148"/>
                      </a:cubicBezTo>
                      <a:cubicBezTo>
                        <a:pt x="4" y="151"/>
                        <a:pt x="5" y="156"/>
                        <a:pt x="11" y="158"/>
                      </a:cubicBezTo>
                      <a:cubicBezTo>
                        <a:pt x="17" y="160"/>
                        <a:pt x="23" y="154"/>
                        <a:pt x="23" y="158"/>
                      </a:cubicBezTo>
                      <a:cubicBezTo>
                        <a:pt x="23" y="163"/>
                        <a:pt x="8" y="162"/>
                        <a:pt x="8" y="164"/>
                      </a:cubicBezTo>
                      <a:cubicBezTo>
                        <a:pt x="7" y="165"/>
                        <a:pt x="23" y="185"/>
                        <a:pt x="32" y="183"/>
                      </a:cubicBezTo>
                      <a:cubicBezTo>
                        <a:pt x="40" y="182"/>
                        <a:pt x="46" y="173"/>
                        <a:pt x="43" y="172"/>
                      </a:cubicBezTo>
                      <a:cubicBezTo>
                        <a:pt x="41" y="170"/>
                        <a:pt x="45" y="165"/>
                        <a:pt x="47" y="166"/>
                      </a:cubicBezTo>
                      <a:cubicBezTo>
                        <a:pt x="49" y="167"/>
                        <a:pt x="47" y="175"/>
                        <a:pt x="50" y="177"/>
                      </a:cubicBezTo>
                      <a:cubicBezTo>
                        <a:pt x="52" y="179"/>
                        <a:pt x="51" y="183"/>
                        <a:pt x="50" y="188"/>
                      </a:cubicBezTo>
                      <a:cubicBezTo>
                        <a:pt x="48" y="192"/>
                        <a:pt x="51" y="202"/>
                        <a:pt x="52" y="207"/>
                      </a:cubicBezTo>
                      <a:cubicBezTo>
                        <a:pt x="52" y="212"/>
                        <a:pt x="56" y="219"/>
                        <a:pt x="57" y="227"/>
                      </a:cubicBezTo>
                      <a:cubicBezTo>
                        <a:pt x="58" y="235"/>
                        <a:pt x="63" y="249"/>
                        <a:pt x="68" y="257"/>
                      </a:cubicBezTo>
                      <a:cubicBezTo>
                        <a:pt x="72" y="266"/>
                        <a:pt x="76" y="282"/>
                        <a:pt x="79" y="286"/>
                      </a:cubicBezTo>
                      <a:cubicBezTo>
                        <a:pt x="82" y="290"/>
                        <a:pt x="89" y="303"/>
                        <a:pt x="89" y="310"/>
                      </a:cubicBezTo>
                      <a:cubicBezTo>
                        <a:pt x="89" y="318"/>
                        <a:pt x="97" y="328"/>
                        <a:pt x="100" y="330"/>
                      </a:cubicBezTo>
                      <a:cubicBezTo>
                        <a:pt x="103" y="332"/>
                        <a:pt x="109" y="328"/>
                        <a:pt x="111" y="323"/>
                      </a:cubicBezTo>
                      <a:cubicBezTo>
                        <a:pt x="112" y="318"/>
                        <a:pt x="121" y="317"/>
                        <a:pt x="121" y="313"/>
                      </a:cubicBezTo>
                      <a:cubicBezTo>
                        <a:pt x="122" y="309"/>
                        <a:pt x="123" y="305"/>
                        <a:pt x="126" y="305"/>
                      </a:cubicBezTo>
                      <a:cubicBezTo>
                        <a:pt x="129" y="304"/>
                        <a:pt x="129" y="301"/>
                        <a:pt x="129" y="297"/>
                      </a:cubicBezTo>
                      <a:cubicBezTo>
                        <a:pt x="129" y="293"/>
                        <a:pt x="129" y="286"/>
                        <a:pt x="132" y="283"/>
                      </a:cubicBezTo>
                      <a:cubicBezTo>
                        <a:pt x="135" y="279"/>
                        <a:pt x="135" y="268"/>
                        <a:pt x="134" y="264"/>
                      </a:cubicBezTo>
                      <a:cubicBezTo>
                        <a:pt x="132" y="260"/>
                        <a:pt x="133" y="254"/>
                        <a:pt x="134" y="250"/>
                      </a:cubicBezTo>
                      <a:cubicBezTo>
                        <a:pt x="136" y="246"/>
                        <a:pt x="135" y="241"/>
                        <a:pt x="139" y="241"/>
                      </a:cubicBezTo>
                      <a:cubicBezTo>
                        <a:pt x="142" y="240"/>
                        <a:pt x="146" y="238"/>
                        <a:pt x="150" y="233"/>
                      </a:cubicBezTo>
                      <a:cubicBezTo>
                        <a:pt x="153" y="229"/>
                        <a:pt x="163" y="222"/>
                        <a:pt x="167" y="219"/>
                      </a:cubicBezTo>
                      <a:cubicBezTo>
                        <a:pt x="171" y="216"/>
                        <a:pt x="182" y="207"/>
                        <a:pt x="185" y="201"/>
                      </a:cubicBezTo>
                      <a:cubicBezTo>
                        <a:pt x="188" y="196"/>
                        <a:pt x="198" y="194"/>
                        <a:pt x="202" y="189"/>
                      </a:cubicBezTo>
                      <a:cubicBezTo>
                        <a:pt x="207" y="185"/>
                        <a:pt x="205" y="182"/>
                        <a:pt x="206" y="178"/>
                      </a:cubicBezTo>
                      <a:cubicBezTo>
                        <a:pt x="207" y="173"/>
                        <a:pt x="221" y="171"/>
                        <a:pt x="226" y="171"/>
                      </a:cubicBezTo>
                      <a:cubicBezTo>
                        <a:pt x="227" y="171"/>
                        <a:pt x="228" y="171"/>
                        <a:pt x="229" y="170"/>
                      </a:cubicBezTo>
                      <a:cubicBezTo>
                        <a:pt x="229" y="163"/>
                        <a:pt x="226" y="153"/>
                        <a:pt x="225" y="150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7" name="Freeform 50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6246813" y="2011363"/>
                  <a:ext cx="677863" cy="293688"/>
                </a:xfrm>
                <a:custGeom>
                  <a:avLst/>
                  <a:gdLst/>
                  <a:ahLst/>
                  <a:cxnLst>
                    <a:cxn ang="0">
                      <a:pos x="329" y="65"/>
                    </a:cxn>
                    <a:cxn ang="0">
                      <a:pos x="306" y="63"/>
                    </a:cxn>
                    <a:cxn ang="0">
                      <a:pos x="308" y="52"/>
                    </a:cxn>
                    <a:cxn ang="0">
                      <a:pos x="309" y="33"/>
                    </a:cxn>
                    <a:cxn ang="0">
                      <a:pos x="286" y="30"/>
                    </a:cxn>
                    <a:cxn ang="0">
                      <a:pos x="268" y="40"/>
                    </a:cxn>
                    <a:cxn ang="0">
                      <a:pos x="238" y="43"/>
                    </a:cxn>
                    <a:cxn ang="0">
                      <a:pos x="218" y="34"/>
                    </a:cxn>
                    <a:cxn ang="0">
                      <a:pos x="200" y="28"/>
                    </a:cxn>
                    <a:cxn ang="0">
                      <a:pos x="179" y="27"/>
                    </a:cxn>
                    <a:cxn ang="0">
                      <a:pos x="161" y="28"/>
                    </a:cxn>
                    <a:cxn ang="0">
                      <a:pos x="153" y="13"/>
                    </a:cxn>
                    <a:cxn ang="0">
                      <a:pos x="133" y="6"/>
                    </a:cxn>
                    <a:cxn ang="0">
                      <a:pos x="118" y="1"/>
                    </a:cxn>
                    <a:cxn ang="0">
                      <a:pos x="108" y="9"/>
                    </a:cxn>
                    <a:cxn ang="0">
                      <a:pos x="107" y="24"/>
                    </a:cxn>
                    <a:cxn ang="0">
                      <a:pos x="98" y="35"/>
                    </a:cxn>
                    <a:cxn ang="0">
                      <a:pos x="81" y="33"/>
                    </a:cxn>
                    <a:cxn ang="0">
                      <a:pos x="68" y="23"/>
                    </a:cxn>
                    <a:cxn ang="0">
                      <a:pos x="44" y="22"/>
                    </a:cxn>
                    <a:cxn ang="0">
                      <a:pos x="29" y="30"/>
                    </a:cxn>
                    <a:cxn ang="0">
                      <a:pos x="10" y="40"/>
                    </a:cxn>
                    <a:cxn ang="0">
                      <a:pos x="0" y="44"/>
                    </a:cxn>
                    <a:cxn ang="0">
                      <a:pos x="9" y="55"/>
                    </a:cxn>
                    <a:cxn ang="0">
                      <a:pos x="29" y="69"/>
                    </a:cxn>
                    <a:cxn ang="0">
                      <a:pos x="34" y="88"/>
                    </a:cxn>
                    <a:cxn ang="0">
                      <a:pos x="57" y="104"/>
                    </a:cxn>
                    <a:cxn ang="0">
                      <a:pos x="72" y="114"/>
                    </a:cxn>
                    <a:cxn ang="0">
                      <a:pos x="88" y="135"/>
                    </a:cxn>
                    <a:cxn ang="0">
                      <a:pos x="129" y="137"/>
                    </a:cxn>
                    <a:cxn ang="0">
                      <a:pos x="162" y="145"/>
                    </a:cxn>
                    <a:cxn ang="0">
                      <a:pos x="182" y="152"/>
                    </a:cxn>
                    <a:cxn ang="0">
                      <a:pos x="227" y="141"/>
                    </a:cxn>
                    <a:cxn ang="0">
                      <a:pos x="261" y="121"/>
                    </a:cxn>
                    <a:cxn ang="0">
                      <a:pos x="269" y="105"/>
                    </a:cxn>
                    <a:cxn ang="0">
                      <a:pos x="304" y="99"/>
                    </a:cxn>
                    <a:cxn ang="0">
                      <a:pos x="328" y="84"/>
                    </a:cxn>
                    <a:cxn ang="0">
                      <a:pos x="354" y="79"/>
                    </a:cxn>
                  </a:cxnLst>
                  <a:rect l="0" t="0" r="r" b="b"/>
                  <a:pathLst>
                    <a:path w="355" h="153">
                      <a:moveTo>
                        <a:pt x="340" y="64"/>
                      </a:moveTo>
                      <a:cubicBezTo>
                        <a:pt x="336" y="60"/>
                        <a:pt x="330" y="62"/>
                        <a:pt x="329" y="65"/>
                      </a:cubicBezTo>
                      <a:cubicBezTo>
                        <a:pt x="327" y="69"/>
                        <a:pt x="324" y="64"/>
                        <a:pt x="318" y="64"/>
                      </a:cubicBezTo>
                      <a:cubicBezTo>
                        <a:pt x="311" y="64"/>
                        <a:pt x="311" y="68"/>
                        <a:pt x="306" y="63"/>
                      </a:cubicBezTo>
                      <a:cubicBezTo>
                        <a:pt x="302" y="59"/>
                        <a:pt x="308" y="57"/>
                        <a:pt x="308" y="57"/>
                      </a:cubicBezTo>
                      <a:cubicBezTo>
                        <a:pt x="308" y="52"/>
                        <a:pt x="308" y="52"/>
                        <a:pt x="308" y="52"/>
                      </a:cubicBezTo>
                      <a:cubicBezTo>
                        <a:pt x="318" y="34"/>
                        <a:pt x="318" y="34"/>
                        <a:pt x="318" y="34"/>
                      </a:cubicBezTo>
                      <a:cubicBezTo>
                        <a:pt x="315" y="33"/>
                        <a:pt x="311" y="32"/>
                        <a:pt x="309" y="33"/>
                      </a:cubicBezTo>
                      <a:cubicBezTo>
                        <a:pt x="307" y="34"/>
                        <a:pt x="300" y="33"/>
                        <a:pt x="300" y="31"/>
                      </a:cubicBezTo>
                      <a:cubicBezTo>
                        <a:pt x="299" y="29"/>
                        <a:pt x="288" y="28"/>
                        <a:pt x="286" y="30"/>
                      </a:cubicBezTo>
                      <a:cubicBezTo>
                        <a:pt x="283" y="32"/>
                        <a:pt x="277" y="34"/>
                        <a:pt x="277" y="36"/>
                      </a:cubicBezTo>
                      <a:cubicBezTo>
                        <a:pt x="276" y="39"/>
                        <a:pt x="270" y="38"/>
                        <a:pt x="268" y="40"/>
                      </a:cubicBezTo>
                      <a:cubicBezTo>
                        <a:pt x="265" y="41"/>
                        <a:pt x="253" y="42"/>
                        <a:pt x="253" y="43"/>
                      </a:cubicBezTo>
                      <a:cubicBezTo>
                        <a:pt x="253" y="45"/>
                        <a:pt x="240" y="45"/>
                        <a:pt x="238" y="43"/>
                      </a:cubicBezTo>
                      <a:cubicBezTo>
                        <a:pt x="236" y="42"/>
                        <a:pt x="225" y="43"/>
                        <a:pt x="224" y="41"/>
                      </a:cubicBezTo>
                      <a:cubicBezTo>
                        <a:pt x="222" y="38"/>
                        <a:pt x="218" y="37"/>
                        <a:pt x="218" y="34"/>
                      </a:cubicBezTo>
                      <a:cubicBezTo>
                        <a:pt x="218" y="32"/>
                        <a:pt x="209" y="32"/>
                        <a:pt x="208" y="30"/>
                      </a:cubicBezTo>
                      <a:cubicBezTo>
                        <a:pt x="207" y="28"/>
                        <a:pt x="201" y="27"/>
                        <a:pt x="200" y="28"/>
                      </a:cubicBezTo>
                      <a:cubicBezTo>
                        <a:pt x="199" y="28"/>
                        <a:pt x="191" y="26"/>
                        <a:pt x="189" y="25"/>
                      </a:cubicBezTo>
                      <a:cubicBezTo>
                        <a:pt x="187" y="25"/>
                        <a:pt x="181" y="27"/>
                        <a:pt x="179" y="27"/>
                      </a:cubicBezTo>
                      <a:cubicBezTo>
                        <a:pt x="177" y="27"/>
                        <a:pt x="173" y="30"/>
                        <a:pt x="171" y="31"/>
                      </a:cubicBezTo>
                      <a:cubicBezTo>
                        <a:pt x="169" y="31"/>
                        <a:pt x="162" y="27"/>
                        <a:pt x="161" y="28"/>
                      </a:cubicBezTo>
                      <a:cubicBezTo>
                        <a:pt x="160" y="29"/>
                        <a:pt x="156" y="24"/>
                        <a:pt x="154" y="22"/>
                      </a:cubicBezTo>
                      <a:cubicBezTo>
                        <a:pt x="152" y="20"/>
                        <a:pt x="154" y="15"/>
                        <a:pt x="153" y="13"/>
                      </a:cubicBezTo>
                      <a:cubicBezTo>
                        <a:pt x="151" y="11"/>
                        <a:pt x="144" y="11"/>
                        <a:pt x="142" y="9"/>
                      </a:cubicBezTo>
                      <a:cubicBezTo>
                        <a:pt x="139" y="8"/>
                        <a:pt x="136" y="6"/>
                        <a:pt x="133" y="6"/>
                      </a:cubicBezTo>
                      <a:cubicBezTo>
                        <a:pt x="131" y="6"/>
                        <a:pt x="127" y="5"/>
                        <a:pt x="126" y="4"/>
                      </a:cubicBezTo>
                      <a:cubicBezTo>
                        <a:pt x="125" y="3"/>
                        <a:pt x="120" y="2"/>
                        <a:pt x="118" y="1"/>
                      </a:cubicBezTo>
                      <a:cubicBezTo>
                        <a:pt x="116" y="0"/>
                        <a:pt x="115" y="3"/>
                        <a:pt x="114" y="5"/>
                      </a:cubicBezTo>
                      <a:cubicBezTo>
                        <a:pt x="113" y="6"/>
                        <a:pt x="109" y="6"/>
                        <a:pt x="108" y="9"/>
                      </a:cubicBezTo>
                      <a:cubicBezTo>
                        <a:pt x="107" y="11"/>
                        <a:pt x="103" y="12"/>
                        <a:pt x="103" y="14"/>
                      </a:cubicBezTo>
                      <a:cubicBezTo>
                        <a:pt x="104" y="17"/>
                        <a:pt x="106" y="22"/>
                        <a:pt x="107" y="24"/>
                      </a:cubicBezTo>
                      <a:cubicBezTo>
                        <a:pt x="109" y="25"/>
                        <a:pt x="108" y="29"/>
                        <a:pt x="107" y="30"/>
                      </a:cubicBezTo>
                      <a:cubicBezTo>
                        <a:pt x="106" y="32"/>
                        <a:pt x="99" y="33"/>
                        <a:pt x="98" y="35"/>
                      </a:cubicBezTo>
                      <a:cubicBezTo>
                        <a:pt x="96" y="37"/>
                        <a:pt x="93" y="35"/>
                        <a:pt x="90" y="33"/>
                      </a:cubicBezTo>
                      <a:cubicBezTo>
                        <a:pt x="86" y="31"/>
                        <a:pt x="82" y="32"/>
                        <a:pt x="81" y="33"/>
                      </a:cubicBezTo>
                      <a:cubicBezTo>
                        <a:pt x="79" y="35"/>
                        <a:pt x="73" y="30"/>
                        <a:pt x="71" y="30"/>
                      </a:cubicBezTo>
                      <a:cubicBezTo>
                        <a:pt x="70" y="29"/>
                        <a:pt x="69" y="23"/>
                        <a:pt x="68" y="23"/>
                      </a:cubicBezTo>
                      <a:cubicBezTo>
                        <a:pt x="66" y="24"/>
                        <a:pt x="54" y="21"/>
                        <a:pt x="52" y="21"/>
                      </a:cubicBezTo>
                      <a:cubicBezTo>
                        <a:pt x="50" y="20"/>
                        <a:pt x="45" y="20"/>
                        <a:pt x="44" y="22"/>
                      </a:cubicBezTo>
                      <a:cubicBezTo>
                        <a:pt x="43" y="24"/>
                        <a:pt x="37" y="23"/>
                        <a:pt x="36" y="25"/>
                      </a:cubicBezTo>
                      <a:cubicBezTo>
                        <a:pt x="35" y="27"/>
                        <a:pt x="31" y="28"/>
                        <a:pt x="29" y="30"/>
                      </a:cubicBezTo>
                      <a:cubicBezTo>
                        <a:pt x="27" y="32"/>
                        <a:pt x="22" y="32"/>
                        <a:pt x="20" y="35"/>
                      </a:cubicBezTo>
                      <a:cubicBezTo>
                        <a:pt x="19" y="38"/>
                        <a:pt x="12" y="40"/>
                        <a:pt x="10" y="40"/>
                      </a:cubicBezTo>
                      <a:cubicBezTo>
                        <a:pt x="8" y="40"/>
                        <a:pt x="3" y="41"/>
                        <a:pt x="2" y="43"/>
                      </a:cubicBezTo>
                      <a:cubicBezTo>
                        <a:pt x="2" y="44"/>
                        <a:pt x="1" y="44"/>
                        <a:pt x="0" y="44"/>
                      </a:cubicBezTo>
                      <a:cubicBezTo>
                        <a:pt x="0" y="44"/>
                        <a:pt x="1" y="44"/>
                        <a:pt x="1" y="45"/>
                      </a:cubicBezTo>
                      <a:cubicBezTo>
                        <a:pt x="2" y="52"/>
                        <a:pt x="5" y="52"/>
                        <a:pt x="9" y="55"/>
                      </a:cubicBezTo>
                      <a:cubicBezTo>
                        <a:pt x="12" y="58"/>
                        <a:pt x="15" y="61"/>
                        <a:pt x="19" y="61"/>
                      </a:cubicBezTo>
                      <a:cubicBezTo>
                        <a:pt x="23" y="61"/>
                        <a:pt x="28" y="65"/>
                        <a:pt x="29" y="69"/>
                      </a:cubicBezTo>
                      <a:cubicBezTo>
                        <a:pt x="29" y="72"/>
                        <a:pt x="33" y="76"/>
                        <a:pt x="35" y="77"/>
                      </a:cubicBezTo>
                      <a:cubicBezTo>
                        <a:pt x="37" y="79"/>
                        <a:pt x="34" y="84"/>
                        <a:pt x="34" y="88"/>
                      </a:cubicBezTo>
                      <a:cubicBezTo>
                        <a:pt x="34" y="93"/>
                        <a:pt x="29" y="94"/>
                        <a:pt x="31" y="98"/>
                      </a:cubicBezTo>
                      <a:cubicBezTo>
                        <a:pt x="34" y="102"/>
                        <a:pt x="52" y="104"/>
                        <a:pt x="57" y="104"/>
                      </a:cubicBezTo>
                      <a:cubicBezTo>
                        <a:pt x="62" y="104"/>
                        <a:pt x="64" y="109"/>
                        <a:pt x="65" y="109"/>
                      </a:cubicBezTo>
                      <a:cubicBezTo>
                        <a:pt x="68" y="110"/>
                        <a:pt x="69" y="113"/>
                        <a:pt x="72" y="114"/>
                      </a:cubicBezTo>
                      <a:cubicBezTo>
                        <a:pt x="76" y="115"/>
                        <a:pt x="80" y="117"/>
                        <a:pt x="81" y="124"/>
                      </a:cubicBezTo>
                      <a:cubicBezTo>
                        <a:pt x="83" y="130"/>
                        <a:pt x="87" y="132"/>
                        <a:pt x="88" y="135"/>
                      </a:cubicBezTo>
                      <a:cubicBezTo>
                        <a:pt x="88" y="138"/>
                        <a:pt x="96" y="136"/>
                        <a:pt x="102" y="137"/>
                      </a:cubicBezTo>
                      <a:cubicBezTo>
                        <a:pt x="108" y="137"/>
                        <a:pt x="125" y="137"/>
                        <a:pt x="129" y="137"/>
                      </a:cubicBezTo>
                      <a:cubicBezTo>
                        <a:pt x="133" y="138"/>
                        <a:pt x="144" y="137"/>
                        <a:pt x="149" y="142"/>
                      </a:cubicBezTo>
                      <a:cubicBezTo>
                        <a:pt x="155" y="146"/>
                        <a:pt x="158" y="142"/>
                        <a:pt x="162" y="145"/>
                      </a:cubicBezTo>
                      <a:cubicBezTo>
                        <a:pt x="165" y="147"/>
                        <a:pt x="168" y="148"/>
                        <a:pt x="173" y="148"/>
                      </a:cubicBezTo>
                      <a:cubicBezTo>
                        <a:pt x="179" y="147"/>
                        <a:pt x="179" y="151"/>
                        <a:pt x="182" y="152"/>
                      </a:cubicBezTo>
                      <a:cubicBezTo>
                        <a:pt x="186" y="153"/>
                        <a:pt x="192" y="146"/>
                        <a:pt x="202" y="142"/>
                      </a:cubicBezTo>
                      <a:cubicBezTo>
                        <a:pt x="211" y="137"/>
                        <a:pt x="222" y="140"/>
                        <a:pt x="227" y="141"/>
                      </a:cubicBezTo>
                      <a:cubicBezTo>
                        <a:pt x="232" y="142"/>
                        <a:pt x="242" y="139"/>
                        <a:pt x="247" y="132"/>
                      </a:cubicBezTo>
                      <a:cubicBezTo>
                        <a:pt x="253" y="126"/>
                        <a:pt x="261" y="127"/>
                        <a:pt x="261" y="121"/>
                      </a:cubicBezTo>
                      <a:cubicBezTo>
                        <a:pt x="262" y="116"/>
                        <a:pt x="255" y="113"/>
                        <a:pt x="258" y="108"/>
                      </a:cubicBezTo>
                      <a:cubicBezTo>
                        <a:pt x="261" y="103"/>
                        <a:pt x="266" y="104"/>
                        <a:pt x="269" y="105"/>
                      </a:cubicBezTo>
                      <a:cubicBezTo>
                        <a:pt x="272" y="107"/>
                        <a:pt x="280" y="109"/>
                        <a:pt x="287" y="104"/>
                      </a:cubicBezTo>
                      <a:cubicBezTo>
                        <a:pt x="295" y="99"/>
                        <a:pt x="298" y="100"/>
                        <a:pt x="304" y="99"/>
                      </a:cubicBezTo>
                      <a:cubicBezTo>
                        <a:pt x="311" y="98"/>
                        <a:pt x="310" y="94"/>
                        <a:pt x="314" y="89"/>
                      </a:cubicBezTo>
                      <a:cubicBezTo>
                        <a:pt x="319" y="85"/>
                        <a:pt x="324" y="84"/>
                        <a:pt x="328" y="84"/>
                      </a:cubicBezTo>
                      <a:cubicBezTo>
                        <a:pt x="332" y="84"/>
                        <a:pt x="338" y="79"/>
                        <a:pt x="343" y="81"/>
                      </a:cubicBezTo>
                      <a:cubicBezTo>
                        <a:pt x="347" y="82"/>
                        <a:pt x="354" y="83"/>
                        <a:pt x="354" y="79"/>
                      </a:cubicBezTo>
                      <a:cubicBezTo>
                        <a:pt x="355" y="76"/>
                        <a:pt x="343" y="68"/>
                        <a:pt x="340" y="64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8" name="Freeform 51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105400" y="2522538"/>
                  <a:ext cx="11113" cy="30163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9"/>
                    </a:cxn>
                    <a:cxn ang="0">
                      <a:pos x="4" y="16"/>
                    </a:cxn>
                    <a:cxn ang="0">
                      <a:pos x="5" y="3"/>
                    </a:cxn>
                    <a:cxn ang="0">
                      <a:pos x="6" y="0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6" h="16">
                      <a:moveTo>
                        <a:pt x="2" y="0"/>
                      </a:moveTo>
                      <a:cubicBezTo>
                        <a:pt x="1" y="1"/>
                        <a:pt x="0" y="8"/>
                        <a:pt x="0" y="9"/>
                      </a:cubicBezTo>
                      <a:cubicBezTo>
                        <a:pt x="0" y="9"/>
                        <a:pt x="1" y="13"/>
                        <a:pt x="4" y="16"/>
                      </a:cubicBezTo>
                      <a:cubicBezTo>
                        <a:pt x="5" y="11"/>
                        <a:pt x="5" y="4"/>
                        <a:pt x="5" y="3"/>
                      </a:cubicBezTo>
                      <a:cubicBezTo>
                        <a:pt x="5" y="2"/>
                        <a:pt x="6" y="1"/>
                        <a:pt x="6" y="0"/>
                      </a:cubicBezTo>
                      <a:cubicBezTo>
                        <a:pt x="4" y="0"/>
                        <a:pt x="3" y="0"/>
                        <a:pt x="2" y="0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9" name="Freeform 52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086350" y="2503488"/>
                  <a:ext cx="31750" cy="90488"/>
                </a:xfrm>
                <a:custGeom>
                  <a:avLst/>
                  <a:gdLst/>
                  <a:ahLst/>
                  <a:cxnLst>
                    <a:cxn ang="0">
                      <a:pos x="8" y="47"/>
                    </a:cxn>
                    <a:cxn ang="0">
                      <a:pos x="9" y="48"/>
                    </a:cxn>
                    <a:cxn ang="0">
                      <a:pos x="13" y="31"/>
                    </a:cxn>
                    <a:cxn ang="0">
                      <a:pos x="14" y="26"/>
                    </a:cxn>
                    <a:cxn ang="0">
                      <a:pos x="10" y="19"/>
                    </a:cxn>
                    <a:cxn ang="0">
                      <a:pos x="12" y="10"/>
                    </a:cxn>
                    <a:cxn ang="0">
                      <a:pos x="16" y="10"/>
                    </a:cxn>
                    <a:cxn ang="0">
                      <a:pos x="17" y="3"/>
                    </a:cxn>
                    <a:cxn ang="0">
                      <a:pos x="11" y="0"/>
                    </a:cxn>
                    <a:cxn ang="0">
                      <a:pos x="9" y="6"/>
                    </a:cxn>
                    <a:cxn ang="0">
                      <a:pos x="0" y="26"/>
                    </a:cxn>
                    <a:cxn ang="0">
                      <a:pos x="8" y="46"/>
                    </a:cxn>
                    <a:cxn ang="0">
                      <a:pos x="8" y="47"/>
                    </a:cxn>
                  </a:cxnLst>
                  <a:rect l="0" t="0" r="r" b="b"/>
                  <a:pathLst>
                    <a:path w="17" h="48">
                      <a:moveTo>
                        <a:pt x="8" y="47"/>
                      </a:moveTo>
                      <a:cubicBezTo>
                        <a:pt x="8" y="47"/>
                        <a:pt x="9" y="47"/>
                        <a:pt x="9" y="48"/>
                      </a:cubicBezTo>
                      <a:cubicBezTo>
                        <a:pt x="10" y="41"/>
                        <a:pt x="11" y="33"/>
                        <a:pt x="13" y="31"/>
                      </a:cubicBezTo>
                      <a:cubicBezTo>
                        <a:pt x="13" y="30"/>
                        <a:pt x="14" y="28"/>
                        <a:pt x="14" y="26"/>
                      </a:cubicBezTo>
                      <a:cubicBezTo>
                        <a:pt x="11" y="23"/>
                        <a:pt x="10" y="19"/>
                        <a:pt x="10" y="19"/>
                      </a:cubicBezTo>
                      <a:cubicBezTo>
                        <a:pt x="10" y="18"/>
                        <a:pt x="11" y="11"/>
                        <a:pt x="12" y="10"/>
                      </a:cubicBezTo>
                      <a:cubicBezTo>
                        <a:pt x="13" y="10"/>
                        <a:pt x="14" y="10"/>
                        <a:pt x="16" y="10"/>
                      </a:cubicBezTo>
                      <a:cubicBezTo>
                        <a:pt x="16" y="8"/>
                        <a:pt x="16" y="5"/>
                        <a:pt x="17" y="3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0" y="2"/>
                        <a:pt x="9" y="4"/>
                        <a:pt x="9" y="6"/>
                      </a:cubicBezTo>
                      <a:cubicBezTo>
                        <a:pt x="8" y="12"/>
                        <a:pt x="3" y="22"/>
                        <a:pt x="0" y="26"/>
                      </a:cubicBezTo>
                      <a:cubicBezTo>
                        <a:pt x="8" y="46"/>
                        <a:pt x="8" y="46"/>
                        <a:pt x="8" y="46"/>
                      </a:cubicBezTo>
                      <a:lnTo>
                        <a:pt x="8" y="47"/>
                      </a:ln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0" name="Freeform 53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103813" y="2503488"/>
                  <a:ext cx="92075" cy="98425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30" y="6"/>
                    </a:cxn>
                    <a:cxn ang="0">
                      <a:pos x="19" y="12"/>
                    </a:cxn>
                    <a:cxn ang="0">
                      <a:pos x="9" y="7"/>
                    </a:cxn>
                    <a:cxn ang="0">
                      <a:pos x="8" y="3"/>
                    </a:cxn>
                    <a:cxn ang="0">
                      <a:pos x="8" y="3"/>
                    </a:cxn>
                    <a:cxn ang="0">
                      <a:pos x="6" y="13"/>
                    </a:cxn>
                    <a:cxn ang="0">
                      <a:pos x="4" y="31"/>
                    </a:cxn>
                    <a:cxn ang="0">
                      <a:pos x="0" y="48"/>
                    </a:cxn>
                    <a:cxn ang="0">
                      <a:pos x="10" y="52"/>
                    </a:cxn>
                    <a:cxn ang="0">
                      <a:pos x="19" y="45"/>
                    </a:cxn>
                    <a:cxn ang="0">
                      <a:pos x="26" y="42"/>
                    </a:cxn>
                    <a:cxn ang="0">
                      <a:pos x="33" y="37"/>
                    </a:cxn>
                    <a:cxn ang="0">
                      <a:pos x="24" y="27"/>
                    </a:cxn>
                    <a:cxn ang="0">
                      <a:pos x="35" y="20"/>
                    </a:cxn>
                    <a:cxn ang="0">
                      <a:pos x="47" y="16"/>
                    </a:cxn>
                    <a:cxn ang="0">
                      <a:pos x="48" y="16"/>
                    </a:cxn>
                    <a:cxn ang="0">
                      <a:pos x="45" y="5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48" h="52">
                      <a:moveTo>
                        <a:pt x="44" y="0"/>
                      </a:moveTo>
                      <a:cubicBezTo>
                        <a:pt x="37" y="3"/>
                        <a:pt x="31" y="6"/>
                        <a:pt x="30" y="6"/>
                      </a:cubicBezTo>
                      <a:cubicBezTo>
                        <a:pt x="27" y="7"/>
                        <a:pt x="19" y="12"/>
                        <a:pt x="19" y="12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7" y="7"/>
                        <a:pt x="7" y="11"/>
                        <a:pt x="6" y="13"/>
                      </a:cubicBezTo>
                      <a:cubicBezTo>
                        <a:pt x="6" y="15"/>
                        <a:pt x="6" y="29"/>
                        <a:pt x="4" y="31"/>
                      </a:cubicBezTo>
                      <a:cubicBezTo>
                        <a:pt x="2" y="33"/>
                        <a:pt x="1" y="41"/>
                        <a:pt x="0" y="48"/>
                      </a:cubicBezTo>
                      <a:cubicBezTo>
                        <a:pt x="4" y="50"/>
                        <a:pt x="8" y="52"/>
                        <a:pt x="10" y="52"/>
                      </a:cubicBezTo>
                      <a:cubicBezTo>
                        <a:pt x="14" y="52"/>
                        <a:pt x="19" y="48"/>
                        <a:pt x="19" y="45"/>
                      </a:cubicBezTo>
                      <a:cubicBezTo>
                        <a:pt x="19" y="43"/>
                        <a:pt x="23" y="42"/>
                        <a:pt x="26" y="42"/>
                      </a:cubicBezTo>
                      <a:cubicBezTo>
                        <a:pt x="30" y="42"/>
                        <a:pt x="30" y="38"/>
                        <a:pt x="33" y="37"/>
                      </a:cubicBezTo>
                      <a:cubicBezTo>
                        <a:pt x="35" y="35"/>
                        <a:pt x="27" y="28"/>
                        <a:pt x="24" y="27"/>
                      </a:cubicBezTo>
                      <a:cubicBezTo>
                        <a:pt x="22" y="26"/>
                        <a:pt x="27" y="20"/>
                        <a:pt x="35" y="20"/>
                      </a:cubicBezTo>
                      <a:cubicBezTo>
                        <a:pt x="44" y="19"/>
                        <a:pt x="42" y="16"/>
                        <a:pt x="47" y="16"/>
                      </a:cubicBezTo>
                      <a:cubicBezTo>
                        <a:pt x="47" y="16"/>
                        <a:pt x="47" y="16"/>
                        <a:pt x="48" y="16"/>
                      </a:cubicBezTo>
                      <a:cubicBezTo>
                        <a:pt x="47" y="12"/>
                        <a:pt x="46" y="8"/>
                        <a:pt x="45" y="5"/>
                      </a:cubicBezTo>
                      <a:cubicBezTo>
                        <a:pt x="45" y="4"/>
                        <a:pt x="44" y="2"/>
                        <a:pt x="44" y="0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1" name="Freeform 54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856288" y="2255838"/>
                  <a:ext cx="234950" cy="103188"/>
                </a:xfrm>
                <a:custGeom>
                  <a:avLst/>
                  <a:gdLst/>
                  <a:ahLst/>
                  <a:cxnLst>
                    <a:cxn ang="0">
                      <a:pos x="114" y="10"/>
                    </a:cxn>
                    <a:cxn ang="0">
                      <a:pos x="103" y="7"/>
                    </a:cxn>
                    <a:cxn ang="0">
                      <a:pos x="74" y="6"/>
                    </a:cxn>
                    <a:cxn ang="0">
                      <a:pos x="59" y="1"/>
                    </a:cxn>
                    <a:cxn ang="0">
                      <a:pos x="47" y="6"/>
                    </a:cxn>
                    <a:cxn ang="0">
                      <a:pos x="37" y="8"/>
                    </a:cxn>
                    <a:cxn ang="0">
                      <a:pos x="22" y="8"/>
                    </a:cxn>
                    <a:cxn ang="0">
                      <a:pos x="15" y="16"/>
                    </a:cxn>
                    <a:cxn ang="0">
                      <a:pos x="12" y="22"/>
                    </a:cxn>
                    <a:cxn ang="0">
                      <a:pos x="16" y="26"/>
                    </a:cxn>
                    <a:cxn ang="0">
                      <a:pos x="25" y="25"/>
                    </a:cxn>
                    <a:cxn ang="0">
                      <a:pos x="40" y="32"/>
                    </a:cxn>
                    <a:cxn ang="0">
                      <a:pos x="35" y="38"/>
                    </a:cxn>
                    <a:cxn ang="0">
                      <a:pos x="25" y="40"/>
                    </a:cxn>
                    <a:cxn ang="0">
                      <a:pos x="8" y="42"/>
                    </a:cxn>
                    <a:cxn ang="0">
                      <a:pos x="0" y="49"/>
                    </a:cxn>
                    <a:cxn ang="0">
                      <a:pos x="16" y="50"/>
                    </a:cxn>
                    <a:cxn ang="0">
                      <a:pos x="26" y="50"/>
                    </a:cxn>
                    <a:cxn ang="0">
                      <a:pos x="36" y="52"/>
                    </a:cxn>
                    <a:cxn ang="0">
                      <a:pos x="51" y="51"/>
                    </a:cxn>
                    <a:cxn ang="0">
                      <a:pos x="52" y="46"/>
                    </a:cxn>
                    <a:cxn ang="0">
                      <a:pos x="57" y="43"/>
                    </a:cxn>
                    <a:cxn ang="0">
                      <a:pos x="64" y="39"/>
                    </a:cxn>
                    <a:cxn ang="0">
                      <a:pos x="70" y="37"/>
                    </a:cxn>
                    <a:cxn ang="0">
                      <a:pos x="77" y="39"/>
                    </a:cxn>
                    <a:cxn ang="0">
                      <a:pos x="84" y="34"/>
                    </a:cxn>
                    <a:cxn ang="0">
                      <a:pos x="94" y="31"/>
                    </a:cxn>
                    <a:cxn ang="0">
                      <a:pos x="103" y="26"/>
                    </a:cxn>
                    <a:cxn ang="0">
                      <a:pos x="112" y="21"/>
                    </a:cxn>
                    <a:cxn ang="0">
                      <a:pos x="122" y="16"/>
                    </a:cxn>
                    <a:cxn ang="0">
                      <a:pos x="123" y="14"/>
                    </a:cxn>
                    <a:cxn ang="0">
                      <a:pos x="114" y="10"/>
                    </a:cxn>
                  </a:cxnLst>
                  <a:rect l="0" t="0" r="r" b="b"/>
                  <a:pathLst>
                    <a:path w="123" h="54">
                      <a:moveTo>
                        <a:pt x="114" y="10"/>
                      </a:moveTo>
                      <a:cubicBezTo>
                        <a:pt x="109" y="5"/>
                        <a:pt x="108" y="9"/>
                        <a:pt x="103" y="7"/>
                      </a:cubicBezTo>
                      <a:cubicBezTo>
                        <a:pt x="98" y="6"/>
                        <a:pt x="78" y="4"/>
                        <a:pt x="74" y="6"/>
                      </a:cubicBezTo>
                      <a:cubicBezTo>
                        <a:pt x="70" y="7"/>
                        <a:pt x="62" y="3"/>
                        <a:pt x="59" y="1"/>
                      </a:cubicBezTo>
                      <a:cubicBezTo>
                        <a:pt x="56" y="0"/>
                        <a:pt x="48" y="1"/>
                        <a:pt x="47" y="6"/>
                      </a:cubicBezTo>
                      <a:cubicBezTo>
                        <a:pt x="47" y="11"/>
                        <a:pt x="43" y="11"/>
                        <a:pt x="37" y="8"/>
                      </a:cubicBezTo>
                      <a:cubicBezTo>
                        <a:pt x="31" y="5"/>
                        <a:pt x="22" y="5"/>
                        <a:pt x="22" y="8"/>
                      </a:cubicBezTo>
                      <a:cubicBezTo>
                        <a:pt x="22" y="11"/>
                        <a:pt x="17" y="15"/>
                        <a:pt x="15" y="16"/>
                      </a:cubicBezTo>
                      <a:cubicBezTo>
                        <a:pt x="14" y="16"/>
                        <a:pt x="13" y="19"/>
                        <a:pt x="12" y="22"/>
                      </a:cubicBezTo>
                      <a:cubicBezTo>
                        <a:pt x="13" y="22"/>
                        <a:pt x="15" y="24"/>
                        <a:pt x="16" y="26"/>
                      </a:cubicBezTo>
                      <a:cubicBezTo>
                        <a:pt x="18" y="28"/>
                        <a:pt x="24" y="28"/>
                        <a:pt x="25" y="25"/>
                      </a:cubicBezTo>
                      <a:cubicBezTo>
                        <a:pt x="26" y="22"/>
                        <a:pt x="35" y="28"/>
                        <a:pt x="40" y="32"/>
                      </a:cubicBezTo>
                      <a:cubicBezTo>
                        <a:pt x="46" y="37"/>
                        <a:pt x="38" y="34"/>
                        <a:pt x="35" y="38"/>
                      </a:cubicBezTo>
                      <a:cubicBezTo>
                        <a:pt x="33" y="42"/>
                        <a:pt x="26" y="38"/>
                        <a:pt x="25" y="40"/>
                      </a:cubicBezTo>
                      <a:cubicBezTo>
                        <a:pt x="23" y="42"/>
                        <a:pt x="11" y="42"/>
                        <a:pt x="8" y="42"/>
                      </a:cubicBezTo>
                      <a:cubicBezTo>
                        <a:pt x="5" y="42"/>
                        <a:pt x="0" y="46"/>
                        <a:pt x="0" y="49"/>
                      </a:cubicBezTo>
                      <a:cubicBezTo>
                        <a:pt x="1" y="51"/>
                        <a:pt x="12" y="47"/>
                        <a:pt x="16" y="50"/>
                      </a:cubicBezTo>
                      <a:cubicBezTo>
                        <a:pt x="20" y="53"/>
                        <a:pt x="24" y="47"/>
                        <a:pt x="26" y="50"/>
                      </a:cubicBezTo>
                      <a:cubicBezTo>
                        <a:pt x="29" y="54"/>
                        <a:pt x="34" y="51"/>
                        <a:pt x="36" y="52"/>
                      </a:cubicBezTo>
                      <a:cubicBezTo>
                        <a:pt x="38" y="53"/>
                        <a:pt x="50" y="51"/>
                        <a:pt x="51" y="51"/>
                      </a:cubicBezTo>
                      <a:cubicBezTo>
                        <a:pt x="52" y="50"/>
                        <a:pt x="52" y="48"/>
                        <a:pt x="52" y="46"/>
                      </a:cubicBezTo>
                      <a:cubicBezTo>
                        <a:pt x="52" y="43"/>
                        <a:pt x="55" y="44"/>
                        <a:pt x="57" y="43"/>
                      </a:cubicBezTo>
                      <a:cubicBezTo>
                        <a:pt x="60" y="42"/>
                        <a:pt x="62" y="39"/>
                        <a:pt x="64" y="39"/>
                      </a:cubicBezTo>
                      <a:cubicBezTo>
                        <a:pt x="66" y="39"/>
                        <a:pt x="68" y="36"/>
                        <a:pt x="70" y="37"/>
                      </a:cubicBezTo>
                      <a:cubicBezTo>
                        <a:pt x="72" y="37"/>
                        <a:pt x="75" y="41"/>
                        <a:pt x="77" y="39"/>
                      </a:cubicBezTo>
                      <a:cubicBezTo>
                        <a:pt x="80" y="37"/>
                        <a:pt x="81" y="39"/>
                        <a:pt x="84" y="34"/>
                      </a:cubicBezTo>
                      <a:cubicBezTo>
                        <a:pt x="88" y="30"/>
                        <a:pt x="90" y="31"/>
                        <a:pt x="94" y="31"/>
                      </a:cubicBezTo>
                      <a:cubicBezTo>
                        <a:pt x="100" y="32"/>
                        <a:pt x="102" y="29"/>
                        <a:pt x="103" y="26"/>
                      </a:cubicBezTo>
                      <a:cubicBezTo>
                        <a:pt x="105" y="23"/>
                        <a:pt x="109" y="23"/>
                        <a:pt x="112" y="21"/>
                      </a:cubicBezTo>
                      <a:cubicBezTo>
                        <a:pt x="115" y="19"/>
                        <a:pt x="120" y="17"/>
                        <a:pt x="122" y="16"/>
                      </a:cubicBezTo>
                      <a:cubicBezTo>
                        <a:pt x="123" y="16"/>
                        <a:pt x="123" y="15"/>
                        <a:pt x="123" y="14"/>
                      </a:cubicBezTo>
                      <a:cubicBezTo>
                        <a:pt x="119" y="11"/>
                        <a:pt x="117" y="14"/>
                        <a:pt x="114" y="10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2" name="Freeform 55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210175" y="2244725"/>
                  <a:ext cx="149225" cy="66675"/>
                </a:xfrm>
                <a:custGeom>
                  <a:avLst/>
                  <a:gdLst/>
                  <a:ahLst/>
                  <a:cxnLst>
                    <a:cxn ang="0">
                      <a:pos x="31" y="27"/>
                    </a:cxn>
                    <a:cxn ang="0">
                      <a:pos x="39" y="33"/>
                    </a:cxn>
                    <a:cxn ang="0">
                      <a:pos x="40" y="34"/>
                    </a:cxn>
                    <a:cxn ang="0">
                      <a:pos x="51" y="32"/>
                    </a:cxn>
                    <a:cxn ang="0">
                      <a:pos x="61" y="33"/>
                    </a:cxn>
                    <a:cxn ang="0">
                      <a:pos x="60" y="30"/>
                    </a:cxn>
                    <a:cxn ang="0">
                      <a:pos x="68" y="33"/>
                    </a:cxn>
                    <a:cxn ang="0">
                      <a:pos x="77" y="33"/>
                    </a:cxn>
                    <a:cxn ang="0">
                      <a:pos x="73" y="28"/>
                    </a:cxn>
                    <a:cxn ang="0">
                      <a:pos x="75" y="24"/>
                    </a:cxn>
                    <a:cxn ang="0">
                      <a:pos x="68" y="21"/>
                    </a:cxn>
                    <a:cxn ang="0">
                      <a:pos x="65" y="14"/>
                    </a:cxn>
                    <a:cxn ang="0">
                      <a:pos x="61" y="12"/>
                    </a:cxn>
                    <a:cxn ang="0">
                      <a:pos x="49" y="14"/>
                    </a:cxn>
                    <a:cxn ang="0">
                      <a:pos x="42" y="10"/>
                    </a:cxn>
                    <a:cxn ang="0">
                      <a:pos x="35" y="6"/>
                    </a:cxn>
                    <a:cxn ang="0">
                      <a:pos x="18" y="4"/>
                    </a:cxn>
                    <a:cxn ang="0">
                      <a:pos x="4" y="0"/>
                    </a:cxn>
                    <a:cxn ang="0">
                      <a:pos x="0" y="2"/>
                    </a:cxn>
                    <a:cxn ang="0">
                      <a:pos x="18" y="12"/>
                    </a:cxn>
                    <a:cxn ang="0">
                      <a:pos x="22" y="23"/>
                    </a:cxn>
                    <a:cxn ang="0">
                      <a:pos x="19" y="27"/>
                    </a:cxn>
                    <a:cxn ang="0">
                      <a:pos x="31" y="27"/>
                    </a:cxn>
                  </a:cxnLst>
                  <a:rect l="0" t="0" r="r" b="b"/>
                  <a:pathLst>
                    <a:path w="78" h="35">
                      <a:moveTo>
                        <a:pt x="31" y="27"/>
                      </a:moveTo>
                      <a:cubicBezTo>
                        <a:pt x="35" y="25"/>
                        <a:pt x="36" y="29"/>
                        <a:pt x="39" y="33"/>
                      </a:cubicBezTo>
                      <a:cubicBezTo>
                        <a:pt x="39" y="33"/>
                        <a:pt x="39" y="34"/>
                        <a:pt x="40" y="34"/>
                      </a:cubicBezTo>
                      <a:cubicBezTo>
                        <a:pt x="44" y="33"/>
                        <a:pt x="47" y="32"/>
                        <a:pt x="51" y="32"/>
                      </a:cubicBezTo>
                      <a:cubicBezTo>
                        <a:pt x="54" y="31"/>
                        <a:pt x="58" y="32"/>
                        <a:pt x="61" y="33"/>
                      </a:cubicBezTo>
                      <a:cubicBezTo>
                        <a:pt x="60" y="32"/>
                        <a:pt x="60" y="31"/>
                        <a:pt x="60" y="30"/>
                      </a:cubicBezTo>
                      <a:cubicBezTo>
                        <a:pt x="61" y="28"/>
                        <a:pt x="66" y="31"/>
                        <a:pt x="68" y="33"/>
                      </a:cubicBezTo>
                      <a:cubicBezTo>
                        <a:pt x="70" y="34"/>
                        <a:pt x="75" y="35"/>
                        <a:pt x="77" y="33"/>
                      </a:cubicBezTo>
                      <a:cubicBezTo>
                        <a:pt x="78" y="32"/>
                        <a:pt x="74" y="30"/>
                        <a:pt x="73" y="28"/>
                      </a:cubicBezTo>
                      <a:cubicBezTo>
                        <a:pt x="73" y="27"/>
                        <a:pt x="74" y="26"/>
                        <a:pt x="75" y="24"/>
                      </a:cubicBezTo>
                      <a:cubicBezTo>
                        <a:pt x="72" y="22"/>
                        <a:pt x="69" y="20"/>
                        <a:pt x="68" y="21"/>
                      </a:cubicBezTo>
                      <a:cubicBezTo>
                        <a:pt x="67" y="21"/>
                        <a:pt x="67" y="14"/>
                        <a:pt x="65" y="14"/>
                      </a:cubicBezTo>
                      <a:cubicBezTo>
                        <a:pt x="63" y="14"/>
                        <a:pt x="63" y="12"/>
                        <a:pt x="61" y="12"/>
                      </a:cubicBezTo>
                      <a:cubicBezTo>
                        <a:pt x="59" y="12"/>
                        <a:pt x="51" y="12"/>
                        <a:pt x="49" y="14"/>
                      </a:cubicBezTo>
                      <a:cubicBezTo>
                        <a:pt x="47" y="15"/>
                        <a:pt x="45" y="10"/>
                        <a:pt x="42" y="10"/>
                      </a:cubicBezTo>
                      <a:cubicBezTo>
                        <a:pt x="40" y="10"/>
                        <a:pt x="37" y="8"/>
                        <a:pt x="35" y="6"/>
                      </a:cubicBezTo>
                      <a:cubicBezTo>
                        <a:pt x="34" y="4"/>
                        <a:pt x="21" y="7"/>
                        <a:pt x="18" y="4"/>
                      </a:cubicBezTo>
                      <a:cubicBezTo>
                        <a:pt x="14" y="2"/>
                        <a:pt x="8" y="0"/>
                        <a:pt x="4" y="0"/>
                      </a:cubicBezTo>
                      <a:cubicBezTo>
                        <a:pt x="3" y="0"/>
                        <a:pt x="2" y="1"/>
                        <a:pt x="0" y="2"/>
                      </a:cubicBezTo>
                      <a:cubicBezTo>
                        <a:pt x="7" y="6"/>
                        <a:pt x="16" y="5"/>
                        <a:pt x="18" y="12"/>
                      </a:cubicBezTo>
                      <a:cubicBezTo>
                        <a:pt x="19" y="20"/>
                        <a:pt x="24" y="17"/>
                        <a:pt x="22" y="23"/>
                      </a:cubicBezTo>
                      <a:cubicBezTo>
                        <a:pt x="22" y="25"/>
                        <a:pt x="21" y="26"/>
                        <a:pt x="19" y="27"/>
                      </a:cubicBezTo>
                      <a:cubicBezTo>
                        <a:pt x="24" y="28"/>
                        <a:pt x="29" y="28"/>
                        <a:pt x="31" y="27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3" name="Freeform 56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4911725" y="2281238"/>
                  <a:ext cx="406400" cy="160338"/>
                </a:xfrm>
                <a:custGeom>
                  <a:avLst/>
                  <a:gdLst/>
                  <a:ahLst/>
                  <a:cxnLst>
                    <a:cxn ang="0">
                      <a:pos x="206" y="59"/>
                    </a:cxn>
                    <a:cxn ang="0">
                      <a:pos x="206" y="47"/>
                    </a:cxn>
                    <a:cxn ang="0">
                      <a:pos x="206" y="37"/>
                    </a:cxn>
                    <a:cxn ang="0">
                      <a:pos x="209" y="32"/>
                    </a:cxn>
                    <a:cxn ang="0">
                      <a:pos x="207" y="28"/>
                    </a:cxn>
                    <a:cxn ang="0">
                      <a:pos x="198" y="24"/>
                    </a:cxn>
                    <a:cxn ang="0">
                      <a:pos x="195" y="14"/>
                    </a:cxn>
                    <a:cxn ang="0">
                      <a:pos x="187" y="8"/>
                    </a:cxn>
                    <a:cxn ang="0">
                      <a:pos x="175" y="8"/>
                    </a:cxn>
                    <a:cxn ang="0">
                      <a:pos x="154" y="15"/>
                    </a:cxn>
                    <a:cxn ang="0">
                      <a:pos x="135" y="16"/>
                    </a:cxn>
                    <a:cxn ang="0">
                      <a:pos x="121" y="11"/>
                    </a:cxn>
                    <a:cxn ang="0">
                      <a:pos x="111" y="7"/>
                    </a:cxn>
                    <a:cxn ang="0">
                      <a:pos x="95" y="2"/>
                    </a:cxn>
                    <a:cxn ang="0">
                      <a:pos x="60" y="13"/>
                    </a:cxn>
                    <a:cxn ang="0">
                      <a:pos x="36" y="14"/>
                    </a:cxn>
                    <a:cxn ang="0">
                      <a:pos x="30" y="23"/>
                    </a:cxn>
                    <a:cxn ang="0">
                      <a:pos x="6" y="25"/>
                    </a:cxn>
                    <a:cxn ang="0">
                      <a:pos x="4" y="33"/>
                    </a:cxn>
                    <a:cxn ang="0">
                      <a:pos x="9" y="36"/>
                    </a:cxn>
                    <a:cxn ang="0">
                      <a:pos x="10" y="45"/>
                    </a:cxn>
                    <a:cxn ang="0">
                      <a:pos x="10" y="53"/>
                    </a:cxn>
                    <a:cxn ang="0">
                      <a:pos x="10" y="59"/>
                    </a:cxn>
                    <a:cxn ang="0">
                      <a:pos x="16" y="65"/>
                    </a:cxn>
                    <a:cxn ang="0">
                      <a:pos x="23" y="69"/>
                    </a:cxn>
                    <a:cxn ang="0">
                      <a:pos x="29" y="71"/>
                    </a:cxn>
                    <a:cxn ang="0">
                      <a:pos x="36" y="78"/>
                    </a:cxn>
                    <a:cxn ang="0">
                      <a:pos x="50" y="75"/>
                    </a:cxn>
                    <a:cxn ang="0">
                      <a:pos x="59" y="71"/>
                    </a:cxn>
                    <a:cxn ang="0">
                      <a:pos x="75" y="80"/>
                    </a:cxn>
                    <a:cxn ang="0">
                      <a:pos x="86" y="78"/>
                    </a:cxn>
                    <a:cxn ang="0">
                      <a:pos x="97" y="71"/>
                    </a:cxn>
                    <a:cxn ang="0">
                      <a:pos x="106" y="74"/>
                    </a:cxn>
                    <a:cxn ang="0">
                      <a:pos x="114" y="71"/>
                    </a:cxn>
                    <a:cxn ang="0">
                      <a:pos x="111" y="80"/>
                    </a:cxn>
                    <a:cxn ang="0">
                      <a:pos x="111" y="84"/>
                    </a:cxn>
                    <a:cxn ang="0">
                      <a:pos x="118" y="76"/>
                    </a:cxn>
                    <a:cxn ang="0">
                      <a:pos x="123" y="74"/>
                    </a:cxn>
                    <a:cxn ang="0">
                      <a:pos x="133" y="74"/>
                    </a:cxn>
                    <a:cxn ang="0">
                      <a:pos x="140" y="72"/>
                    </a:cxn>
                    <a:cxn ang="0">
                      <a:pos x="153" y="73"/>
                    </a:cxn>
                    <a:cxn ang="0">
                      <a:pos x="168" y="68"/>
                    </a:cxn>
                    <a:cxn ang="0">
                      <a:pos x="180" y="66"/>
                    </a:cxn>
                    <a:cxn ang="0">
                      <a:pos x="185" y="68"/>
                    </a:cxn>
                    <a:cxn ang="0">
                      <a:pos x="190" y="64"/>
                    </a:cxn>
                    <a:cxn ang="0">
                      <a:pos x="200" y="66"/>
                    </a:cxn>
                    <a:cxn ang="0">
                      <a:pos x="212" y="68"/>
                    </a:cxn>
                    <a:cxn ang="0">
                      <a:pos x="206" y="59"/>
                    </a:cxn>
                    <a:cxn ang="0">
                      <a:pos x="19" y="16"/>
                    </a:cxn>
                    <a:cxn ang="0">
                      <a:pos x="34" y="14"/>
                    </a:cxn>
                    <a:cxn ang="0">
                      <a:pos x="25" y="8"/>
                    </a:cxn>
                    <a:cxn ang="0">
                      <a:pos x="22" y="2"/>
                    </a:cxn>
                    <a:cxn ang="0">
                      <a:pos x="18" y="3"/>
                    </a:cxn>
                    <a:cxn ang="0">
                      <a:pos x="6" y="3"/>
                    </a:cxn>
                    <a:cxn ang="0">
                      <a:pos x="7" y="10"/>
                    </a:cxn>
                    <a:cxn ang="0">
                      <a:pos x="4" y="15"/>
                    </a:cxn>
                    <a:cxn ang="0">
                      <a:pos x="1" y="19"/>
                    </a:cxn>
                    <a:cxn ang="0">
                      <a:pos x="8" y="22"/>
                    </a:cxn>
                    <a:cxn ang="0">
                      <a:pos x="19" y="16"/>
                    </a:cxn>
                  </a:cxnLst>
                  <a:rect l="0" t="0" r="r" b="b"/>
                  <a:pathLst>
                    <a:path w="212" h="84">
                      <a:moveTo>
                        <a:pt x="206" y="59"/>
                      </a:moveTo>
                      <a:cubicBezTo>
                        <a:pt x="204" y="58"/>
                        <a:pt x="207" y="49"/>
                        <a:pt x="206" y="47"/>
                      </a:cubicBezTo>
                      <a:cubicBezTo>
                        <a:pt x="205" y="45"/>
                        <a:pt x="203" y="37"/>
                        <a:pt x="206" y="37"/>
                      </a:cubicBezTo>
                      <a:cubicBezTo>
                        <a:pt x="208" y="37"/>
                        <a:pt x="206" y="32"/>
                        <a:pt x="209" y="32"/>
                      </a:cubicBezTo>
                      <a:cubicBezTo>
                        <a:pt x="208" y="30"/>
                        <a:pt x="207" y="28"/>
                        <a:pt x="207" y="28"/>
                      </a:cubicBezTo>
                      <a:cubicBezTo>
                        <a:pt x="205" y="26"/>
                        <a:pt x="200" y="29"/>
                        <a:pt x="198" y="24"/>
                      </a:cubicBezTo>
                      <a:cubicBezTo>
                        <a:pt x="196" y="19"/>
                        <a:pt x="198" y="18"/>
                        <a:pt x="195" y="14"/>
                      </a:cubicBezTo>
                      <a:cubicBezTo>
                        <a:pt x="192" y="10"/>
                        <a:pt x="191" y="6"/>
                        <a:pt x="187" y="8"/>
                      </a:cubicBezTo>
                      <a:cubicBezTo>
                        <a:pt x="185" y="9"/>
                        <a:pt x="180" y="9"/>
                        <a:pt x="175" y="8"/>
                      </a:cubicBezTo>
                      <a:cubicBezTo>
                        <a:pt x="170" y="13"/>
                        <a:pt x="158" y="17"/>
                        <a:pt x="154" y="15"/>
                      </a:cubicBezTo>
                      <a:cubicBezTo>
                        <a:pt x="150" y="14"/>
                        <a:pt x="141" y="16"/>
                        <a:pt x="135" y="16"/>
                      </a:cubicBezTo>
                      <a:cubicBezTo>
                        <a:pt x="128" y="16"/>
                        <a:pt x="126" y="11"/>
                        <a:pt x="121" y="11"/>
                      </a:cubicBezTo>
                      <a:cubicBezTo>
                        <a:pt x="116" y="12"/>
                        <a:pt x="116" y="7"/>
                        <a:pt x="111" y="7"/>
                      </a:cubicBezTo>
                      <a:cubicBezTo>
                        <a:pt x="106" y="7"/>
                        <a:pt x="110" y="4"/>
                        <a:pt x="95" y="2"/>
                      </a:cubicBezTo>
                      <a:cubicBezTo>
                        <a:pt x="79" y="0"/>
                        <a:pt x="65" y="9"/>
                        <a:pt x="60" y="13"/>
                      </a:cubicBezTo>
                      <a:cubicBezTo>
                        <a:pt x="55" y="17"/>
                        <a:pt x="37" y="13"/>
                        <a:pt x="36" y="14"/>
                      </a:cubicBezTo>
                      <a:cubicBezTo>
                        <a:pt x="34" y="15"/>
                        <a:pt x="36" y="21"/>
                        <a:pt x="30" y="23"/>
                      </a:cubicBezTo>
                      <a:cubicBezTo>
                        <a:pt x="24" y="25"/>
                        <a:pt x="11" y="23"/>
                        <a:pt x="6" y="25"/>
                      </a:cubicBezTo>
                      <a:cubicBezTo>
                        <a:pt x="2" y="27"/>
                        <a:pt x="0" y="34"/>
                        <a:pt x="4" y="33"/>
                      </a:cubicBezTo>
                      <a:cubicBezTo>
                        <a:pt x="8" y="33"/>
                        <a:pt x="10" y="35"/>
                        <a:pt x="9" y="36"/>
                      </a:cubicBezTo>
                      <a:cubicBezTo>
                        <a:pt x="8" y="38"/>
                        <a:pt x="12" y="43"/>
                        <a:pt x="10" y="45"/>
                      </a:cubicBezTo>
                      <a:cubicBezTo>
                        <a:pt x="8" y="47"/>
                        <a:pt x="7" y="51"/>
                        <a:pt x="10" y="53"/>
                      </a:cubicBezTo>
                      <a:cubicBezTo>
                        <a:pt x="13" y="55"/>
                        <a:pt x="13" y="58"/>
                        <a:pt x="10" y="59"/>
                      </a:cubicBezTo>
                      <a:cubicBezTo>
                        <a:pt x="7" y="59"/>
                        <a:pt x="16" y="63"/>
                        <a:pt x="16" y="65"/>
                      </a:cubicBezTo>
                      <a:cubicBezTo>
                        <a:pt x="16" y="66"/>
                        <a:pt x="23" y="67"/>
                        <a:pt x="23" y="69"/>
                      </a:cubicBezTo>
                      <a:cubicBezTo>
                        <a:pt x="23" y="71"/>
                        <a:pt x="25" y="72"/>
                        <a:pt x="29" y="71"/>
                      </a:cubicBezTo>
                      <a:cubicBezTo>
                        <a:pt x="32" y="70"/>
                        <a:pt x="34" y="75"/>
                        <a:pt x="36" y="78"/>
                      </a:cubicBezTo>
                      <a:cubicBezTo>
                        <a:pt x="38" y="81"/>
                        <a:pt x="50" y="79"/>
                        <a:pt x="50" y="75"/>
                      </a:cubicBezTo>
                      <a:cubicBezTo>
                        <a:pt x="50" y="72"/>
                        <a:pt x="54" y="71"/>
                        <a:pt x="59" y="71"/>
                      </a:cubicBezTo>
                      <a:cubicBezTo>
                        <a:pt x="65" y="72"/>
                        <a:pt x="72" y="79"/>
                        <a:pt x="75" y="80"/>
                      </a:cubicBezTo>
                      <a:cubicBezTo>
                        <a:pt x="77" y="81"/>
                        <a:pt x="83" y="78"/>
                        <a:pt x="86" y="78"/>
                      </a:cubicBezTo>
                      <a:cubicBezTo>
                        <a:pt x="90" y="78"/>
                        <a:pt x="95" y="73"/>
                        <a:pt x="97" y="71"/>
                      </a:cubicBezTo>
                      <a:cubicBezTo>
                        <a:pt x="99" y="70"/>
                        <a:pt x="102" y="75"/>
                        <a:pt x="106" y="74"/>
                      </a:cubicBezTo>
                      <a:cubicBezTo>
                        <a:pt x="109" y="72"/>
                        <a:pt x="112" y="70"/>
                        <a:pt x="114" y="71"/>
                      </a:cubicBezTo>
                      <a:cubicBezTo>
                        <a:pt x="116" y="72"/>
                        <a:pt x="109" y="78"/>
                        <a:pt x="111" y="80"/>
                      </a:cubicBezTo>
                      <a:cubicBezTo>
                        <a:pt x="112" y="81"/>
                        <a:pt x="112" y="83"/>
                        <a:pt x="111" y="84"/>
                      </a:cubicBezTo>
                      <a:cubicBezTo>
                        <a:pt x="118" y="83"/>
                        <a:pt x="118" y="78"/>
                        <a:pt x="118" y="76"/>
                      </a:cubicBezTo>
                      <a:cubicBezTo>
                        <a:pt x="119" y="74"/>
                        <a:pt x="120" y="72"/>
                        <a:pt x="123" y="74"/>
                      </a:cubicBezTo>
                      <a:cubicBezTo>
                        <a:pt x="125" y="75"/>
                        <a:pt x="128" y="76"/>
                        <a:pt x="133" y="74"/>
                      </a:cubicBezTo>
                      <a:cubicBezTo>
                        <a:pt x="138" y="71"/>
                        <a:pt x="138" y="70"/>
                        <a:pt x="140" y="72"/>
                      </a:cubicBezTo>
                      <a:cubicBezTo>
                        <a:pt x="142" y="74"/>
                        <a:pt x="146" y="73"/>
                        <a:pt x="153" y="73"/>
                      </a:cubicBezTo>
                      <a:cubicBezTo>
                        <a:pt x="160" y="73"/>
                        <a:pt x="161" y="68"/>
                        <a:pt x="168" y="68"/>
                      </a:cubicBezTo>
                      <a:cubicBezTo>
                        <a:pt x="175" y="69"/>
                        <a:pt x="180" y="66"/>
                        <a:pt x="180" y="66"/>
                      </a:cubicBezTo>
                      <a:cubicBezTo>
                        <a:pt x="185" y="68"/>
                        <a:pt x="185" y="68"/>
                        <a:pt x="185" y="68"/>
                      </a:cubicBezTo>
                      <a:cubicBezTo>
                        <a:pt x="186" y="66"/>
                        <a:pt x="186" y="64"/>
                        <a:pt x="190" y="64"/>
                      </a:cubicBezTo>
                      <a:cubicBezTo>
                        <a:pt x="195" y="63"/>
                        <a:pt x="197" y="67"/>
                        <a:pt x="200" y="66"/>
                      </a:cubicBezTo>
                      <a:cubicBezTo>
                        <a:pt x="202" y="65"/>
                        <a:pt x="211" y="74"/>
                        <a:pt x="212" y="68"/>
                      </a:cubicBezTo>
                      <a:cubicBezTo>
                        <a:pt x="212" y="66"/>
                        <a:pt x="208" y="59"/>
                        <a:pt x="206" y="59"/>
                      </a:cubicBezTo>
                      <a:close/>
                      <a:moveTo>
                        <a:pt x="19" y="16"/>
                      </a:moveTo>
                      <a:cubicBezTo>
                        <a:pt x="23" y="14"/>
                        <a:pt x="32" y="16"/>
                        <a:pt x="34" y="14"/>
                      </a:cubicBezTo>
                      <a:cubicBezTo>
                        <a:pt x="36" y="12"/>
                        <a:pt x="28" y="10"/>
                        <a:pt x="25" y="8"/>
                      </a:cubicBezTo>
                      <a:cubicBezTo>
                        <a:pt x="24" y="6"/>
                        <a:pt x="23" y="4"/>
                        <a:pt x="22" y="2"/>
                      </a:cubicBezTo>
                      <a:cubicBezTo>
                        <a:pt x="21" y="3"/>
                        <a:pt x="19" y="3"/>
                        <a:pt x="18" y="3"/>
                      </a:cubicBezTo>
                      <a:cubicBezTo>
                        <a:pt x="15" y="1"/>
                        <a:pt x="8" y="2"/>
                        <a:pt x="6" y="3"/>
                      </a:cubicBezTo>
                      <a:cubicBezTo>
                        <a:pt x="5" y="3"/>
                        <a:pt x="7" y="7"/>
                        <a:pt x="7" y="10"/>
                      </a:cubicBezTo>
                      <a:cubicBezTo>
                        <a:pt x="7" y="13"/>
                        <a:pt x="4" y="14"/>
                        <a:pt x="4" y="15"/>
                      </a:cubicBezTo>
                      <a:cubicBezTo>
                        <a:pt x="4" y="17"/>
                        <a:pt x="3" y="18"/>
                        <a:pt x="1" y="19"/>
                      </a:cubicBezTo>
                      <a:cubicBezTo>
                        <a:pt x="4" y="21"/>
                        <a:pt x="6" y="22"/>
                        <a:pt x="8" y="22"/>
                      </a:cubicBezTo>
                      <a:cubicBezTo>
                        <a:pt x="13" y="22"/>
                        <a:pt x="15" y="17"/>
                        <a:pt x="19" y="16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4" name="Freeform 57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6043613" y="2443163"/>
                  <a:ext cx="50800" cy="47625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0" y="8"/>
                    </a:cxn>
                    <a:cxn ang="0">
                      <a:pos x="1" y="11"/>
                    </a:cxn>
                    <a:cxn ang="0">
                      <a:pos x="8" y="18"/>
                    </a:cxn>
                    <a:cxn ang="0">
                      <a:pos x="9" y="25"/>
                    </a:cxn>
                    <a:cxn ang="0">
                      <a:pos x="14" y="25"/>
                    </a:cxn>
                    <a:cxn ang="0">
                      <a:pos x="25" y="11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26" h="25">
                      <a:moveTo>
                        <a:pt x="12" y="0"/>
                      </a:moveTo>
                      <a:cubicBezTo>
                        <a:pt x="8" y="0"/>
                        <a:pt x="1" y="4"/>
                        <a:pt x="0" y="8"/>
                      </a:cubicBezTo>
                      <a:cubicBezTo>
                        <a:pt x="0" y="8"/>
                        <a:pt x="1" y="10"/>
                        <a:pt x="1" y="11"/>
                      </a:cubicBezTo>
                      <a:cubicBezTo>
                        <a:pt x="2" y="14"/>
                        <a:pt x="5" y="17"/>
                        <a:pt x="8" y="18"/>
                      </a:cubicBezTo>
                      <a:cubicBezTo>
                        <a:pt x="10" y="19"/>
                        <a:pt x="10" y="22"/>
                        <a:pt x="9" y="25"/>
                      </a:cubicBezTo>
                      <a:cubicBezTo>
                        <a:pt x="11" y="25"/>
                        <a:pt x="13" y="25"/>
                        <a:pt x="14" y="25"/>
                      </a:cubicBezTo>
                      <a:cubicBezTo>
                        <a:pt x="17" y="24"/>
                        <a:pt x="24" y="14"/>
                        <a:pt x="25" y="11"/>
                      </a:cubicBezTo>
                      <a:cubicBezTo>
                        <a:pt x="26" y="8"/>
                        <a:pt x="17" y="1"/>
                        <a:pt x="12" y="0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5" name="Freeform 58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7016750" y="2263775"/>
                  <a:ext cx="147638" cy="141288"/>
                </a:xfrm>
                <a:custGeom>
                  <a:avLst/>
                  <a:gdLst/>
                  <a:ahLst/>
                  <a:cxnLst>
                    <a:cxn ang="0">
                      <a:pos x="74" y="4"/>
                    </a:cxn>
                    <a:cxn ang="0">
                      <a:pos x="65" y="0"/>
                    </a:cxn>
                    <a:cxn ang="0">
                      <a:pos x="58" y="9"/>
                    </a:cxn>
                    <a:cxn ang="0">
                      <a:pos x="50" y="15"/>
                    </a:cxn>
                    <a:cxn ang="0">
                      <a:pos x="46" y="19"/>
                    </a:cxn>
                    <a:cxn ang="0">
                      <a:pos x="38" y="21"/>
                    </a:cxn>
                    <a:cxn ang="0">
                      <a:pos x="31" y="18"/>
                    </a:cxn>
                    <a:cxn ang="0">
                      <a:pos x="24" y="26"/>
                    </a:cxn>
                    <a:cxn ang="0">
                      <a:pos x="3" y="38"/>
                    </a:cxn>
                    <a:cxn ang="0">
                      <a:pos x="0" y="43"/>
                    </a:cxn>
                    <a:cxn ang="0">
                      <a:pos x="13" y="49"/>
                    </a:cxn>
                    <a:cxn ang="0">
                      <a:pos x="6" y="62"/>
                    </a:cxn>
                    <a:cxn ang="0">
                      <a:pos x="8" y="68"/>
                    </a:cxn>
                    <a:cxn ang="0">
                      <a:pos x="14" y="71"/>
                    </a:cxn>
                    <a:cxn ang="0">
                      <a:pos x="22" y="70"/>
                    </a:cxn>
                    <a:cxn ang="0">
                      <a:pos x="25" y="71"/>
                    </a:cxn>
                    <a:cxn ang="0">
                      <a:pos x="31" y="66"/>
                    </a:cxn>
                    <a:cxn ang="0">
                      <a:pos x="42" y="64"/>
                    </a:cxn>
                    <a:cxn ang="0">
                      <a:pos x="48" y="62"/>
                    </a:cxn>
                    <a:cxn ang="0">
                      <a:pos x="38" y="52"/>
                    </a:cxn>
                    <a:cxn ang="0">
                      <a:pos x="41" y="42"/>
                    </a:cxn>
                    <a:cxn ang="0">
                      <a:pos x="61" y="30"/>
                    </a:cxn>
                    <a:cxn ang="0">
                      <a:pos x="65" y="17"/>
                    </a:cxn>
                    <a:cxn ang="0">
                      <a:pos x="77" y="4"/>
                    </a:cxn>
                    <a:cxn ang="0">
                      <a:pos x="74" y="4"/>
                    </a:cxn>
                  </a:cxnLst>
                  <a:rect l="0" t="0" r="r" b="b"/>
                  <a:pathLst>
                    <a:path w="77" h="74">
                      <a:moveTo>
                        <a:pt x="74" y="4"/>
                      </a:moveTo>
                      <a:cubicBezTo>
                        <a:pt x="70" y="5"/>
                        <a:pt x="68" y="0"/>
                        <a:pt x="65" y="0"/>
                      </a:cubicBezTo>
                      <a:cubicBezTo>
                        <a:pt x="61" y="0"/>
                        <a:pt x="62" y="9"/>
                        <a:pt x="58" y="9"/>
                      </a:cubicBezTo>
                      <a:cubicBezTo>
                        <a:pt x="54" y="9"/>
                        <a:pt x="55" y="14"/>
                        <a:pt x="50" y="15"/>
                      </a:cubicBezTo>
                      <a:cubicBezTo>
                        <a:pt x="45" y="16"/>
                        <a:pt x="43" y="16"/>
                        <a:pt x="46" y="19"/>
                      </a:cubicBezTo>
                      <a:cubicBezTo>
                        <a:pt x="48" y="23"/>
                        <a:pt x="43" y="21"/>
                        <a:pt x="38" y="21"/>
                      </a:cubicBezTo>
                      <a:cubicBezTo>
                        <a:pt x="34" y="21"/>
                        <a:pt x="34" y="18"/>
                        <a:pt x="31" y="18"/>
                      </a:cubicBezTo>
                      <a:cubicBezTo>
                        <a:pt x="28" y="18"/>
                        <a:pt x="26" y="24"/>
                        <a:pt x="24" y="26"/>
                      </a:cubicBezTo>
                      <a:cubicBezTo>
                        <a:pt x="22" y="29"/>
                        <a:pt x="7" y="36"/>
                        <a:pt x="3" y="38"/>
                      </a:cubicBezTo>
                      <a:cubicBezTo>
                        <a:pt x="2" y="39"/>
                        <a:pt x="1" y="41"/>
                        <a:pt x="0" y="43"/>
                      </a:cubicBezTo>
                      <a:cubicBezTo>
                        <a:pt x="5" y="43"/>
                        <a:pt x="10" y="46"/>
                        <a:pt x="13" y="49"/>
                      </a:cubicBezTo>
                      <a:cubicBezTo>
                        <a:pt x="16" y="53"/>
                        <a:pt x="9" y="58"/>
                        <a:pt x="6" y="62"/>
                      </a:cubicBezTo>
                      <a:cubicBezTo>
                        <a:pt x="3" y="65"/>
                        <a:pt x="8" y="65"/>
                        <a:pt x="8" y="68"/>
                      </a:cubicBezTo>
                      <a:cubicBezTo>
                        <a:pt x="8" y="71"/>
                        <a:pt x="12" y="74"/>
                        <a:pt x="14" y="71"/>
                      </a:cubicBezTo>
                      <a:cubicBezTo>
                        <a:pt x="15" y="69"/>
                        <a:pt x="18" y="70"/>
                        <a:pt x="22" y="70"/>
                      </a:cubicBezTo>
                      <a:cubicBezTo>
                        <a:pt x="24" y="70"/>
                        <a:pt x="24" y="70"/>
                        <a:pt x="25" y="71"/>
                      </a:cubicBezTo>
                      <a:cubicBezTo>
                        <a:pt x="27" y="69"/>
                        <a:pt x="30" y="67"/>
                        <a:pt x="31" y="66"/>
                      </a:cubicBezTo>
                      <a:cubicBezTo>
                        <a:pt x="33" y="64"/>
                        <a:pt x="38" y="64"/>
                        <a:pt x="42" y="64"/>
                      </a:cubicBezTo>
                      <a:cubicBezTo>
                        <a:pt x="44" y="64"/>
                        <a:pt x="46" y="63"/>
                        <a:pt x="48" y="62"/>
                      </a:cubicBezTo>
                      <a:cubicBezTo>
                        <a:pt x="43" y="57"/>
                        <a:pt x="39" y="53"/>
                        <a:pt x="38" y="52"/>
                      </a:cubicBezTo>
                      <a:cubicBezTo>
                        <a:pt x="34" y="50"/>
                        <a:pt x="36" y="43"/>
                        <a:pt x="41" y="42"/>
                      </a:cubicBezTo>
                      <a:cubicBezTo>
                        <a:pt x="46" y="41"/>
                        <a:pt x="57" y="32"/>
                        <a:pt x="61" y="30"/>
                      </a:cubicBezTo>
                      <a:cubicBezTo>
                        <a:pt x="64" y="28"/>
                        <a:pt x="62" y="22"/>
                        <a:pt x="65" y="17"/>
                      </a:cubicBezTo>
                      <a:cubicBezTo>
                        <a:pt x="66" y="14"/>
                        <a:pt x="72" y="9"/>
                        <a:pt x="77" y="4"/>
                      </a:cubicBezTo>
                      <a:cubicBezTo>
                        <a:pt x="76" y="4"/>
                        <a:pt x="75" y="4"/>
                        <a:pt x="74" y="4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6" name="Freeform 59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6088063" y="2579688"/>
                  <a:ext cx="166688" cy="95250"/>
                </a:xfrm>
                <a:custGeom>
                  <a:avLst/>
                  <a:gdLst/>
                  <a:ahLst/>
                  <a:cxnLst>
                    <a:cxn ang="0">
                      <a:pos x="85" y="32"/>
                    </a:cxn>
                    <a:cxn ang="0">
                      <a:pos x="83" y="32"/>
                    </a:cxn>
                    <a:cxn ang="0">
                      <a:pos x="68" y="29"/>
                    </a:cxn>
                    <a:cxn ang="0">
                      <a:pos x="46" y="20"/>
                    </a:cxn>
                    <a:cxn ang="0">
                      <a:pos x="23" y="3"/>
                    </a:cxn>
                    <a:cxn ang="0">
                      <a:pos x="14" y="2"/>
                    </a:cxn>
                    <a:cxn ang="0">
                      <a:pos x="7" y="4"/>
                    </a:cxn>
                    <a:cxn ang="0">
                      <a:pos x="2" y="10"/>
                    </a:cxn>
                    <a:cxn ang="0">
                      <a:pos x="0" y="19"/>
                    </a:cxn>
                    <a:cxn ang="0">
                      <a:pos x="6" y="23"/>
                    </a:cxn>
                    <a:cxn ang="0">
                      <a:pos x="15" y="27"/>
                    </a:cxn>
                    <a:cxn ang="0">
                      <a:pos x="23" y="32"/>
                    </a:cxn>
                    <a:cxn ang="0">
                      <a:pos x="33" y="37"/>
                    </a:cxn>
                    <a:cxn ang="0">
                      <a:pos x="43" y="35"/>
                    </a:cxn>
                    <a:cxn ang="0">
                      <a:pos x="50" y="42"/>
                    </a:cxn>
                    <a:cxn ang="0">
                      <a:pos x="64" y="47"/>
                    </a:cxn>
                    <a:cxn ang="0">
                      <a:pos x="84" y="46"/>
                    </a:cxn>
                    <a:cxn ang="0">
                      <a:pos x="84" y="34"/>
                    </a:cxn>
                    <a:cxn ang="0">
                      <a:pos x="85" y="32"/>
                    </a:cxn>
                  </a:cxnLst>
                  <a:rect l="0" t="0" r="r" b="b"/>
                  <a:pathLst>
                    <a:path w="87" h="50">
                      <a:moveTo>
                        <a:pt x="85" y="32"/>
                      </a:moveTo>
                      <a:cubicBezTo>
                        <a:pt x="84" y="32"/>
                        <a:pt x="84" y="31"/>
                        <a:pt x="83" y="32"/>
                      </a:cubicBezTo>
                      <a:cubicBezTo>
                        <a:pt x="76" y="32"/>
                        <a:pt x="72" y="29"/>
                        <a:pt x="68" y="29"/>
                      </a:cubicBezTo>
                      <a:cubicBezTo>
                        <a:pt x="64" y="29"/>
                        <a:pt x="51" y="24"/>
                        <a:pt x="46" y="20"/>
                      </a:cubicBezTo>
                      <a:cubicBezTo>
                        <a:pt x="41" y="16"/>
                        <a:pt x="27" y="7"/>
                        <a:pt x="23" y="3"/>
                      </a:cubicBezTo>
                      <a:cubicBezTo>
                        <a:pt x="20" y="0"/>
                        <a:pt x="15" y="0"/>
                        <a:pt x="14" y="2"/>
                      </a:cubicBezTo>
                      <a:cubicBezTo>
                        <a:pt x="14" y="3"/>
                        <a:pt x="11" y="3"/>
                        <a:pt x="7" y="4"/>
                      </a:cubicBezTo>
                      <a:cubicBezTo>
                        <a:pt x="6" y="5"/>
                        <a:pt x="2" y="8"/>
                        <a:pt x="2" y="10"/>
                      </a:cubicBezTo>
                      <a:cubicBezTo>
                        <a:pt x="2" y="13"/>
                        <a:pt x="0" y="16"/>
                        <a:pt x="0" y="19"/>
                      </a:cubicBezTo>
                      <a:cubicBezTo>
                        <a:pt x="0" y="21"/>
                        <a:pt x="5" y="21"/>
                        <a:pt x="6" y="23"/>
                      </a:cubicBezTo>
                      <a:cubicBezTo>
                        <a:pt x="7" y="25"/>
                        <a:pt x="15" y="26"/>
                        <a:pt x="15" y="27"/>
                      </a:cubicBezTo>
                      <a:cubicBezTo>
                        <a:pt x="15" y="29"/>
                        <a:pt x="20" y="31"/>
                        <a:pt x="23" y="32"/>
                      </a:cubicBezTo>
                      <a:cubicBezTo>
                        <a:pt x="27" y="32"/>
                        <a:pt x="31" y="36"/>
                        <a:pt x="33" y="37"/>
                      </a:cubicBezTo>
                      <a:cubicBezTo>
                        <a:pt x="35" y="39"/>
                        <a:pt x="41" y="35"/>
                        <a:pt x="43" y="35"/>
                      </a:cubicBezTo>
                      <a:cubicBezTo>
                        <a:pt x="46" y="35"/>
                        <a:pt x="49" y="39"/>
                        <a:pt x="50" y="42"/>
                      </a:cubicBezTo>
                      <a:cubicBezTo>
                        <a:pt x="50" y="44"/>
                        <a:pt x="62" y="45"/>
                        <a:pt x="64" y="47"/>
                      </a:cubicBezTo>
                      <a:cubicBezTo>
                        <a:pt x="67" y="50"/>
                        <a:pt x="81" y="48"/>
                        <a:pt x="84" y="46"/>
                      </a:cubicBezTo>
                      <a:cubicBezTo>
                        <a:pt x="87" y="43"/>
                        <a:pt x="84" y="38"/>
                        <a:pt x="84" y="34"/>
                      </a:cubicBezTo>
                      <a:cubicBezTo>
                        <a:pt x="84" y="33"/>
                        <a:pt x="85" y="32"/>
                        <a:pt x="85" y="32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7" name="Freeform 60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6329363" y="2622550"/>
                  <a:ext cx="182563" cy="407988"/>
                </a:xfrm>
                <a:custGeom>
                  <a:avLst/>
                  <a:gdLst/>
                  <a:ahLst/>
                  <a:cxnLst>
                    <a:cxn ang="0">
                      <a:pos x="78" y="193"/>
                    </a:cxn>
                    <a:cxn ang="0">
                      <a:pos x="74" y="185"/>
                    </a:cxn>
                    <a:cxn ang="0">
                      <a:pos x="70" y="171"/>
                    </a:cxn>
                    <a:cxn ang="0">
                      <a:pos x="66" y="159"/>
                    </a:cxn>
                    <a:cxn ang="0">
                      <a:pos x="67" y="151"/>
                    </a:cxn>
                    <a:cxn ang="0">
                      <a:pos x="68" y="146"/>
                    </a:cxn>
                    <a:cxn ang="0">
                      <a:pos x="66" y="138"/>
                    </a:cxn>
                    <a:cxn ang="0">
                      <a:pos x="57" y="128"/>
                    </a:cxn>
                    <a:cxn ang="0">
                      <a:pos x="59" y="110"/>
                    </a:cxn>
                    <a:cxn ang="0">
                      <a:pos x="66" y="106"/>
                    </a:cxn>
                    <a:cxn ang="0">
                      <a:pos x="74" y="104"/>
                    </a:cxn>
                    <a:cxn ang="0">
                      <a:pos x="84" y="98"/>
                    </a:cxn>
                    <a:cxn ang="0">
                      <a:pos x="90" y="93"/>
                    </a:cxn>
                    <a:cxn ang="0">
                      <a:pos x="96" y="84"/>
                    </a:cxn>
                    <a:cxn ang="0">
                      <a:pos x="96" y="84"/>
                    </a:cxn>
                    <a:cxn ang="0">
                      <a:pos x="91" y="85"/>
                    </a:cxn>
                    <a:cxn ang="0">
                      <a:pos x="84" y="81"/>
                    </a:cxn>
                    <a:cxn ang="0">
                      <a:pos x="78" y="78"/>
                    </a:cxn>
                    <a:cxn ang="0">
                      <a:pos x="78" y="71"/>
                    </a:cxn>
                    <a:cxn ang="0">
                      <a:pos x="74" y="66"/>
                    </a:cxn>
                    <a:cxn ang="0">
                      <a:pos x="70" y="56"/>
                    </a:cxn>
                    <a:cxn ang="0">
                      <a:pos x="60" y="54"/>
                    </a:cxn>
                    <a:cxn ang="0">
                      <a:pos x="58" y="49"/>
                    </a:cxn>
                    <a:cxn ang="0">
                      <a:pos x="67" y="33"/>
                    </a:cxn>
                    <a:cxn ang="0">
                      <a:pos x="70" y="17"/>
                    </a:cxn>
                    <a:cxn ang="0">
                      <a:pos x="65" y="11"/>
                    </a:cxn>
                    <a:cxn ang="0">
                      <a:pos x="63" y="5"/>
                    </a:cxn>
                    <a:cxn ang="0">
                      <a:pos x="55" y="2"/>
                    </a:cxn>
                    <a:cxn ang="0">
                      <a:pos x="53" y="3"/>
                    </a:cxn>
                    <a:cxn ang="0">
                      <a:pos x="54" y="3"/>
                    </a:cxn>
                    <a:cxn ang="0">
                      <a:pos x="51" y="8"/>
                    </a:cxn>
                    <a:cxn ang="0">
                      <a:pos x="52" y="16"/>
                    </a:cxn>
                    <a:cxn ang="0">
                      <a:pos x="47" y="16"/>
                    </a:cxn>
                    <a:cxn ang="0">
                      <a:pos x="38" y="20"/>
                    </a:cxn>
                    <a:cxn ang="0">
                      <a:pos x="30" y="28"/>
                    </a:cxn>
                    <a:cxn ang="0">
                      <a:pos x="27" y="42"/>
                    </a:cxn>
                    <a:cxn ang="0">
                      <a:pos x="23" y="56"/>
                    </a:cxn>
                    <a:cxn ang="0">
                      <a:pos x="14" y="56"/>
                    </a:cxn>
                    <a:cxn ang="0">
                      <a:pos x="12" y="67"/>
                    </a:cxn>
                    <a:cxn ang="0">
                      <a:pos x="9" y="79"/>
                    </a:cxn>
                    <a:cxn ang="0">
                      <a:pos x="4" y="87"/>
                    </a:cxn>
                    <a:cxn ang="0">
                      <a:pos x="0" y="91"/>
                    </a:cxn>
                    <a:cxn ang="0">
                      <a:pos x="10" y="102"/>
                    </a:cxn>
                    <a:cxn ang="0">
                      <a:pos x="23" y="125"/>
                    </a:cxn>
                    <a:cxn ang="0">
                      <a:pos x="22" y="143"/>
                    </a:cxn>
                    <a:cxn ang="0">
                      <a:pos x="26" y="149"/>
                    </a:cxn>
                    <a:cxn ang="0">
                      <a:pos x="37" y="148"/>
                    </a:cxn>
                    <a:cxn ang="0">
                      <a:pos x="47" y="136"/>
                    </a:cxn>
                    <a:cxn ang="0">
                      <a:pos x="53" y="141"/>
                    </a:cxn>
                    <a:cxn ang="0">
                      <a:pos x="57" y="153"/>
                    </a:cxn>
                    <a:cxn ang="0">
                      <a:pos x="63" y="178"/>
                    </a:cxn>
                    <a:cxn ang="0">
                      <a:pos x="67" y="195"/>
                    </a:cxn>
                    <a:cxn ang="0">
                      <a:pos x="69" y="209"/>
                    </a:cxn>
                    <a:cxn ang="0">
                      <a:pos x="68" y="212"/>
                    </a:cxn>
                    <a:cxn ang="0">
                      <a:pos x="78" y="193"/>
                    </a:cxn>
                  </a:cxnLst>
                  <a:rect l="0" t="0" r="r" b="b"/>
                  <a:pathLst>
                    <a:path w="96" h="213">
                      <a:moveTo>
                        <a:pt x="78" y="193"/>
                      </a:moveTo>
                      <a:cubicBezTo>
                        <a:pt x="78" y="189"/>
                        <a:pt x="74" y="188"/>
                        <a:pt x="74" y="185"/>
                      </a:cubicBezTo>
                      <a:cubicBezTo>
                        <a:pt x="74" y="181"/>
                        <a:pt x="74" y="175"/>
                        <a:pt x="70" y="171"/>
                      </a:cubicBezTo>
                      <a:cubicBezTo>
                        <a:pt x="65" y="167"/>
                        <a:pt x="63" y="161"/>
                        <a:pt x="66" y="159"/>
                      </a:cubicBezTo>
                      <a:cubicBezTo>
                        <a:pt x="68" y="157"/>
                        <a:pt x="66" y="150"/>
                        <a:pt x="67" y="151"/>
                      </a:cubicBezTo>
                      <a:cubicBezTo>
                        <a:pt x="69" y="151"/>
                        <a:pt x="71" y="147"/>
                        <a:pt x="68" y="146"/>
                      </a:cubicBezTo>
                      <a:cubicBezTo>
                        <a:pt x="65" y="144"/>
                        <a:pt x="68" y="139"/>
                        <a:pt x="66" y="138"/>
                      </a:cubicBezTo>
                      <a:cubicBezTo>
                        <a:pt x="63" y="137"/>
                        <a:pt x="57" y="130"/>
                        <a:pt x="57" y="128"/>
                      </a:cubicBezTo>
                      <a:cubicBezTo>
                        <a:pt x="57" y="126"/>
                        <a:pt x="59" y="113"/>
                        <a:pt x="59" y="110"/>
                      </a:cubicBezTo>
                      <a:cubicBezTo>
                        <a:pt x="60" y="107"/>
                        <a:pt x="64" y="106"/>
                        <a:pt x="66" y="106"/>
                      </a:cubicBezTo>
                      <a:cubicBezTo>
                        <a:pt x="67" y="106"/>
                        <a:pt x="72" y="107"/>
                        <a:pt x="74" y="104"/>
                      </a:cubicBezTo>
                      <a:cubicBezTo>
                        <a:pt x="76" y="101"/>
                        <a:pt x="83" y="100"/>
                        <a:pt x="84" y="98"/>
                      </a:cubicBezTo>
                      <a:cubicBezTo>
                        <a:pt x="85" y="96"/>
                        <a:pt x="90" y="96"/>
                        <a:pt x="90" y="93"/>
                      </a:cubicBezTo>
                      <a:cubicBezTo>
                        <a:pt x="90" y="90"/>
                        <a:pt x="96" y="84"/>
                        <a:pt x="96" y="84"/>
                      </a:cubicBezTo>
                      <a:cubicBezTo>
                        <a:pt x="96" y="84"/>
                        <a:pt x="96" y="84"/>
                        <a:pt x="96" y="84"/>
                      </a:cubicBezTo>
                      <a:cubicBezTo>
                        <a:pt x="96" y="83"/>
                        <a:pt x="94" y="84"/>
                        <a:pt x="91" y="85"/>
                      </a:cubicBezTo>
                      <a:cubicBezTo>
                        <a:pt x="86" y="87"/>
                        <a:pt x="84" y="84"/>
                        <a:pt x="84" y="81"/>
                      </a:cubicBezTo>
                      <a:cubicBezTo>
                        <a:pt x="85" y="78"/>
                        <a:pt x="81" y="78"/>
                        <a:pt x="78" y="78"/>
                      </a:cubicBezTo>
                      <a:cubicBezTo>
                        <a:pt x="75" y="78"/>
                        <a:pt x="77" y="74"/>
                        <a:pt x="78" y="71"/>
                      </a:cubicBezTo>
                      <a:cubicBezTo>
                        <a:pt x="79" y="68"/>
                        <a:pt x="77" y="66"/>
                        <a:pt x="74" y="66"/>
                      </a:cubicBezTo>
                      <a:cubicBezTo>
                        <a:pt x="70" y="65"/>
                        <a:pt x="69" y="58"/>
                        <a:pt x="70" y="56"/>
                      </a:cubicBezTo>
                      <a:cubicBezTo>
                        <a:pt x="71" y="54"/>
                        <a:pt x="63" y="53"/>
                        <a:pt x="60" y="54"/>
                      </a:cubicBezTo>
                      <a:cubicBezTo>
                        <a:pt x="56" y="56"/>
                        <a:pt x="59" y="51"/>
                        <a:pt x="58" y="49"/>
                      </a:cubicBezTo>
                      <a:cubicBezTo>
                        <a:pt x="57" y="46"/>
                        <a:pt x="62" y="38"/>
                        <a:pt x="67" y="33"/>
                      </a:cubicBezTo>
                      <a:cubicBezTo>
                        <a:pt x="72" y="28"/>
                        <a:pt x="70" y="22"/>
                        <a:pt x="70" y="17"/>
                      </a:cubicBezTo>
                      <a:cubicBezTo>
                        <a:pt x="70" y="11"/>
                        <a:pt x="68" y="11"/>
                        <a:pt x="65" y="11"/>
                      </a:cubicBezTo>
                      <a:cubicBezTo>
                        <a:pt x="63" y="11"/>
                        <a:pt x="63" y="8"/>
                        <a:pt x="63" y="5"/>
                      </a:cubicBezTo>
                      <a:cubicBezTo>
                        <a:pt x="63" y="2"/>
                        <a:pt x="58" y="0"/>
                        <a:pt x="55" y="2"/>
                      </a:cubicBezTo>
                      <a:cubicBezTo>
                        <a:pt x="55" y="2"/>
                        <a:pt x="54" y="2"/>
                        <a:pt x="53" y="3"/>
                      </a:cubicBezTo>
                      <a:cubicBezTo>
                        <a:pt x="54" y="3"/>
                        <a:pt x="54" y="3"/>
                        <a:pt x="54" y="3"/>
                      </a:cubicBezTo>
                      <a:cubicBezTo>
                        <a:pt x="54" y="3"/>
                        <a:pt x="53" y="7"/>
                        <a:pt x="51" y="8"/>
                      </a:cubicBezTo>
                      <a:cubicBezTo>
                        <a:pt x="49" y="9"/>
                        <a:pt x="49" y="12"/>
                        <a:pt x="52" y="16"/>
                      </a:cubicBezTo>
                      <a:cubicBezTo>
                        <a:pt x="55" y="20"/>
                        <a:pt x="48" y="18"/>
                        <a:pt x="47" y="16"/>
                      </a:cubicBezTo>
                      <a:cubicBezTo>
                        <a:pt x="46" y="13"/>
                        <a:pt x="41" y="17"/>
                        <a:pt x="38" y="20"/>
                      </a:cubicBezTo>
                      <a:cubicBezTo>
                        <a:pt x="35" y="22"/>
                        <a:pt x="30" y="24"/>
                        <a:pt x="30" y="28"/>
                      </a:cubicBezTo>
                      <a:cubicBezTo>
                        <a:pt x="30" y="33"/>
                        <a:pt x="26" y="38"/>
                        <a:pt x="27" y="42"/>
                      </a:cubicBezTo>
                      <a:cubicBezTo>
                        <a:pt x="28" y="46"/>
                        <a:pt x="23" y="54"/>
                        <a:pt x="23" y="56"/>
                      </a:cubicBezTo>
                      <a:cubicBezTo>
                        <a:pt x="23" y="58"/>
                        <a:pt x="15" y="56"/>
                        <a:pt x="14" y="56"/>
                      </a:cubicBezTo>
                      <a:cubicBezTo>
                        <a:pt x="13" y="56"/>
                        <a:pt x="14" y="64"/>
                        <a:pt x="12" y="67"/>
                      </a:cubicBezTo>
                      <a:cubicBezTo>
                        <a:pt x="10" y="69"/>
                        <a:pt x="11" y="79"/>
                        <a:pt x="9" y="79"/>
                      </a:cubicBezTo>
                      <a:cubicBezTo>
                        <a:pt x="6" y="79"/>
                        <a:pt x="4" y="87"/>
                        <a:pt x="4" y="87"/>
                      </a:cubicBezTo>
                      <a:cubicBezTo>
                        <a:pt x="4" y="87"/>
                        <a:pt x="2" y="89"/>
                        <a:pt x="0" y="91"/>
                      </a:cubicBezTo>
                      <a:cubicBezTo>
                        <a:pt x="2" y="95"/>
                        <a:pt x="6" y="100"/>
                        <a:pt x="10" y="102"/>
                      </a:cubicBezTo>
                      <a:cubicBezTo>
                        <a:pt x="17" y="104"/>
                        <a:pt x="21" y="118"/>
                        <a:pt x="23" y="125"/>
                      </a:cubicBezTo>
                      <a:cubicBezTo>
                        <a:pt x="25" y="132"/>
                        <a:pt x="24" y="139"/>
                        <a:pt x="22" y="143"/>
                      </a:cubicBezTo>
                      <a:cubicBezTo>
                        <a:pt x="19" y="147"/>
                        <a:pt x="22" y="147"/>
                        <a:pt x="26" y="149"/>
                      </a:cubicBezTo>
                      <a:cubicBezTo>
                        <a:pt x="30" y="151"/>
                        <a:pt x="34" y="152"/>
                        <a:pt x="37" y="148"/>
                      </a:cubicBezTo>
                      <a:cubicBezTo>
                        <a:pt x="40" y="144"/>
                        <a:pt x="46" y="141"/>
                        <a:pt x="47" y="136"/>
                      </a:cubicBezTo>
                      <a:cubicBezTo>
                        <a:pt x="48" y="132"/>
                        <a:pt x="50" y="138"/>
                        <a:pt x="53" y="141"/>
                      </a:cubicBezTo>
                      <a:cubicBezTo>
                        <a:pt x="55" y="143"/>
                        <a:pt x="57" y="148"/>
                        <a:pt x="57" y="153"/>
                      </a:cubicBezTo>
                      <a:cubicBezTo>
                        <a:pt x="58" y="159"/>
                        <a:pt x="58" y="173"/>
                        <a:pt x="63" y="178"/>
                      </a:cubicBezTo>
                      <a:cubicBezTo>
                        <a:pt x="68" y="182"/>
                        <a:pt x="69" y="192"/>
                        <a:pt x="67" y="195"/>
                      </a:cubicBezTo>
                      <a:cubicBezTo>
                        <a:pt x="66" y="199"/>
                        <a:pt x="70" y="205"/>
                        <a:pt x="69" y="209"/>
                      </a:cubicBezTo>
                      <a:cubicBezTo>
                        <a:pt x="68" y="209"/>
                        <a:pt x="68" y="211"/>
                        <a:pt x="68" y="212"/>
                      </a:cubicBezTo>
                      <a:cubicBezTo>
                        <a:pt x="72" y="213"/>
                        <a:pt x="78" y="193"/>
                        <a:pt x="78" y="193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8" name="Freeform 61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6265863" y="2628900"/>
                  <a:ext cx="65088" cy="39688"/>
                </a:xfrm>
                <a:custGeom>
                  <a:avLst/>
                  <a:gdLst/>
                  <a:ahLst/>
                  <a:cxnLst>
                    <a:cxn ang="0">
                      <a:pos x="33" y="7"/>
                    </a:cxn>
                    <a:cxn ang="0">
                      <a:pos x="20" y="3"/>
                    </a:cxn>
                    <a:cxn ang="0">
                      <a:pos x="11" y="2"/>
                    </a:cxn>
                    <a:cxn ang="0">
                      <a:pos x="3" y="9"/>
                    </a:cxn>
                    <a:cxn ang="0">
                      <a:pos x="0" y="14"/>
                    </a:cxn>
                    <a:cxn ang="0">
                      <a:pos x="3" y="16"/>
                    </a:cxn>
                    <a:cxn ang="0">
                      <a:pos x="11" y="18"/>
                    </a:cxn>
                    <a:cxn ang="0">
                      <a:pos x="21" y="19"/>
                    </a:cxn>
                    <a:cxn ang="0">
                      <a:pos x="32" y="17"/>
                    </a:cxn>
                    <a:cxn ang="0">
                      <a:pos x="31" y="8"/>
                    </a:cxn>
                    <a:cxn ang="0">
                      <a:pos x="33" y="7"/>
                    </a:cxn>
                  </a:cxnLst>
                  <a:rect l="0" t="0" r="r" b="b"/>
                  <a:pathLst>
                    <a:path w="34" h="21">
                      <a:moveTo>
                        <a:pt x="33" y="7"/>
                      </a:moveTo>
                      <a:cubicBezTo>
                        <a:pt x="26" y="1"/>
                        <a:pt x="24" y="6"/>
                        <a:pt x="20" y="3"/>
                      </a:cubicBezTo>
                      <a:cubicBezTo>
                        <a:pt x="15" y="1"/>
                        <a:pt x="13" y="0"/>
                        <a:pt x="11" y="2"/>
                      </a:cubicBezTo>
                      <a:cubicBezTo>
                        <a:pt x="8" y="4"/>
                        <a:pt x="5" y="3"/>
                        <a:pt x="3" y="9"/>
                      </a:cubicBezTo>
                      <a:cubicBezTo>
                        <a:pt x="2" y="11"/>
                        <a:pt x="1" y="12"/>
                        <a:pt x="0" y="14"/>
                      </a:cubicBezTo>
                      <a:cubicBezTo>
                        <a:pt x="1" y="15"/>
                        <a:pt x="2" y="16"/>
                        <a:pt x="3" y="16"/>
                      </a:cubicBezTo>
                      <a:cubicBezTo>
                        <a:pt x="5" y="16"/>
                        <a:pt x="7" y="19"/>
                        <a:pt x="11" y="18"/>
                      </a:cubicBezTo>
                      <a:cubicBezTo>
                        <a:pt x="14" y="17"/>
                        <a:pt x="16" y="20"/>
                        <a:pt x="21" y="19"/>
                      </a:cubicBezTo>
                      <a:cubicBezTo>
                        <a:pt x="26" y="17"/>
                        <a:pt x="31" y="21"/>
                        <a:pt x="32" y="17"/>
                      </a:cubicBezTo>
                      <a:cubicBezTo>
                        <a:pt x="34" y="14"/>
                        <a:pt x="31" y="8"/>
                        <a:pt x="31" y="8"/>
                      </a:cubicBezTo>
                      <a:cubicBezTo>
                        <a:pt x="31" y="8"/>
                        <a:pt x="32" y="7"/>
                        <a:pt x="33" y="7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9" name="Freeform 62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6535738" y="2741613"/>
                  <a:ext cx="160338" cy="331788"/>
                </a:xfrm>
                <a:custGeom>
                  <a:avLst/>
                  <a:gdLst/>
                  <a:ahLst/>
                  <a:cxnLst>
                    <a:cxn ang="0">
                      <a:pos x="62" y="22"/>
                    </a:cxn>
                    <a:cxn ang="0">
                      <a:pos x="51" y="13"/>
                    </a:cxn>
                    <a:cxn ang="0">
                      <a:pos x="48" y="7"/>
                    </a:cxn>
                    <a:cxn ang="0">
                      <a:pos x="38" y="2"/>
                    </a:cxn>
                    <a:cxn ang="0">
                      <a:pos x="29" y="7"/>
                    </a:cxn>
                    <a:cxn ang="0">
                      <a:pos x="22" y="9"/>
                    </a:cxn>
                    <a:cxn ang="0">
                      <a:pos x="12" y="9"/>
                    </a:cxn>
                    <a:cxn ang="0">
                      <a:pos x="4" y="10"/>
                    </a:cxn>
                    <a:cxn ang="0">
                      <a:pos x="0" y="12"/>
                    </a:cxn>
                    <a:cxn ang="0">
                      <a:pos x="5" y="18"/>
                    </a:cxn>
                    <a:cxn ang="0">
                      <a:pos x="10" y="27"/>
                    </a:cxn>
                    <a:cxn ang="0">
                      <a:pos x="20" y="32"/>
                    </a:cxn>
                    <a:cxn ang="0">
                      <a:pos x="27" y="34"/>
                    </a:cxn>
                    <a:cxn ang="0">
                      <a:pos x="31" y="42"/>
                    </a:cxn>
                    <a:cxn ang="0">
                      <a:pos x="22" y="47"/>
                    </a:cxn>
                    <a:cxn ang="0">
                      <a:pos x="35" y="58"/>
                    </a:cxn>
                    <a:cxn ang="0">
                      <a:pos x="40" y="68"/>
                    </a:cxn>
                    <a:cxn ang="0">
                      <a:pos x="50" y="80"/>
                    </a:cxn>
                    <a:cxn ang="0">
                      <a:pos x="59" y="89"/>
                    </a:cxn>
                    <a:cxn ang="0">
                      <a:pos x="61" y="100"/>
                    </a:cxn>
                    <a:cxn ang="0">
                      <a:pos x="65" y="119"/>
                    </a:cxn>
                    <a:cxn ang="0">
                      <a:pos x="57" y="132"/>
                    </a:cxn>
                    <a:cxn ang="0">
                      <a:pos x="47" y="138"/>
                    </a:cxn>
                    <a:cxn ang="0">
                      <a:pos x="47" y="148"/>
                    </a:cxn>
                    <a:cxn ang="0">
                      <a:pos x="34" y="148"/>
                    </a:cxn>
                    <a:cxn ang="0">
                      <a:pos x="27" y="153"/>
                    </a:cxn>
                    <a:cxn ang="0">
                      <a:pos x="32" y="157"/>
                    </a:cxn>
                    <a:cxn ang="0">
                      <a:pos x="29" y="167"/>
                    </a:cxn>
                    <a:cxn ang="0">
                      <a:pos x="34" y="172"/>
                    </a:cxn>
                    <a:cxn ang="0">
                      <a:pos x="45" y="164"/>
                    </a:cxn>
                    <a:cxn ang="0">
                      <a:pos x="47" y="159"/>
                    </a:cxn>
                    <a:cxn ang="0">
                      <a:pos x="50" y="153"/>
                    </a:cxn>
                    <a:cxn ang="0">
                      <a:pos x="57" y="152"/>
                    </a:cxn>
                    <a:cxn ang="0">
                      <a:pos x="73" y="145"/>
                    </a:cxn>
                    <a:cxn ang="0">
                      <a:pos x="81" y="130"/>
                    </a:cxn>
                    <a:cxn ang="0">
                      <a:pos x="79" y="104"/>
                    </a:cxn>
                    <a:cxn ang="0">
                      <a:pos x="68" y="86"/>
                    </a:cxn>
                    <a:cxn ang="0">
                      <a:pos x="50" y="71"/>
                    </a:cxn>
                    <a:cxn ang="0">
                      <a:pos x="45" y="62"/>
                    </a:cxn>
                    <a:cxn ang="0">
                      <a:pos x="42" y="47"/>
                    </a:cxn>
                    <a:cxn ang="0">
                      <a:pos x="50" y="37"/>
                    </a:cxn>
                    <a:cxn ang="0">
                      <a:pos x="54" y="30"/>
                    </a:cxn>
                    <a:cxn ang="0">
                      <a:pos x="63" y="24"/>
                    </a:cxn>
                    <a:cxn ang="0">
                      <a:pos x="64" y="24"/>
                    </a:cxn>
                    <a:cxn ang="0">
                      <a:pos x="62" y="22"/>
                    </a:cxn>
                  </a:cxnLst>
                  <a:rect l="0" t="0" r="r" b="b"/>
                  <a:pathLst>
                    <a:path w="84" h="174">
                      <a:moveTo>
                        <a:pt x="62" y="22"/>
                      </a:moveTo>
                      <a:cubicBezTo>
                        <a:pt x="59" y="21"/>
                        <a:pt x="51" y="15"/>
                        <a:pt x="51" y="13"/>
                      </a:cubicBezTo>
                      <a:cubicBezTo>
                        <a:pt x="51" y="11"/>
                        <a:pt x="55" y="7"/>
                        <a:pt x="48" y="7"/>
                      </a:cubicBezTo>
                      <a:cubicBezTo>
                        <a:pt x="40" y="6"/>
                        <a:pt x="40" y="3"/>
                        <a:pt x="38" y="2"/>
                      </a:cubicBezTo>
                      <a:cubicBezTo>
                        <a:pt x="37" y="0"/>
                        <a:pt x="31" y="4"/>
                        <a:pt x="29" y="7"/>
                      </a:cubicBezTo>
                      <a:cubicBezTo>
                        <a:pt x="28" y="11"/>
                        <a:pt x="26" y="7"/>
                        <a:pt x="22" y="9"/>
                      </a:cubicBezTo>
                      <a:cubicBezTo>
                        <a:pt x="18" y="11"/>
                        <a:pt x="14" y="6"/>
                        <a:pt x="12" y="9"/>
                      </a:cubicBezTo>
                      <a:cubicBezTo>
                        <a:pt x="10" y="12"/>
                        <a:pt x="6" y="7"/>
                        <a:pt x="4" y="10"/>
                      </a:cubicBezTo>
                      <a:cubicBezTo>
                        <a:pt x="3" y="11"/>
                        <a:pt x="2" y="11"/>
                        <a:pt x="0" y="12"/>
                      </a:cubicBezTo>
                      <a:cubicBezTo>
                        <a:pt x="2" y="14"/>
                        <a:pt x="5" y="16"/>
                        <a:pt x="5" y="18"/>
                      </a:cubicBezTo>
                      <a:cubicBezTo>
                        <a:pt x="5" y="21"/>
                        <a:pt x="10" y="23"/>
                        <a:pt x="10" y="27"/>
                      </a:cubicBezTo>
                      <a:cubicBezTo>
                        <a:pt x="10" y="30"/>
                        <a:pt x="17" y="33"/>
                        <a:pt x="20" y="32"/>
                      </a:cubicBezTo>
                      <a:cubicBezTo>
                        <a:pt x="22" y="30"/>
                        <a:pt x="27" y="29"/>
                        <a:pt x="27" y="34"/>
                      </a:cubicBezTo>
                      <a:cubicBezTo>
                        <a:pt x="28" y="39"/>
                        <a:pt x="31" y="39"/>
                        <a:pt x="31" y="42"/>
                      </a:cubicBezTo>
                      <a:cubicBezTo>
                        <a:pt x="31" y="46"/>
                        <a:pt x="24" y="44"/>
                        <a:pt x="22" y="47"/>
                      </a:cubicBezTo>
                      <a:cubicBezTo>
                        <a:pt x="21" y="51"/>
                        <a:pt x="35" y="55"/>
                        <a:pt x="35" y="58"/>
                      </a:cubicBezTo>
                      <a:cubicBezTo>
                        <a:pt x="35" y="61"/>
                        <a:pt x="39" y="64"/>
                        <a:pt x="40" y="68"/>
                      </a:cubicBezTo>
                      <a:cubicBezTo>
                        <a:pt x="42" y="72"/>
                        <a:pt x="48" y="76"/>
                        <a:pt x="50" y="80"/>
                      </a:cubicBezTo>
                      <a:cubicBezTo>
                        <a:pt x="51" y="84"/>
                        <a:pt x="57" y="87"/>
                        <a:pt x="59" y="89"/>
                      </a:cubicBezTo>
                      <a:cubicBezTo>
                        <a:pt x="61" y="91"/>
                        <a:pt x="62" y="96"/>
                        <a:pt x="61" y="100"/>
                      </a:cubicBezTo>
                      <a:cubicBezTo>
                        <a:pt x="60" y="104"/>
                        <a:pt x="60" y="112"/>
                        <a:pt x="65" y="119"/>
                      </a:cubicBezTo>
                      <a:cubicBezTo>
                        <a:pt x="69" y="125"/>
                        <a:pt x="60" y="128"/>
                        <a:pt x="57" y="132"/>
                      </a:cubicBezTo>
                      <a:cubicBezTo>
                        <a:pt x="54" y="135"/>
                        <a:pt x="55" y="140"/>
                        <a:pt x="47" y="138"/>
                      </a:cubicBezTo>
                      <a:cubicBezTo>
                        <a:pt x="38" y="136"/>
                        <a:pt x="48" y="145"/>
                        <a:pt x="47" y="148"/>
                      </a:cubicBezTo>
                      <a:cubicBezTo>
                        <a:pt x="45" y="151"/>
                        <a:pt x="34" y="145"/>
                        <a:pt x="34" y="148"/>
                      </a:cubicBezTo>
                      <a:cubicBezTo>
                        <a:pt x="34" y="150"/>
                        <a:pt x="30" y="152"/>
                        <a:pt x="27" y="153"/>
                      </a:cubicBezTo>
                      <a:cubicBezTo>
                        <a:pt x="28" y="155"/>
                        <a:pt x="30" y="156"/>
                        <a:pt x="32" y="157"/>
                      </a:cubicBezTo>
                      <a:cubicBezTo>
                        <a:pt x="35" y="159"/>
                        <a:pt x="29" y="162"/>
                        <a:pt x="29" y="167"/>
                      </a:cubicBezTo>
                      <a:cubicBezTo>
                        <a:pt x="29" y="172"/>
                        <a:pt x="33" y="174"/>
                        <a:pt x="34" y="172"/>
                      </a:cubicBezTo>
                      <a:cubicBezTo>
                        <a:pt x="36" y="169"/>
                        <a:pt x="42" y="165"/>
                        <a:pt x="45" y="164"/>
                      </a:cubicBezTo>
                      <a:cubicBezTo>
                        <a:pt x="47" y="163"/>
                        <a:pt x="45" y="159"/>
                        <a:pt x="47" y="159"/>
                      </a:cubicBezTo>
                      <a:cubicBezTo>
                        <a:pt x="50" y="160"/>
                        <a:pt x="49" y="156"/>
                        <a:pt x="50" y="153"/>
                      </a:cubicBezTo>
                      <a:cubicBezTo>
                        <a:pt x="51" y="151"/>
                        <a:pt x="53" y="152"/>
                        <a:pt x="57" y="152"/>
                      </a:cubicBezTo>
                      <a:cubicBezTo>
                        <a:pt x="61" y="152"/>
                        <a:pt x="67" y="149"/>
                        <a:pt x="73" y="145"/>
                      </a:cubicBezTo>
                      <a:cubicBezTo>
                        <a:pt x="78" y="141"/>
                        <a:pt x="79" y="140"/>
                        <a:pt x="81" y="130"/>
                      </a:cubicBezTo>
                      <a:cubicBezTo>
                        <a:pt x="84" y="119"/>
                        <a:pt x="79" y="107"/>
                        <a:pt x="79" y="104"/>
                      </a:cubicBezTo>
                      <a:cubicBezTo>
                        <a:pt x="79" y="101"/>
                        <a:pt x="71" y="86"/>
                        <a:pt x="68" y="86"/>
                      </a:cubicBezTo>
                      <a:cubicBezTo>
                        <a:pt x="65" y="86"/>
                        <a:pt x="52" y="73"/>
                        <a:pt x="50" y="71"/>
                      </a:cubicBezTo>
                      <a:cubicBezTo>
                        <a:pt x="48" y="69"/>
                        <a:pt x="48" y="65"/>
                        <a:pt x="45" y="62"/>
                      </a:cubicBezTo>
                      <a:cubicBezTo>
                        <a:pt x="42" y="59"/>
                        <a:pt x="41" y="52"/>
                        <a:pt x="42" y="47"/>
                      </a:cubicBezTo>
                      <a:cubicBezTo>
                        <a:pt x="43" y="42"/>
                        <a:pt x="50" y="40"/>
                        <a:pt x="50" y="37"/>
                      </a:cubicBezTo>
                      <a:cubicBezTo>
                        <a:pt x="50" y="33"/>
                        <a:pt x="51" y="30"/>
                        <a:pt x="54" y="30"/>
                      </a:cubicBezTo>
                      <a:cubicBezTo>
                        <a:pt x="58" y="30"/>
                        <a:pt x="62" y="27"/>
                        <a:pt x="63" y="24"/>
                      </a:cubicBezTo>
                      <a:cubicBezTo>
                        <a:pt x="63" y="24"/>
                        <a:pt x="64" y="24"/>
                        <a:pt x="64" y="24"/>
                      </a:cubicBezTo>
                      <a:cubicBezTo>
                        <a:pt x="63" y="22"/>
                        <a:pt x="62" y="22"/>
                        <a:pt x="62" y="22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0" name="Freeform 63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6535738" y="2940050"/>
                  <a:ext cx="131763" cy="93663"/>
                </a:xfrm>
                <a:custGeom>
                  <a:avLst/>
                  <a:gdLst/>
                  <a:ahLst/>
                  <a:cxnLst>
                    <a:cxn ang="0">
                      <a:pos x="34" y="44"/>
                    </a:cxn>
                    <a:cxn ang="0">
                      <a:pos x="47" y="44"/>
                    </a:cxn>
                    <a:cxn ang="0">
                      <a:pos x="47" y="34"/>
                    </a:cxn>
                    <a:cxn ang="0">
                      <a:pos x="57" y="28"/>
                    </a:cxn>
                    <a:cxn ang="0">
                      <a:pos x="65" y="15"/>
                    </a:cxn>
                    <a:cxn ang="0">
                      <a:pos x="61" y="1"/>
                    </a:cxn>
                    <a:cxn ang="0">
                      <a:pos x="53" y="2"/>
                    </a:cxn>
                    <a:cxn ang="0">
                      <a:pos x="45" y="5"/>
                    </a:cxn>
                    <a:cxn ang="0">
                      <a:pos x="42" y="8"/>
                    </a:cxn>
                    <a:cxn ang="0">
                      <a:pos x="35" y="3"/>
                    </a:cxn>
                    <a:cxn ang="0">
                      <a:pos x="20" y="3"/>
                    </a:cxn>
                    <a:cxn ang="0">
                      <a:pos x="4" y="10"/>
                    </a:cxn>
                    <a:cxn ang="0">
                      <a:pos x="5" y="21"/>
                    </a:cxn>
                    <a:cxn ang="0">
                      <a:pos x="6" y="29"/>
                    </a:cxn>
                    <a:cxn ang="0">
                      <a:pos x="6" y="30"/>
                    </a:cxn>
                    <a:cxn ang="0">
                      <a:pos x="9" y="40"/>
                    </a:cxn>
                    <a:cxn ang="0">
                      <a:pos x="16" y="41"/>
                    </a:cxn>
                    <a:cxn ang="0">
                      <a:pos x="17" y="47"/>
                    </a:cxn>
                    <a:cxn ang="0">
                      <a:pos x="26" y="48"/>
                    </a:cxn>
                    <a:cxn ang="0">
                      <a:pos x="27" y="49"/>
                    </a:cxn>
                    <a:cxn ang="0">
                      <a:pos x="34" y="44"/>
                    </a:cxn>
                  </a:cxnLst>
                  <a:rect l="0" t="0" r="r" b="b"/>
                  <a:pathLst>
                    <a:path w="69" h="49">
                      <a:moveTo>
                        <a:pt x="34" y="44"/>
                      </a:moveTo>
                      <a:cubicBezTo>
                        <a:pt x="34" y="41"/>
                        <a:pt x="45" y="47"/>
                        <a:pt x="47" y="44"/>
                      </a:cubicBezTo>
                      <a:cubicBezTo>
                        <a:pt x="48" y="41"/>
                        <a:pt x="38" y="32"/>
                        <a:pt x="47" y="34"/>
                      </a:cubicBezTo>
                      <a:cubicBezTo>
                        <a:pt x="55" y="36"/>
                        <a:pt x="54" y="31"/>
                        <a:pt x="57" y="28"/>
                      </a:cubicBezTo>
                      <a:cubicBezTo>
                        <a:pt x="60" y="24"/>
                        <a:pt x="69" y="21"/>
                        <a:pt x="65" y="15"/>
                      </a:cubicBezTo>
                      <a:cubicBezTo>
                        <a:pt x="61" y="10"/>
                        <a:pt x="61" y="5"/>
                        <a:pt x="61" y="1"/>
                      </a:cubicBezTo>
                      <a:cubicBezTo>
                        <a:pt x="58" y="3"/>
                        <a:pt x="54" y="3"/>
                        <a:pt x="53" y="2"/>
                      </a:cubicBezTo>
                      <a:cubicBezTo>
                        <a:pt x="50" y="1"/>
                        <a:pt x="45" y="1"/>
                        <a:pt x="45" y="5"/>
                      </a:cubicBezTo>
                      <a:cubicBezTo>
                        <a:pt x="45" y="9"/>
                        <a:pt x="41" y="9"/>
                        <a:pt x="42" y="8"/>
                      </a:cubicBezTo>
                      <a:cubicBezTo>
                        <a:pt x="42" y="6"/>
                        <a:pt x="38" y="6"/>
                        <a:pt x="35" y="3"/>
                      </a:cubicBezTo>
                      <a:cubicBezTo>
                        <a:pt x="33" y="0"/>
                        <a:pt x="24" y="4"/>
                        <a:pt x="20" y="3"/>
                      </a:cubicBezTo>
                      <a:cubicBezTo>
                        <a:pt x="16" y="1"/>
                        <a:pt x="9" y="5"/>
                        <a:pt x="4" y="10"/>
                      </a:cubicBezTo>
                      <a:cubicBezTo>
                        <a:pt x="0" y="16"/>
                        <a:pt x="5" y="16"/>
                        <a:pt x="5" y="21"/>
                      </a:cubicBezTo>
                      <a:cubicBezTo>
                        <a:pt x="5" y="25"/>
                        <a:pt x="8" y="25"/>
                        <a:pt x="6" y="29"/>
                      </a:cubicBezTo>
                      <a:cubicBezTo>
                        <a:pt x="6" y="29"/>
                        <a:pt x="6" y="29"/>
                        <a:pt x="6" y="30"/>
                      </a:cubicBezTo>
                      <a:cubicBezTo>
                        <a:pt x="11" y="31"/>
                        <a:pt x="9" y="37"/>
                        <a:pt x="9" y="40"/>
                      </a:cubicBezTo>
                      <a:cubicBezTo>
                        <a:pt x="10" y="43"/>
                        <a:pt x="14" y="41"/>
                        <a:pt x="16" y="41"/>
                      </a:cubicBezTo>
                      <a:cubicBezTo>
                        <a:pt x="19" y="41"/>
                        <a:pt x="15" y="45"/>
                        <a:pt x="17" y="47"/>
                      </a:cubicBezTo>
                      <a:cubicBezTo>
                        <a:pt x="19" y="49"/>
                        <a:pt x="25" y="45"/>
                        <a:pt x="26" y="48"/>
                      </a:cubicBezTo>
                      <a:cubicBezTo>
                        <a:pt x="26" y="48"/>
                        <a:pt x="26" y="49"/>
                        <a:pt x="27" y="49"/>
                      </a:cubicBezTo>
                      <a:cubicBezTo>
                        <a:pt x="30" y="48"/>
                        <a:pt x="34" y="46"/>
                        <a:pt x="34" y="44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1" name="Freeform 64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6492875" y="2762250"/>
                  <a:ext cx="160338" cy="195263"/>
                </a:xfrm>
                <a:custGeom>
                  <a:avLst/>
                  <a:gdLst/>
                  <a:ahLst/>
                  <a:cxnLst>
                    <a:cxn ang="0">
                      <a:pos x="57" y="47"/>
                    </a:cxn>
                    <a:cxn ang="0">
                      <a:pos x="44" y="36"/>
                    </a:cxn>
                    <a:cxn ang="0">
                      <a:pos x="53" y="31"/>
                    </a:cxn>
                    <a:cxn ang="0">
                      <a:pos x="49" y="23"/>
                    </a:cxn>
                    <a:cxn ang="0">
                      <a:pos x="42" y="21"/>
                    </a:cxn>
                    <a:cxn ang="0">
                      <a:pos x="32" y="16"/>
                    </a:cxn>
                    <a:cxn ang="0">
                      <a:pos x="27" y="7"/>
                    </a:cxn>
                    <a:cxn ang="0">
                      <a:pos x="22" y="1"/>
                    </a:cxn>
                    <a:cxn ang="0">
                      <a:pos x="18" y="1"/>
                    </a:cxn>
                    <a:cxn ang="0">
                      <a:pos x="16" y="7"/>
                    </a:cxn>
                    <a:cxn ang="0">
                      <a:pos x="16" y="16"/>
                    </a:cxn>
                    <a:cxn ang="0">
                      <a:pos x="10" y="11"/>
                    </a:cxn>
                    <a:cxn ang="0">
                      <a:pos x="4" y="20"/>
                    </a:cxn>
                    <a:cxn ang="0">
                      <a:pos x="0" y="23"/>
                    </a:cxn>
                    <a:cxn ang="0">
                      <a:pos x="2" y="25"/>
                    </a:cxn>
                    <a:cxn ang="0">
                      <a:pos x="3" y="34"/>
                    </a:cxn>
                    <a:cxn ang="0">
                      <a:pos x="11" y="37"/>
                    </a:cxn>
                    <a:cxn ang="0">
                      <a:pos x="10" y="49"/>
                    </a:cxn>
                    <a:cxn ang="0">
                      <a:pos x="7" y="58"/>
                    </a:cxn>
                    <a:cxn ang="0">
                      <a:pos x="17" y="54"/>
                    </a:cxn>
                    <a:cxn ang="0">
                      <a:pos x="26" y="53"/>
                    </a:cxn>
                    <a:cxn ang="0">
                      <a:pos x="33" y="51"/>
                    </a:cxn>
                    <a:cxn ang="0">
                      <a:pos x="43" y="51"/>
                    </a:cxn>
                    <a:cxn ang="0">
                      <a:pos x="52" y="59"/>
                    </a:cxn>
                    <a:cxn ang="0">
                      <a:pos x="52" y="73"/>
                    </a:cxn>
                    <a:cxn ang="0">
                      <a:pos x="60" y="85"/>
                    </a:cxn>
                    <a:cxn ang="0">
                      <a:pos x="59" y="97"/>
                    </a:cxn>
                    <a:cxn ang="0">
                      <a:pos x="64" y="101"/>
                    </a:cxn>
                    <a:cxn ang="0">
                      <a:pos x="67" y="98"/>
                    </a:cxn>
                    <a:cxn ang="0">
                      <a:pos x="75" y="95"/>
                    </a:cxn>
                    <a:cxn ang="0">
                      <a:pos x="83" y="94"/>
                    </a:cxn>
                    <a:cxn ang="0">
                      <a:pos x="83" y="89"/>
                    </a:cxn>
                    <a:cxn ang="0">
                      <a:pos x="81" y="78"/>
                    </a:cxn>
                    <a:cxn ang="0">
                      <a:pos x="72" y="69"/>
                    </a:cxn>
                    <a:cxn ang="0">
                      <a:pos x="62" y="57"/>
                    </a:cxn>
                    <a:cxn ang="0">
                      <a:pos x="57" y="47"/>
                    </a:cxn>
                  </a:cxnLst>
                  <a:rect l="0" t="0" r="r" b="b"/>
                  <a:pathLst>
                    <a:path w="84" h="102">
                      <a:moveTo>
                        <a:pt x="57" y="47"/>
                      </a:moveTo>
                      <a:cubicBezTo>
                        <a:pt x="57" y="44"/>
                        <a:pt x="43" y="40"/>
                        <a:pt x="44" y="36"/>
                      </a:cubicBezTo>
                      <a:cubicBezTo>
                        <a:pt x="46" y="33"/>
                        <a:pt x="53" y="35"/>
                        <a:pt x="53" y="31"/>
                      </a:cubicBezTo>
                      <a:cubicBezTo>
                        <a:pt x="53" y="28"/>
                        <a:pt x="50" y="28"/>
                        <a:pt x="49" y="23"/>
                      </a:cubicBezTo>
                      <a:cubicBezTo>
                        <a:pt x="49" y="18"/>
                        <a:pt x="44" y="19"/>
                        <a:pt x="42" y="21"/>
                      </a:cubicBezTo>
                      <a:cubicBezTo>
                        <a:pt x="39" y="22"/>
                        <a:pt x="32" y="19"/>
                        <a:pt x="32" y="16"/>
                      </a:cubicBezTo>
                      <a:cubicBezTo>
                        <a:pt x="32" y="12"/>
                        <a:pt x="27" y="10"/>
                        <a:pt x="27" y="7"/>
                      </a:cubicBezTo>
                      <a:cubicBezTo>
                        <a:pt x="27" y="5"/>
                        <a:pt x="24" y="3"/>
                        <a:pt x="22" y="1"/>
                      </a:cubicBezTo>
                      <a:cubicBezTo>
                        <a:pt x="21" y="2"/>
                        <a:pt x="19" y="2"/>
                        <a:pt x="18" y="1"/>
                      </a:cubicBezTo>
                      <a:cubicBezTo>
                        <a:pt x="17" y="0"/>
                        <a:pt x="15" y="6"/>
                        <a:pt x="16" y="7"/>
                      </a:cubicBezTo>
                      <a:cubicBezTo>
                        <a:pt x="18" y="8"/>
                        <a:pt x="19" y="17"/>
                        <a:pt x="16" y="16"/>
                      </a:cubicBezTo>
                      <a:cubicBezTo>
                        <a:pt x="12" y="15"/>
                        <a:pt x="12" y="10"/>
                        <a:pt x="10" y="11"/>
                      </a:cubicBezTo>
                      <a:cubicBezTo>
                        <a:pt x="10" y="11"/>
                        <a:pt x="4" y="17"/>
                        <a:pt x="4" y="20"/>
                      </a:cubicBezTo>
                      <a:cubicBezTo>
                        <a:pt x="4" y="22"/>
                        <a:pt x="2" y="22"/>
                        <a:pt x="0" y="23"/>
                      </a:cubicBezTo>
                      <a:cubicBezTo>
                        <a:pt x="1" y="24"/>
                        <a:pt x="2" y="25"/>
                        <a:pt x="2" y="25"/>
                      </a:cubicBezTo>
                      <a:cubicBezTo>
                        <a:pt x="3" y="27"/>
                        <a:pt x="2" y="31"/>
                        <a:pt x="3" y="34"/>
                      </a:cubicBezTo>
                      <a:cubicBezTo>
                        <a:pt x="5" y="38"/>
                        <a:pt x="10" y="32"/>
                        <a:pt x="11" y="37"/>
                      </a:cubicBezTo>
                      <a:cubicBezTo>
                        <a:pt x="13" y="42"/>
                        <a:pt x="10" y="44"/>
                        <a:pt x="10" y="49"/>
                      </a:cubicBezTo>
                      <a:cubicBezTo>
                        <a:pt x="10" y="54"/>
                        <a:pt x="6" y="53"/>
                        <a:pt x="7" y="58"/>
                      </a:cubicBezTo>
                      <a:cubicBezTo>
                        <a:pt x="8" y="62"/>
                        <a:pt x="14" y="57"/>
                        <a:pt x="17" y="54"/>
                      </a:cubicBezTo>
                      <a:cubicBezTo>
                        <a:pt x="21" y="51"/>
                        <a:pt x="24" y="51"/>
                        <a:pt x="26" y="53"/>
                      </a:cubicBezTo>
                      <a:cubicBezTo>
                        <a:pt x="27" y="55"/>
                        <a:pt x="32" y="54"/>
                        <a:pt x="33" y="51"/>
                      </a:cubicBezTo>
                      <a:cubicBezTo>
                        <a:pt x="34" y="49"/>
                        <a:pt x="41" y="48"/>
                        <a:pt x="43" y="51"/>
                      </a:cubicBezTo>
                      <a:cubicBezTo>
                        <a:pt x="46" y="54"/>
                        <a:pt x="48" y="57"/>
                        <a:pt x="52" y="59"/>
                      </a:cubicBezTo>
                      <a:cubicBezTo>
                        <a:pt x="55" y="61"/>
                        <a:pt x="49" y="72"/>
                        <a:pt x="52" y="73"/>
                      </a:cubicBezTo>
                      <a:cubicBezTo>
                        <a:pt x="56" y="74"/>
                        <a:pt x="61" y="79"/>
                        <a:pt x="60" y="85"/>
                      </a:cubicBezTo>
                      <a:cubicBezTo>
                        <a:pt x="60" y="90"/>
                        <a:pt x="63" y="93"/>
                        <a:pt x="59" y="97"/>
                      </a:cubicBezTo>
                      <a:cubicBezTo>
                        <a:pt x="61" y="99"/>
                        <a:pt x="64" y="99"/>
                        <a:pt x="64" y="101"/>
                      </a:cubicBezTo>
                      <a:cubicBezTo>
                        <a:pt x="63" y="102"/>
                        <a:pt x="67" y="102"/>
                        <a:pt x="67" y="98"/>
                      </a:cubicBezTo>
                      <a:cubicBezTo>
                        <a:pt x="67" y="94"/>
                        <a:pt x="72" y="94"/>
                        <a:pt x="75" y="95"/>
                      </a:cubicBezTo>
                      <a:cubicBezTo>
                        <a:pt x="76" y="96"/>
                        <a:pt x="80" y="96"/>
                        <a:pt x="83" y="94"/>
                      </a:cubicBezTo>
                      <a:cubicBezTo>
                        <a:pt x="83" y="92"/>
                        <a:pt x="83" y="90"/>
                        <a:pt x="83" y="89"/>
                      </a:cubicBezTo>
                      <a:cubicBezTo>
                        <a:pt x="84" y="85"/>
                        <a:pt x="83" y="80"/>
                        <a:pt x="81" y="78"/>
                      </a:cubicBezTo>
                      <a:cubicBezTo>
                        <a:pt x="79" y="76"/>
                        <a:pt x="73" y="73"/>
                        <a:pt x="72" y="69"/>
                      </a:cubicBezTo>
                      <a:cubicBezTo>
                        <a:pt x="70" y="65"/>
                        <a:pt x="64" y="61"/>
                        <a:pt x="62" y="57"/>
                      </a:cubicBezTo>
                      <a:cubicBezTo>
                        <a:pt x="61" y="53"/>
                        <a:pt x="57" y="50"/>
                        <a:pt x="57" y="47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2" name="Freeform 65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6437313" y="2806700"/>
                  <a:ext cx="176213" cy="328613"/>
                </a:xfrm>
                <a:custGeom>
                  <a:avLst/>
                  <a:gdLst/>
                  <a:ahLst/>
                  <a:cxnLst>
                    <a:cxn ang="0">
                      <a:pos x="56" y="91"/>
                    </a:cxn>
                    <a:cxn ang="0">
                      <a:pos x="55" y="80"/>
                    </a:cxn>
                    <a:cxn ang="0">
                      <a:pos x="71" y="73"/>
                    </a:cxn>
                    <a:cxn ang="0">
                      <a:pos x="86" y="73"/>
                    </a:cxn>
                    <a:cxn ang="0">
                      <a:pos x="88" y="74"/>
                    </a:cxn>
                    <a:cxn ang="0">
                      <a:pos x="89" y="62"/>
                    </a:cxn>
                    <a:cxn ang="0">
                      <a:pos x="81" y="50"/>
                    </a:cxn>
                    <a:cxn ang="0">
                      <a:pos x="81" y="36"/>
                    </a:cxn>
                    <a:cxn ang="0">
                      <a:pos x="72" y="28"/>
                    </a:cxn>
                    <a:cxn ang="0">
                      <a:pos x="62" y="28"/>
                    </a:cxn>
                    <a:cxn ang="0">
                      <a:pos x="55" y="30"/>
                    </a:cxn>
                    <a:cxn ang="0">
                      <a:pos x="46" y="31"/>
                    </a:cxn>
                    <a:cxn ang="0">
                      <a:pos x="36" y="35"/>
                    </a:cxn>
                    <a:cxn ang="0">
                      <a:pos x="39" y="26"/>
                    </a:cxn>
                    <a:cxn ang="0">
                      <a:pos x="40" y="14"/>
                    </a:cxn>
                    <a:cxn ang="0">
                      <a:pos x="32" y="11"/>
                    </a:cxn>
                    <a:cxn ang="0">
                      <a:pos x="31" y="2"/>
                    </a:cxn>
                    <a:cxn ang="0">
                      <a:pos x="29" y="0"/>
                    </a:cxn>
                    <a:cxn ang="0">
                      <a:pos x="27" y="2"/>
                    </a:cxn>
                    <a:cxn ang="0">
                      <a:pos x="17" y="8"/>
                    </a:cxn>
                    <a:cxn ang="0">
                      <a:pos x="9" y="10"/>
                    </a:cxn>
                    <a:cxn ang="0">
                      <a:pos x="2" y="14"/>
                    </a:cxn>
                    <a:cxn ang="0">
                      <a:pos x="0" y="32"/>
                    </a:cxn>
                    <a:cxn ang="0">
                      <a:pos x="9" y="42"/>
                    </a:cxn>
                    <a:cxn ang="0">
                      <a:pos x="11" y="50"/>
                    </a:cxn>
                    <a:cxn ang="0">
                      <a:pos x="10" y="55"/>
                    </a:cxn>
                    <a:cxn ang="0">
                      <a:pos x="9" y="63"/>
                    </a:cxn>
                    <a:cxn ang="0">
                      <a:pos x="13" y="75"/>
                    </a:cxn>
                    <a:cxn ang="0">
                      <a:pos x="17" y="89"/>
                    </a:cxn>
                    <a:cxn ang="0">
                      <a:pos x="21" y="97"/>
                    </a:cxn>
                    <a:cxn ang="0">
                      <a:pos x="11" y="116"/>
                    </a:cxn>
                    <a:cxn ang="0">
                      <a:pos x="8" y="132"/>
                    </a:cxn>
                    <a:cxn ang="0">
                      <a:pos x="9" y="142"/>
                    </a:cxn>
                    <a:cxn ang="0">
                      <a:pos x="23" y="157"/>
                    </a:cxn>
                    <a:cxn ang="0">
                      <a:pos x="27" y="162"/>
                    </a:cxn>
                    <a:cxn ang="0">
                      <a:pos x="33" y="163"/>
                    </a:cxn>
                    <a:cxn ang="0">
                      <a:pos x="39" y="170"/>
                    </a:cxn>
                    <a:cxn ang="0">
                      <a:pos x="48" y="171"/>
                    </a:cxn>
                    <a:cxn ang="0">
                      <a:pos x="51" y="166"/>
                    </a:cxn>
                    <a:cxn ang="0">
                      <a:pos x="38" y="159"/>
                    </a:cxn>
                    <a:cxn ang="0">
                      <a:pos x="30" y="146"/>
                    </a:cxn>
                    <a:cxn ang="0">
                      <a:pos x="26" y="135"/>
                    </a:cxn>
                    <a:cxn ang="0">
                      <a:pos x="19" y="130"/>
                    </a:cxn>
                    <a:cxn ang="0">
                      <a:pos x="20" y="112"/>
                    </a:cxn>
                    <a:cxn ang="0">
                      <a:pos x="27" y="89"/>
                    </a:cxn>
                    <a:cxn ang="0">
                      <a:pos x="36" y="86"/>
                    </a:cxn>
                    <a:cxn ang="0">
                      <a:pos x="45" y="93"/>
                    </a:cxn>
                    <a:cxn ang="0">
                      <a:pos x="57" y="99"/>
                    </a:cxn>
                    <a:cxn ang="0">
                      <a:pos x="57" y="100"/>
                    </a:cxn>
                    <a:cxn ang="0">
                      <a:pos x="57" y="99"/>
                    </a:cxn>
                    <a:cxn ang="0">
                      <a:pos x="56" y="91"/>
                    </a:cxn>
                  </a:cxnLst>
                  <a:rect l="0" t="0" r="r" b="b"/>
                  <a:pathLst>
                    <a:path w="92" h="172">
                      <a:moveTo>
                        <a:pt x="56" y="91"/>
                      </a:moveTo>
                      <a:cubicBezTo>
                        <a:pt x="56" y="86"/>
                        <a:pt x="51" y="86"/>
                        <a:pt x="55" y="80"/>
                      </a:cubicBezTo>
                      <a:cubicBezTo>
                        <a:pt x="60" y="75"/>
                        <a:pt x="67" y="71"/>
                        <a:pt x="71" y="73"/>
                      </a:cubicBezTo>
                      <a:cubicBezTo>
                        <a:pt x="75" y="74"/>
                        <a:pt x="84" y="70"/>
                        <a:pt x="86" y="73"/>
                      </a:cubicBezTo>
                      <a:cubicBezTo>
                        <a:pt x="87" y="74"/>
                        <a:pt x="87" y="74"/>
                        <a:pt x="88" y="74"/>
                      </a:cubicBezTo>
                      <a:cubicBezTo>
                        <a:pt x="92" y="70"/>
                        <a:pt x="89" y="67"/>
                        <a:pt x="89" y="62"/>
                      </a:cubicBezTo>
                      <a:cubicBezTo>
                        <a:pt x="90" y="56"/>
                        <a:pt x="85" y="51"/>
                        <a:pt x="81" y="50"/>
                      </a:cubicBezTo>
                      <a:cubicBezTo>
                        <a:pt x="78" y="49"/>
                        <a:pt x="84" y="38"/>
                        <a:pt x="81" y="36"/>
                      </a:cubicBezTo>
                      <a:cubicBezTo>
                        <a:pt x="77" y="34"/>
                        <a:pt x="75" y="31"/>
                        <a:pt x="72" y="28"/>
                      </a:cubicBezTo>
                      <a:cubicBezTo>
                        <a:pt x="70" y="25"/>
                        <a:pt x="63" y="26"/>
                        <a:pt x="62" y="28"/>
                      </a:cubicBezTo>
                      <a:cubicBezTo>
                        <a:pt x="61" y="31"/>
                        <a:pt x="56" y="32"/>
                        <a:pt x="55" y="30"/>
                      </a:cubicBezTo>
                      <a:cubicBezTo>
                        <a:pt x="53" y="28"/>
                        <a:pt x="50" y="28"/>
                        <a:pt x="46" y="31"/>
                      </a:cubicBezTo>
                      <a:cubicBezTo>
                        <a:pt x="43" y="34"/>
                        <a:pt x="37" y="39"/>
                        <a:pt x="36" y="35"/>
                      </a:cubicBezTo>
                      <a:cubicBezTo>
                        <a:pt x="35" y="30"/>
                        <a:pt x="39" y="31"/>
                        <a:pt x="39" y="26"/>
                      </a:cubicBezTo>
                      <a:cubicBezTo>
                        <a:pt x="39" y="21"/>
                        <a:pt x="42" y="19"/>
                        <a:pt x="40" y="14"/>
                      </a:cubicBezTo>
                      <a:cubicBezTo>
                        <a:pt x="39" y="9"/>
                        <a:pt x="34" y="15"/>
                        <a:pt x="32" y="11"/>
                      </a:cubicBezTo>
                      <a:cubicBezTo>
                        <a:pt x="31" y="8"/>
                        <a:pt x="32" y="4"/>
                        <a:pt x="31" y="2"/>
                      </a:cubicBezTo>
                      <a:cubicBezTo>
                        <a:pt x="31" y="2"/>
                        <a:pt x="30" y="1"/>
                        <a:pt x="29" y="0"/>
                      </a:cubicBezTo>
                      <a:cubicBezTo>
                        <a:pt x="28" y="1"/>
                        <a:pt x="28" y="1"/>
                        <a:pt x="27" y="2"/>
                      </a:cubicBezTo>
                      <a:cubicBezTo>
                        <a:pt x="26" y="4"/>
                        <a:pt x="19" y="5"/>
                        <a:pt x="17" y="8"/>
                      </a:cubicBezTo>
                      <a:cubicBezTo>
                        <a:pt x="15" y="11"/>
                        <a:pt x="10" y="10"/>
                        <a:pt x="9" y="10"/>
                      </a:cubicBezTo>
                      <a:cubicBezTo>
                        <a:pt x="7" y="10"/>
                        <a:pt x="3" y="11"/>
                        <a:pt x="2" y="14"/>
                      </a:cubicBezTo>
                      <a:cubicBezTo>
                        <a:pt x="2" y="17"/>
                        <a:pt x="0" y="30"/>
                        <a:pt x="0" y="32"/>
                      </a:cubicBezTo>
                      <a:cubicBezTo>
                        <a:pt x="0" y="34"/>
                        <a:pt x="6" y="41"/>
                        <a:pt x="9" y="42"/>
                      </a:cubicBezTo>
                      <a:cubicBezTo>
                        <a:pt x="11" y="43"/>
                        <a:pt x="8" y="48"/>
                        <a:pt x="11" y="50"/>
                      </a:cubicBezTo>
                      <a:cubicBezTo>
                        <a:pt x="14" y="51"/>
                        <a:pt x="12" y="55"/>
                        <a:pt x="10" y="55"/>
                      </a:cubicBezTo>
                      <a:cubicBezTo>
                        <a:pt x="9" y="54"/>
                        <a:pt x="11" y="61"/>
                        <a:pt x="9" y="63"/>
                      </a:cubicBezTo>
                      <a:cubicBezTo>
                        <a:pt x="6" y="65"/>
                        <a:pt x="8" y="71"/>
                        <a:pt x="13" y="75"/>
                      </a:cubicBezTo>
                      <a:cubicBezTo>
                        <a:pt x="17" y="79"/>
                        <a:pt x="17" y="85"/>
                        <a:pt x="17" y="89"/>
                      </a:cubicBezTo>
                      <a:cubicBezTo>
                        <a:pt x="17" y="92"/>
                        <a:pt x="21" y="93"/>
                        <a:pt x="21" y="97"/>
                      </a:cubicBezTo>
                      <a:cubicBezTo>
                        <a:pt x="21" y="97"/>
                        <a:pt x="15" y="117"/>
                        <a:pt x="11" y="116"/>
                      </a:cubicBezTo>
                      <a:cubicBezTo>
                        <a:pt x="10" y="121"/>
                        <a:pt x="9" y="128"/>
                        <a:pt x="8" y="132"/>
                      </a:cubicBezTo>
                      <a:cubicBezTo>
                        <a:pt x="7" y="138"/>
                        <a:pt x="6" y="142"/>
                        <a:pt x="9" y="142"/>
                      </a:cubicBezTo>
                      <a:cubicBezTo>
                        <a:pt x="12" y="143"/>
                        <a:pt x="18" y="150"/>
                        <a:pt x="23" y="157"/>
                      </a:cubicBezTo>
                      <a:cubicBezTo>
                        <a:pt x="25" y="159"/>
                        <a:pt x="26" y="161"/>
                        <a:pt x="27" y="162"/>
                      </a:cubicBezTo>
                      <a:cubicBezTo>
                        <a:pt x="29" y="162"/>
                        <a:pt x="31" y="162"/>
                        <a:pt x="33" y="163"/>
                      </a:cubicBezTo>
                      <a:cubicBezTo>
                        <a:pt x="38" y="164"/>
                        <a:pt x="39" y="167"/>
                        <a:pt x="39" y="170"/>
                      </a:cubicBezTo>
                      <a:cubicBezTo>
                        <a:pt x="39" y="172"/>
                        <a:pt x="46" y="171"/>
                        <a:pt x="48" y="171"/>
                      </a:cubicBezTo>
                      <a:cubicBezTo>
                        <a:pt x="49" y="170"/>
                        <a:pt x="47" y="167"/>
                        <a:pt x="51" y="166"/>
                      </a:cubicBezTo>
                      <a:cubicBezTo>
                        <a:pt x="49" y="163"/>
                        <a:pt x="43" y="159"/>
                        <a:pt x="38" y="159"/>
                      </a:cubicBezTo>
                      <a:cubicBezTo>
                        <a:pt x="33" y="158"/>
                        <a:pt x="30" y="150"/>
                        <a:pt x="30" y="146"/>
                      </a:cubicBezTo>
                      <a:cubicBezTo>
                        <a:pt x="31" y="142"/>
                        <a:pt x="26" y="139"/>
                        <a:pt x="26" y="135"/>
                      </a:cubicBezTo>
                      <a:cubicBezTo>
                        <a:pt x="26" y="132"/>
                        <a:pt x="23" y="132"/>
                        <a:pt x="19" y="130"/>
                      </a:cubicBezTo>
                      <a:cubicBezTo>
                        <a:pt x="15" y="128"/>
                        <a:pt x="20" y="117"/>
                        <a:pt x="20" y="112"/>
                      </a:cubicBezTo>
                      <a:cubicBezTo>
                        <a:pt x="21" y="107"/>
                        <a:pt x="29" y="93"/>
                        <a:pt x="27" y="89"/>
                      </a:cubicBezTo>
                      <a:cubicBezTo>
                        <a:pt x="24" y="85"/>
                        <a:pt x="35" y="81"/>
                        <a:pt x="36" y="86"/>
                      </a:cubicBezTo>
                      <a:cubicBezTo>
                        <a:pt x="37" y="91"/>
                        <a:pt x="38" y="93"/>
                        <a:pt x="45" y="93"/>
                      </a:cubicBezTo>
                      <a:cubicBezTo>
                        <a:pt x="51" y="93"/>
                        <a:pt x="51" y="98"/>
                        <a:pt x="57" y="99"/>
                      </a:cubicBezTo>
                      <a:cubicBezTo>
                        <a:pt x="57" y="99"/>
                        <a:pt x="57" y="99"/>
                        <a:pt x="57" y="100"/>
                      </a:cubicBezTo>
                      <a:cubicBezTo>
                        <a:pt x="57" y="99"/>
                        <a:pt x="57" y="99"/>
                        <a:pt x="57" y="99"/>
                      </a:cubicBezTo>
                      <a:cubicBezTo>
                        <a:pt x="59" y="95"/>
                        <a:pt x="56" y="95"/>
                        <a:pt x="56" y="91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3" name="Freeform 66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665663" y="1922463"/>
                  <a:ext cx="207963" cy="169863"/>
                </a:xfrm>
                <a:custGeom>
                  <a:avLst/>
                  <a:gdLst/>
                  <a:ahLst/>
                  <a:cxnLst>
                    <a:cxn ang="0">
                      <a:pos x="2" y="19"/>
                    </a:cxn>
                    <a:cxn ang="0">
                      <a:pos x="2" y="31"/>
                    </a:cxn>
                    <a:cxn ang="0">
                      <a:pos x="3" y="36"/>
                    </a:cxn>
                    <a:cxn ang="0">
                      <a:pos x="5" y="41"/>
                    </a:cxn>
                    <a:cxn ang="0">
                      <a:pos x="7" y="47"/>
                    </a:cxn>
                    <a:cxn ang="0">
                      <a:pos x="10" y="56"/>
                    </a:cxn>
                    <a:cxn ang="0">
                      <a:pos x="10" y="61"/>
                    </a:cxn>
                    <a:cxn ang="0">
                      <a:pos x="16" y="65"/>
                    </a:cxn>
                    <a:cxn ang="0">
                      <a:pos x="24" y="70"/>
                    </a:cxn>
                    <a:cxn ang="0">
                      <a:pos x="30" y="73"/>
                    </a:cxn>
                    <a:cxn ang="0">
                      <a:pos x="36" y="72"/>
                    </a:cxn>
                    <a:cxn ang="0">
                      <a:pos x="39" y="76"/>
                    </a:cxn>
                    <a:cxn ang="0">
                      <a:pos x="47" y="78"/>
                    </a:cxn>
                    <a:cxn ang="0">
                      <a:pos x="52" y="84"/>
                    </a:cxn>
                    <a:cxn ang="0">
                      <a:pos x="59" y="83"/>
                    </a:cxn>
                    <a:cxn ang="0">
                      <a:pos x="68" y="85"/>
                    </a:cxn>
                    <a:cxn ang="0">
                      <a:pos x="77" y="85"/>
                    </a:cxn>
                    <a:cxn ang="0">
                      <a:pos x="86" y="88"/>
                    </a:cxn>
                    <a:cxn ang="0">
                      <a:pos x="93" y="89"/>
                    </a:cxn>
                    <a:cxn ang="0">
                      <a:pos x="93" y="82"/>
                    </a:cxn>
                    <a:cxn ang="0">
                      <a:pos x="103" y="71"/>
                    </a:cxn>
                    <a:cxn ang="0">
                      <a:pos x="108" y="67"/>
                    </a:cxn>
                    <a:cxn ang="0">
                      <a:pos x="104" y="56"/>
                    </a:cxn>
                    <a:cxn ang="0">
                      <a:pos x="103" y="46"/>
                    </a:cxn>
                    <a:cxn ang="0">
                      <a:pos x="99" y="40"/>
                    </a:cxn>
                    <a:cxn ang="0">
                      <a:pos x="106" y="35"/>
                    </a:cxn>
                    <a:cxn ang="0">
                      <a:pos x="105" y="25"/>
                    </a:cxn>
                    <a:cxn ang="0">
                      <a:pos x="103" y="16"/>
                    </a:cxn>
                    <a:cxn ang="0">
                      <a:pos x="95" y="10"/>
                    </a:cxn>
                    <a:cxn ang="0">
                      <a:pos x="94" y="9"/>
                    </a:cxn>
                    <a:cxn ang="0">
                      <a:pos x="65" y="8"/>
                    </a:cxn>
                    <a:cxn ang="0">
                      <a:pos x="59" y="6"/>
                    </a:cxn>
                    <a:cxn ang="0">
                      <a:pos x="53" y="9"/>
                    </a:cxn>
                    <a:cxn ang="0">
                      <a:pos x="48" y="2"/>
                    </a:cxn>
                    <a:cxn ang="0">
                      <a:pos x="23" y="9"/>
                    </a:cxn>
                    <a:cxn ang="0">
                      <a:pos x="6" y="15"/>
                    </a:cxn>
                    <a:cxn ang="0">
                      <a:pos x="2" y="18"/>
                    </a:cxn>
                    <a:cxn ang="0">
                      <a:pos x="2" y="19"/>
                    </a:cxn>
                  </a:cxnLst>
                  <a:rect l="0" t="0" r="r" b="b"/>
                  <a:pathLst>
                    <a:path w="109" h="89">
                      <a:moveTo>
                        <a:pt x="2" y="19"/>
                      </a:moveTo>
                      <a:cubicBezTo>
                        <a:pt x="3" y="21"/>
                        <a:pt x="4" y="28"/>
                        <a:pt x="2" y="31"/>
                      </a:cubicBezTo>
                      <a:cubicBezTo>
                        <a:pt x="0" y="34"/>
                        <a:pt x="1" y="35"/>
                        <a:pt x="3" y="36"/>
                      </a:cubicBezTo>
                      <a:cubicBezTo>
                        <a:pt x="5" y="37"/>
                        <a:pt x="5" y="39"/>
                        <a:pt x="5" y="41"/>
                      </a:cubicBezTo>
                      <a:cubicBezTo>
                        <a:pt x="5" y="43"/>
                        <a:pt x="7" y="43"/>
                        <a:pt x="7" y="47"/>
                      </a:cubicBezTo>
                      <a:cubicBezTo>
                        <a:pt x="7" y="51"/>
                        <a:pt x="8" y="54"/>
                        <a:pt x="10" y="56"/>
                      </a:cubicBezTo>
                      <a:cubicBezTo>
                        <a:pt x="11" y="57"/>
                        <a:pt x="11" y="59"/>
                        <a:pt x="10" y="61"/>
                      </a:cubicBezTo>
                      <a:cubicBezTo>
                        <a:pt x="12" y="63"/>
                        <a:pt x="14" y="64"/>
                        <a:pt x="16" y="65"/>
                      </a:cubicBezTo>
                      <a:cubicBezTo>
                        <a:pt x="22" y="67"/>
                        <a:pt x="24" y="68"/>
                        <a:pt x="24" y="70"/>
                      </a:cubicBezTo>
                      <a:cubicBezTo>
                        <a:pt x="24" y="72"/>
                        <a:pt x="29" y="75"/>
                        <a:pt x="30" y="73"/>
                      </a:cubicBezTo>
                      <a:cubicBezTo>
                        <a:pt x="31" y="70"/>
                        <a:pt x="34" y="72"/>
                        <a:pt x="36" y="72"/>
                      </a:cubicBezTo>
                      <a:cubicBezTo>
                        <a:pt x="38" y="72"/>
                        <a:pt x="39" y="74"/>
                        <a:pt x="39" y="76"/>
                      </a:cubicBezTo>
                      <a:cubicBezTo>
                        <a:pt x="40" y="77"/>
                        <a:pt x="45" y="76"/>
                        <a:pt x="47" y="78"/>
                      </a:cubicBezTo>
                      <a:cubicBezTo>
                        <a:pt x="48" y="79"/>
                        <a:pt x="49" y="83"/>
                        <a:pt x="52" y="84"/>
                      </a:cubicBezTo>
                      <a:cubicBezTo>
                        <a:pt x="54" y="86"/>
                        <a:pt x="57" y="82"/>
                        <a:pt x="59" y="83"/>
                      </a:cubicBezTo>
                      <a:cubicBezTo>
                        <a:pt x="60" y="85"/>
                        <a:pt x="65" y="86"/>
                        <a:pt x="68" y="85"/>
                      </a:cubicBezTo>
                      <a:cubicBezTo>
                        <a:pt x="71" y="83"/>
                        <a:pt x="73" y="86"/>
                        <a:pt x="77" y="85"/>
                      </a:cubicBezTo>
                      <a:cubicBezTo>
                        <a:pt x="81" y="85"/>
                        <a:pt x="85" y="86"/>
                        <a:pt x="86" y="88"/>
                      </a:cubicBezTo>
                      <a:cubicBezTo>
                        <a:pt x="87" y="88"/>
                        <a:pt x="90" y="89"/>
                        <a:pt x="93" y="89"/>
                      </a:cubicBezTo>
                      <a:cubicBezTo>
                        <a:pt x="94" y="88"/>
                        <a:pt x="92" y="83"/>
                        <a:pt x="93" y="82"/>
                      </a:cubicBezTo>
                      <a:cubicBezTo>
                        <a:pt x="93" y="81"/>
                        <a:pt x="102" y="73"/>
                        <a:pt x="103" y="71"/>
                      </a:cubicBezTo>
                      <a:cubicBezTo>
                        <a:pt x="105" y="69"/>
                        <a:pt x="107" y="69"/>
                        <a:pt x="108" y="67"/>
                      </a:cubicBezTo>
                      <a:cubicBezTo>
                        <a:pt x="109" y="65"/>
                        <a:pt x="105" y="58"/>
                        <a:pt x="104" y="56"/>
                      </a:cubicBezTo>
                      <a:cubicBezTo>
                        <a:pt x="103" y="55"/>
                        <a:pt x="102" y="49"/>
                        <a:pt x="103" y="46"/>
                      </a:cubicBezTo>
                      <a:cubicBezTo>
                        <a:pt x="104" y="44"/>
                        <a:pt x="99" y="42"/>
                        <a:pt x="99" y="40"/>
                      </a:cubicBezTo>
                      <a:cubicBezTo>
                        <a:pt x="99" y="39"/>
                        <a:pt x="103" y="36"/>
                        <a:pt x="106" y="35"/>
                      </a:cubicBezTo>
                      <a:cubicBezTo>
                        <a:pt x="108" y="34"/>
                        <a:pt x="107" y="27"/>
                        <a:pt x="105" y="25"/>
                      </a:cubicBezTo>
                      <a:cubicBezTo>
                        <a:pt x="103" y="23"/>
                        <a:pt x="102" y="20"/>
                        <a:pt x="103" y="16"/>
                      </a:cubicBezTo>
                      <a:cubicBezTo>
                        <a:pt x="105" y="13"/>
                        <a:pt x="96" y="10"/>
                        <a:pt x="95" y="10"/>
                      </a:cubicBezTo>
                      <a:cubicBezTo>
                        <a:pt x="94" y="10"/>
                        <a:pt x="94" y="10"/>
                        <a:pt x="94" y="9"/>
                      </a:cubicBezTo>
                      <a:cubicBezTo>
                        <a:pt x="86" y="11"/>
                        <a:pt x="66" y="9"/>
                        <a:pt x="65" y="8"/>
                      </a:cubicBezTo>
                      <a:cubicBezTo>
                        <a:pt x="64" y="8"/>
                        <a:pt x="61" y="7"/>
                        <a:pt x="59" y="6"/>
                      </a:cubicBezTo>
                      <a:cubicBezTo>
                        <a:pt x="58" y="8"/>
                        <a:pt x="56" y="9"/>
                        <a:pt x="53" y="9"/>
                      </a:cubicBezTo>
                      <a:cubicBezTo>
                        <a:pt x="48" y="9"/>
                        <a:pt x="48" y="5"/>
                        <a:pt x="48" y="2"/>
                      </a:cubicBezTo>
                      <a:cubicBezTo>
                        <a:pt x="48" y="0"/>
                        <a:pt x="28" y="4"/>
                        <a:pt x="23" y="9"/>
                      </a:cubicBezTo>
                      <a:cubicBezTo>
                        <a:pt x="18" y="15"/>
                        <a:pt x="6" y="13"/>
                        <a:pt x="6" y="15"/>
                      </a:cubicBezTo>
                      <a:cubicBezTo>
                        <a:pt x="5" y="17"/>
                        <a:pt x="3" y="18"/>
                        <a:pt x="2" y="18"/>
                      </a:cubicBezTo>
                      <a:cubicBezTo>
                        <a:pt x="2" y="18"/>
                        <a:pt x="2" y="19"/>
                        <a:pt x="2" y="19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4" name="Freeform 67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695825" y="2198688"/>
                  <a:ext cx="79375" cy="74613"/>
                </a:xfrm>
                <a:custGeom>
                  <a:avLst/>
                  <a:gdLst/>
                  <a:ahLst/>
                  <a:cxnLst>
                    <a:cxn ang="0">
                      <a:pos x="31" y="35"/>
                    </a:cxn>
                    <a:cxn ang="0">
                      <a:pos x="39" y="23"/>
                    </a:cxn>
                    <a:cxn ang="0">
                      <a:pos x="40" y="8"/>
                    </a:cxn>
                    <a:cxn ang="0">
                      <a:pos x="30" y="2"/>
                    </a:cxn>
                    <a:cxn ang="0">
                      <a:pos x="13" y="1"/>
                    </a:cxn>
                    <a:cxn ang="0">
                      <a:pos x="6" y="2"/>
                    </a:cxn>
                    <a:cxn ang="0">
                      <a:pos x="1" y="5"/>
                    </a:cxn>
                    <a:cxn ang="0">
                      <a:pos x="6" y="13"/>
                    </a:cxn>
                    <a:cxn ang="0">
                      <a:pos x="15" y="24"/>
                    </a:cxn>
                    <a:cxn ang="0">
                      <a:pos x="24" y="34"/>
                    </a:cxn>
                    <a:cxn ang="0">
                      <a:pos x="30" y="39"/>
                    </a:cxn>
                    <a:cxn ang="0">
                      <a:pos x="31" y="35"/>
                    </a:cxn>
                  </a:cxnLst>
                  <a:rect l="0" t="0" r="r" b="b"/>
                  <a:pathLst>
                    <a:path w="41" h="39">
                      <a:moveTo>
                        <a:pt x="31" y="35"/>
                      </a:moveTo>
                      <a:cubicBezTo>
                        <a:pt x="30" y="33"/>
                        <a:pt x="37" y="23"/>
                        <a:pt x="39" y="23"/>
                      </a:cubicBezTo>
                      <a:cubicBezTo>
                        <a:pt x="41" y="23"/>
                        <a:pt x="41" y="13"/>
                        <a:pt x="40" y="8"/>
                      </a:cubicBezTo>
                      <a:cubicBezTo>
                        <a:pt x="35" y="4"/>
                        <a:pt x="30" y="2"/>
                        <a:pt x="30" y="2"/>
                      </a:cubicBezTo>
                      <a:cubicBezTo>
                        <a:pt x="30" y="2"/>
                        <a:pt x="15" y="2"/>
                        <a:pt x="13" y="1"/>
                      </a:cubicBezTo>
                      <a:cubicBezTo>
                        <a:pt x="10" y="0"/>
                        <a:pt x="8" y="4"/>
                        <a:pt x="6" y="2"/>
                      </a:cubicBezTo>
                      <a:cubicBezTo>
                        <a:pt x="3" y="0"/>
                        <a:pt x="0" y="3"/>
                        <a:pt x="1" y="5"/>
                      </a:cubicBezTo>
                      <a:cubicBezTo>
                        <a:pt x="1" y="8"/>
                        <a:pt x="6" y="9"/>
                        <a:pt x="6" y="13"/>
                      </a:cubicBezTo>
                      <a:cubicBezTo>
                        <a:pt x="6" y="17"/>
                        <a:pt x="15" y="22"/>
                        <a:pt x="15" y="24"/>
                      </a:cubicBezTo>
                      <a:cubicBezTo>
                        <a:pt x="15" y="25"/>
                        <a:pt x="21" y="29"/>
                        <a:pt x="24" y="34"/>
                      </a:cubicBezTo>
                      <a:cubicBezTo>
                        <a:pt x="26" y="35"/>
                        <a:pt x="28" y="37"/>
                        <a:pt x="30" y="39"/>
                      </a:cubicBezTo>
                      <a:cubicBezTo>
                        <a:pt x="30" y="37"/>
                        <a:pt x="31" y="36"/>
                        <a:pt x="31" y="35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5" name="Freeform 68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657725" y="2165350"/>
                  <a:ext cx="114300" cy="98425"/>
                </a:xfrm>
                <a:custGeom>
                  <a:avLst/>
                  <a:gdLst/>
                  <a:ahLst/>
                  <a:cxnLst>
                    <a:cxn ang="0">
                      <a:pos x="35" y="42"/>
                    </a:cxn>
                    <a:cxn ang="0">
                      <a:pos x="26" y="31"/>
                    </a:cxn>
                    <a:cxn ang="0">
                      <a:pos x="21" y="23"/>
                    </a:cxn>
                    <a:cxn ang="0">
                      <a:pos x="26" y="20"/>
                    </a:cxn>
                    <a:cxn ang="0">
                      <a:pos x="33" y="19"/>
                    </a:cxn>
                    <a:cxn ang="0">
                      <a:pos x="50" y="20"/>
                    </a:cxn>
                    <a:cxn ang="0">
                      <a:pos x="60" y="26"/>
                    </a:cxn>
                    <a:cxn ang="0">
                      <a:pos x="60" y="23"/>
                    </a:cxn>
                    <a:cxn ang="0">
                      <a:pos x="56" y="15"/>
                    </a:cxn>
                    <a:cxn ang="0">
                      <a:pos x="53" y="8"/>
                    </a:cxn>
                    <a:cxn ang="0">
                      <a:pos x="50" y="9"/>
                    </a:cxn>
                    <a:cxn ang="0">
                      <a:pos x="38" y="7"/>
                    </a:cxn>
                    <a:cxn ang="0">
                      <a:pos x="29" y="0"/>
                    </a:cxn>
                    <a:cxn ang="0">
                      <a:pos x="22" y="4"/>
                    </a:cxn>
                    <a:cxn ang="0">
                      <a:pos x="19" y="10"/>
                    </a:cxn>
                    <a:cxn ang="0">
                      <a:pos x="15" y="15"/>
                    </a:cxn>
                    <a:cxn ang="0">
                      <a:pos x="8" y="15"/>
                    </a:cxn>
                    <a:cxn ang="0">
                      <a:pos x="0" y="16"/>
                    </a:cxn>
                    <a:cxn ang="0">
                      <a:pos x="2" y="21"/>
                    </a:cxn>
                    <a:cxn ang="0">
                      <a:pos x="11" y="25"/>
                    </a:cxn>
                    <a:cxn ang="0">
                      <a:pos x="21" y="40"/>
                    </a:cxn>
                    <a:cxn ang="0">
                      <a:pos x="30" y="45"/>
                    </a:cxn>
                    <a:cxn ang="0">
                      <a:pos x="40" y="50"/>
                    </a:cxn>
                    <a:cxn ang="0">
                      <a:pos x="44" y="52"/>
                    </a:cxn>
                    <a:cxn ang="0">
                      <a:pos x="35" y="42"/>
                    </a:cxn>
                  </a:cxnLst>
                  <a:rect l="0" t="0" r="r" b="b"/>
                  <a:pathLst>
                    <a:path w="60" h="52">
                      <a:moveTo>
                        <a:pt x="35" y="42"/>
                      </a:moveTo>
                      <a:cubicBezTo>
                        <a:pt x="35" y="40"/>
                        <a:pt x="26" y="35"/>
                        <a:pt x="26" y="31"/>
                      </a:cubicBezTo>
                      <a:cubicBezTo>
                        <a:pt x="26" y="27"/>
                        <a:pt x="21" y="26"/>
                        <a:pt x="21" y="23"/>
                      </a:cubicBezTo>
                      <a:cubicBezTo>
                        <a:pt x="20" y="21"/>
                        <a:pt x="23" y="18"/>
                        <a:pt x="26" y="20"/>
                      </a:cubicBezTo>
                      <a:cubicBezTo>
                        <a:pt x="28" y="22"/>
                        <a:pt x="30" y="18"/>
                        <a:pt x="33" y="19"/>
                      </a:cubicBezTo>
                      <a:cubicBezTo>
                        <a:pt x="35" y="20"/>
                        <a:pt x="50" y="20"/>
                        <a:pt x="50" y="20"/>
                      </a:cubicBezTo>
                      <a:cubicBezTo>
                        <a:pt x="50" y="20"/>
                        <a:pt x="55" y="22"/>
                        <a:pt x="60" y="26"/>
                      </a:cubicBezTo>
                      <a:cubicBezTo>
                        <a:pt x="60" y="24"/>
                        <a:pt x="60" y="24"/>
                        <a:pt x="60" y="23"/>
                      </a:cubicBezTo>
                      <a:cubicBezTo>
                        <a:pt x="59" y="20"/>
                        <a:pt x="60" y="16"/>
                        <a:pt x="56" y="15"/>
                      </a:cubicBezTo>
                      <a:cubicBezTo>
                        <a:pt x="55" y="14"/>
                        <a:pt x="54" y="11"/>
                        <a:pt x="53" y="8"/>
                      </a:cubicBezTo>
                      <a:cubicBezTo>
                        <a:pt x="52" y="9"/>
                        <a:pt x="50" y="9"/>
                        <a:pt x="50" y="9"/>
                      </a:cubicBezTo>
                      <a:cubicBezTo>
                        <a:pt x="47" y="10"/>
                        <a:pt x="40" y="10"/>
                        <a:pt x="38" y="7"/>
                      </a:cubicBezTo>
                      <a:cubicBezTo>
                        <a:pt x="36" y="5"/>
                        <a:pt x="31" y="1"/>
                        <a:pt x="29" y="0"/>
                      </a:cubicBezTo>
                      <a:cubicBezTo>
                        <a:pt x="28" y="1"/>
                        <a:pt x="24" y="4"/>
                        <a:pt x="22" y="4"/>
                      </a:cubicBezTo>
                      <a:cubicBezTo>
                        <a:pt x="20" y="5"/>
                        <a:pt x="21" y="10"/>
                        <a:pt x="19" y="10"/>
                      </a:cubicBezTo>
                      <a:cubicBezTo>
                        <a:pt x="17" y="10"/>
                        <a:pt x="16" y="13"/>
                        <a:pt x="15" y="15"/>
                      </a:cubicBezTo>
                      <a:cubicBezTo>
                        <a:pt x="15" y="16"/>
                        <a:pt x="10" y="14"/>
                        <a:pt x="8" y="15"/>
                      </a:cubicBezTo>
                      <a:cubicBezTo>
                        <a:pt x="7" y="15"/>
                        <a:pt x="2" y="16"/>
                        <a:pt x="0" y="16"/>
                      </a:cubicBezTo>
                      <a:cubicBezTo>
                        <a:pt x="1" y="18"/>
                        <a:pt x="0" y="21"/>
                        <a:pt x="2" y="21"/>
                      </a:cubicBezTo>
                      <a:cubicBezTo>
                        <a:pt x="5" y="21"/>
                        <a:pt x="11" y="21"/>
                        <a:pt x="11" y="25"/>
                      </a:cubicBezTo>
                      <a:cubicBezTo>
                        <a:pt x="11" y="29"/>
                        <a:pt x="18" y="37"/>
                        <a:pt x="21" y="40"/>
                      </a:cubicBezTo>
                      <a:cubicBezTo>
                        <a:pt x="24" y="43"/>
                        <a:pt x="30" y="43"/>
                        <a:pt x="30" y="45"/>
                      </a:cubicBezTo>
                      <a:cubicBezTo>
                        <a:pt x="30" y="48"/>
                        <a:pt x="35" y="50"/>
                        <a:pt x="40" y="50"/>
                      </a:cubicBezTo>
                      <a:cubicBezTo>
                        <a:pt x="41" y="50"/>
                        <a:pt x="43" y="51"/>
                        <a:pt x="44" y="52"/>
                      </a:cubicBezTo>
                      <a:cubicBezTo>
                        <a:pt x="41" y="47"/>
                        <a:pt x="35" y="43"/>
                        <a:pt x="35" y="42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6" name="Freeform 69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768850" y="2270125"/>
                  <a:ext cx="39688" cy="77788"/>
                </a:xfrm>
                <a:custGeom>
                  <a:avLst/>
                  <a:gdLst/>
                  <a:ahLst/>
                  <a:cxnLst>
                    <a:cxn ang="0">
                      <a:pos x="14" y="35"/>
                    </a:cxn>
                    <a:cxn ang="0">
                      <a:pos x="17" y="31"/>
                    </a:cxn>
                    <a:cxn ang="0">
                      <a:pos x="21" y="24"/>
                    </a:cxn>
                    <a:cxn ang="0">
                      <a:pos x="21" y="24"/>
                    </a:cxn>
                    <a:cxn ang="0">
                      <a:pos x="15" y="17"/>
                    </a:cxn>
                    <a:cxn ang="0">
                      <a:pos x="16" y="5"/>
                    </a:cxn>
                    <a:cxn ang="0">
                      <a:pos x="6" y="0"/>
                    </a:cxn>
                    <a:cxn ang="0">
                      <a:pos x="1" y="8"/>
                    </a:cxn>
                    <a:cxn ang="0">
                      <a:pos x="4" y="15"/>
                    </a:cxn>
                    <a:cxn ang="0">
                      <a:pos x="3" y="32"/>
                    </a:cxn>
                    <a:cxn ang="0">
                      <a:pos x="11" y="41"/>
                    </a:cxn>
                    <a:cxn ang="0">
                      <a:pos x="14" y="35"/>
                    </a:cxn>
                  </a:cxnLst>
                  <a:rect l="0" t="0" r="r" b="b"/>
                  <a:pathLst>
                    <a:path w="21" h="41">
                      <a:moveTo>
                        <a:pt x="14" y="35"/>
                      </a:moveTo>
                      <a:cubicBezTo>
                        <a:pt x="17" y="35"/>
                        <a:pt x="15" y="33"/>
                        <a:pt x="17" y="31"/>
                      </a:cubicBezTo>
                      <a:cubicBezTo>
                        <a:pt x="19" y="29"/>
                        <a:pt x="21" y="26"/>
                        <a:pt x="21" y="24"/>
                      </a:cubicBezTo>
                      <a:cubicBezTo>
                        <a:pt x="21" y="24"/>
                        <a:pt x="21" y="24"/>
                        <a:pt x="21" y="24"/>
                      </a:cubicBezTo>
                      <a:cubicBezTo>
                        <a:pt x="18" y="21"/>
                        <a:pt x="15" y="20"/>
                        <a:pt x="15" y="17"/>
                      </a:cubicBezTo>
                      <a:cubicBezTo>
                        <a:pt x="14" y="14"/>
                        <a:pt x="15" y="9"/>
                        <a:pt x="16" y="5"/>
                      </a:cubicBezTo>
                      <a:cubicBezTo>
                        <a:pt x="14" y="4"/>
                        <a:pt x="8" y="0"/>
                        <a:pt x="6" y="0"/>
                      </a:cubicBezTo>
                      <a:cubicBezTo>
                        <a:pt x="4" y="0"/>
                        <a:pt x="1" y="4"/>
                        <a:pt x="1" y="8"/>
                      </a:cubicBezTo>
                      <a:cubicBezTo>
                        <a:pt x="5" y="10"/>
                        <a:pt x="7" y="12"/>
                        <a:pt x="4" y="15"/>
                      </a:cubicBezTo>
                      <a:cubicBezTo>
                        <a:pt x="1" y="18"/>
                        <a:pt x="0" y="29"/>
                        <a:pt x="3" y="32"/>
                      </a:cubicBezTo>
                      <a:cubicBezTo>
                        <a:pt x="7" y="34"/>
                        <a:pt x="8" y="40"/>
                        <a:pt x="11" y="41"/>
                      </a:cubicBezTo>
                      <a:cubicBezTo>
                        <a:pt x="12" y="38"/>
                        <a:pt x="12" y="35"/>
                        <a:pt x="14" y="35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7" name="Freeform 70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570413" y="2095500"/>
                  <a:ext cx="160338" cy="71438"/>
                </a:xfrm>
                <a:custGeom>
                  <a:avLst/>
                  <a:gdLst/>
                  <a:ahLst/>
                  <a:cxnLst>
                    <a:cxn ang="0">
                      <a:pos x="71" y="3"/>
                    </a:cxn>
                    <a:cxn ang="0">
                      <a:pos x="60" y="0"/>
                    </a:cxn>
                    <a:cxn ang="0">
                      <a:pos x="58" y="5"/>
                    </a:cxn>
                    <a:cxn ang="0">
                      <a:pos x="48" y="5"/>
                    </a:cxn>
                    <a:cxn ang="0">
                      <a:pos x="42" y="10"/>
                    </a:cxn>
                    <a:cxn ang="0">
                      <a:pos x="38" y="17"/>
                    </a:cxn>
                    <a:cxn ang="0">
                      <a:pos x="33" y="20"/>
                    </a:cxn>
                    <a:cxn ang="0">
                      <a:pos x="22" y="22"/>
                    </a:cxn>
                    <a:cxn ang="0">
                      <a:pos x="15" y="23"/>
                    </a:cxn>
                    <a:cxn ang="0">
                      <a:pos x="9" y="24"/>
                    </a:cxn>
                    <a:cxn ang="0">
                      <a:pos x="2" y="22"/>
                    </a:cxn>
                    <a:cxn ang="0">
                      <a:pos x="1" y="28"/>
                    </a:cxn>
                    <a:cxn ang="0">
                      <a:pos x="7" y="31"/>
                    </a:cxn>
                    <a:cxn ang="0">
                      <a:pos x="14" y="32"/>
                    </a:cxn>
                    <a:cxn ang="0">
                      <a:pos x="21" y="30"/>
                    </a:cxn>
                    <a:cxn ang="0">
                      <a:pos x="30" y="29"/>
                    </a:cxn>
                    <a:cxn ang="0">
                      <a:pos x="32" y="34"/>
                    </a:cxn>
                    <a:cxn ang="0">
                      <a:pos x="42" y="35"/>
                    </a:cxn>
                    <a:cxn ang="0">
                      <a:pos x="55" y="37"/>
                    </a:cxn>
                    <a:cxn ang="0">
                      <a:pos x="64" y="34"/>
                    </a:cxn>
                    <a:cxn ang="0">
                      <a:pos x="72" y="31"/>
                    </a:cxn>
                    <a:cxn ang="0">
                      <a:pos x="72" y="31"/>
                    </a:cxn>
                    <a:cxn ang="0">
                      <a:pos x="74" y="29"/>
                    </a:cxn>
                    <a:cxn ang="0">
                      <a:pos x="76" y="24"/>
                    </a:cxn>
                    <a:cxn ang="0">
                      <a:pos x="77" y="19"/>
                    </a:cxn>
                    <a:cxn ang="0">
                      <a:pos x="82" y="16"/>
                    </a:cxn>
                    <a:cxn ang="0">
                      <a:pos x="84" y="13"/>
                    </a:cxn>
                    <a:cxn ang="0">
                      <a:pos x="79" y="4"/>
                    </a:cxn>
                    <a:cxn ang="0">
                      <a:pos x="71" y="3"/>
                    </a:cxn>
                  </a:cxnLst>
                  <a:rect l="0" t="0" r="r" b="b"/>
                  <a:pathLst>
                    <a:path w="84" h="37">
                      <a:moveTo>
                        <a:pt x="71" y="3"/>
                      </a:moveTo>
                      <a:cubicBezTo>
                        <a:pt x="68" y="0"/>
                        <a:pt x="60" y="0"/>
                        <a:pt x="60" y="0"/>
                      </a:cubicBezTo>
                      <a:cubicBezTo>
                        <a:pt x="60" y="0"/>
                        <a:pt x="59" y="3"/>
                        <a:pt x="58" y="5"/>
                      </a:cubicBezTo>
                      <a:cubicBezTo>
                        <a:pt x="57" y="6"/>
                        <a:pt x="52" y="6"/>
                        <a:pt x="48" y="5"/>
                      </a:cubicBezTo>
                      <a:cubicBezTo>
                        <a:pt x="47" y="7"/>
                        <a:pt x="43" y="8"/>
                        <a:pt x="42" y="10"/>
                      </a:cubicBezTo>
                      <a:cubicBezTo>
                        <a:pt x="42" y="12"/>
                        <a:pt x="36" y="11"/>
                        <a:pt x="38" y="17"/>
                      </a:cubicBezTo>
                      <a:cubicBezTo>
                        <a:pt x="40" y="23"/>
                        <a:pt x="35" y="21"/>
                        <a:pt x="33" y="20"/>
                      </a:cubicBezTo>
                      <a:cubicBezTo>
                        <a:pt x="32" y="19"/>
                        <a:pt x="24" y="20"/>
                        <a:pt x="22" y="22"/>
                      </a:cubicBezTo>
                      <a:cubicBezTo>
                        <a:pt x="20" y="24"/>
                        <a:pt x="17" y="24"/>
                        <a:pt x="15" y="23"/>
                      </a:cubicBezTo>
                      <a:cubicBezTo>
                        <a:pt x="14" y="22"/>
                        <a:pt x="10" y="21"/>
                        <a:pt x="9" y="24"/>
                      </a:cubicBezTo>
                      <a:cubicBezTo>
                        <a:pt x="7" y="26"/>
                        <a:pt x="4" y="22"/>
                        <a:pt x="2" y="22"/>
                      </a:cubicBezTo>
                      <a:cubicBezTo>
                        <a:pt x="0" y="22"/>
                        <a:pt x="1" y="27"/>
                        <a:pt x="1" y="28"/>
                      </a:cubicBezTo>
                      <a:cubicBezTo>
                        <a:pt x="1" y="29"/>
                        <a:pt x="4" y="32"/>
                        <a:pt x="7" y="31"/>
                      </a:cubicBezTo>
                      <a:cubicBezTo>
                        <a:pt x="9" y="30"/>
                        <a:pt x="12" y="31"/>
                        <a:pt x="14" y="32"/>
                      </a:cubicBezTo>
                      <a:cubicBezTo>
                        <a:pt x="16" y="34"/>
                        <a:pt x="19" y="31"/>
                        <a:pt x="21" y="30"/>
                      </a:cubicBezTo>
                      <a:cubicBezTo>
                        <a:pt x="22" y="29"/>
                        <a:pt x="29" y="29"/>
                        <a:pt x="30" y="29"/>
                      </a:cubicBezTo>
                      <a:cubicBezTo>
                        <a:pt x="30" y="29"/>
                        <a:pt x="31" y="33"/>
                        <a:pt x="32" y="34"/>
                      </a:cubicBezTo>
                      <a:cubicBezTo>
                        <a:pt x="33" y="34"/>
                        <a:pt x="38" y="35"/>
                        <a:pt x="42" y="35"/>
                      </a:cubicBezTo>
                      <a:cubicBezTo>
                        <a:pt x="46" y="35"/>
                        <a:pt x="53" y="37"/>
                        <a:pt x="55" y="37"/>
                      </a:cubicBezTo>
                      <a:cubicBezTo>
                        <a:pt x="57" y="37"/>
                        <a:pt x="60" y="34"/>
                        <a:pt x="64" y="34"/>
                      </a:cubicBezTo>
                      <a:cubicBezTo>
                        <a:pt x="69" y="34"/>
                        <a:pt x="71" y="31"/>
                        <a:pt x="72" y="31"/>
                      </a:cubicBezTo>
                      <a:cubicBezTo>
                        <a:pt x="72" y="31"/>
                        <a:pt x="72" y="31"/>
                        <a:pt x="72" y="31"/>
                      </a:cubicBezTo>
                      <a:cubicBezTo>
                        <a:pt x="72" y="30"/>
                        <a:pt x="73" y="29"/>
                        <a:pt x="74" y="29"/>
                      </a:cubicBezTo>
                      <a:cubicBezTo>
                        <a:pt x="76" y="28"/>
                        <a:pt x="74" y="25"/>
                        <a:pt x="76" y="24"/>
                      </a:cubicBezTo>
                      <a:cubicBezTo>
                        <a:pt x="77" y="22"/>
                        <a:pt x="75" y="19"/>
                        <a:pt x="77" y="19"/>
                      </a:cubicBezTo>
                      <a:cubicBezTo>
                        <a:pt x="79" y="20"/>
                        <a:pt x="82" y="20"/>
                        <a:pt x="82" y="16"/>
                      </a:cubicBezTo>
                      <a:cubicBezTo>
                        <a:pt x="82" y="15"/>
                        <a:pt x="83" y="14"/>
                        <a:pt x="84" y="13"/>
                      </a:cubicBezTo>
                      <a:cubicBezTo>
                        <a:pt x="81" y="10"/>
                        <a:pt x="79" y="4"/>
                        <a:pt x="79" y="4"/>
                      </a:cubicBezTo>
                      <a:cubicBezTo>
                        <a:pt x="79" y="4"/>
                        <a:pt x="74" y="6"/>
                        <a:pt x="71" y="3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8" name="Freeform 71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706938" y="2103438"/>
                  <a:ext cx="142875" cy="80963"/>
                </a:xfrm>
                <a:custGeom>
                  <a:avLst/>
                  <a:gdLst/>
                  <a:ahLst/>
                  <a:cxnLst>
                    <a:cxn ang="0">
                      <a:pos x="71" y="8"/>
                    </a:cxn>
                    <a:cxn ang="0">
                      <a:pos x="68" y="7"/>
                    </a:cxn>
                    <a:cxn ang="0">
                      <a:pos x="61" y="4"/>
                    </a:cxn>
                    <a:cxn ang="0">
                      <a:pos x="51" y="1"/>
                    </a:cxn>
                    <a:cxn ang="0">
                      <a:pos x="40" y="7"/>
                    </a:cxn>
                    <a:cxn ang="0">
                      <a:pos x="28" y="11"/>
                    </a:cxn>
                    <a:cxn ang="0">
                      <a:pos x="13" y="11"/>
                    </a:cxn>
                    <a:cxn ang="0">
                      <a:pos x="12" y="9"/>
                    </a:cxn>
                    <a:cxn ang="0">
                      <a:pos x="10" y="12"/>
                    </a:cxn>
                    <a:cxn ang="0">
                      <a:pos x="5" y="15"/>
                    </a:cxn>
                    <a:cxn ang="0">
                      <a:pos x="4" y="20"/>
                    </a:cxn>
                    <a:cxn ang="0">
                      <a:pos x="2" y="25"/>
                    </a:cxn>
                    <a:cxn ang="0">
                      <a:pos x="0" y="27"/>
                    </a:cxn>
                    <a:cxn ang="0">
                      <a:pos x="3" y="32"/>
                    </a:cxn>
                    <a:cxn ang="0">
                      <a:pos x="3" y="32"/>
                    </a:cxn>
                    <a:cxn ang="0">
                      <a:pos x="12" y="39"/>
                    </a:cxn>
                    <a:cxn ang="0">
                      <a:pos x="24" y="41"/>
                    </a:cxn>
                    <a:cxn ang="0">
                      <a:pos x="39" y="37"/>
                    </a:cxn>
                    <a:cxn ang="0">
                      <a:pos x="44" y="38"/>
                    </a:cxn>
                    <a:cxn ang="0">
                      <a:pos x="47" y="39"/>
                    </a:cxn>
                    <a:cxn ang="0">
                      <a:pos x="54" y="34"/>
                    </a:cxn>
                    <a:cxn ang="0">
                      <a:pos x="64" y="17"/>
                    </a:cxn>
                    <a:cxn ang="0">
                      <a:pos x="72" y="12"/>
                    </a:cxn>
                    <a:cxn ang="0">
                      <a:pos x="71" y="8"/>
                    </a:cxn>
                  </a:cxnLst>
                  <a:rect l="0" t="0" r="r" b="b"/>
                  <a:pathLst>
                    <a:path w="74" h="42">
                      <a:moveTo>
                        <a:pt x="71" y="8"/>
                      </a:moveTo>
                      <a:cubicBezTo>
                        <a:pt x="70" y="8"/>
                        <a:pt x="69" y="7"/>
                        <a:pt x="68" y="7"/>
                      </a:cubicBezTo>
                      <a:cubicBezTo>
                        <a:pt x="65" y="6"/>
                        <a:pt x="62" y="5"/>
                        <a:pt x="61" y="4"/>
                      </a:cubicBezTo>
                      <a:cubicBezTo>
                        <a:pt x="59" y="2"/>
                        <a:pt x="52" y="1"/>
                        <a:pt x="51" y="1"/>
                      </a:cubicBezTo>
                      <a:cubicBezTo>
                        <a:pt x="50" y="0"/>
                        <a:pt x="43" y="7"/>
                        <a:pt x="40" y="7"/>
                      </a:cubicBezTo>
                      <a:cubicBezTo>
                        <a:pt x="38" y="7"/>
                        <a:pt x="28" y="9"/>
                        <a:pt x="28" y="11"/>
                      </a:cubicBezTo>
                      <a:cubicBezTo>
                        <a:pt x="28" y="14"/>
                        <a:pt x="16" y="14"/>
                        <a:pt x="13" y="11"/>
                      </a:cubicBezTo>
                      <a:cubicBezTo>
                        <a:pt x="13" y="11"/>
                        <a:pt x="12" y="10"/>
                        <a:pt x="12" y="9"/>
                      </a:cubicBezTo>
                      <a:cubicBezTo>
                        <a:pt x="11" y="10"/>
                        <a:pt x="10" y="11"/>
                        <a:pt x="10" y="12"/>
                      </a:cubicBezTo>
                      <a:cubicBezTo>
                        <a:pt x="10" y="16"/>
                        <a:pt x="7" y="16"/>
                        <a:pt x="5" y="15"/>
                      </a:cubicBezTo>
                      <a:cubicBezTo>
                        <a:pt x="3" y="15"/>
                        <a:pt x="5" y="18"/>
                        <a:pt x="4" y="20"/>
                      </a:cubicBezTo>
                      <a:cubicBezTo>
                        <a:pt x="2" y="21"/>
                        <a:pt x="4" y="24"/>
                        <a:pt x="2" y="25"/>
                      </a:cubicBezTo>
                      <a:cubicBezTo>
                        <a:pt x="1" y="25"/>
                        <a:pt x="0" y="26"/>
                        <a:pt x="0" y="27"/>
                      </a:cubicBezTo>
                      <a:cubicBezTo>
                        <a:pt x="1" y="28"/>
                        <a:pt x="3" y="32"/>
                        <a:pt x="3" y="32"/>
                      </a:cubicBezTo>
                      <a:cubicBezTo>
                        <a:pt x="3" y="32"/>
                        <a:pt x="3" y="32"/>
                        <a:pt x="3" y="32"/>
                      </a:cubicBezTo>
                      <a:cubicBezTo>
                        <a:pt x="5" y="33"/>
                        <a:pt x="10" y="37"/>
                        <a:pt x="12" y="39"/>
                      </a:cubicBezTo>
                      <a:cubicBezTo>
                        <a:pt x="14" y="42"/>
                        <a:pt x="21" y="42"/>
                        <a:pt x="24" y="41"/>
                      </a:cubicBezTo>
                      <a:cubicBezTo>
                        <a:pt x="26" y="41"/>
                        <a:pt x="39" y="37"/>
                        <a:pt x="39" y="37"/>
                      </a:cubicBezTo>
                      <a:cubicBezTo>
                        <a:pt x="39" y="37"/>
                        <a:pt x="42" y="38"/>
                        <a:pt x="44" y="38"/>
                      </a:cubicBezTo>
                      <a:cubicBezTo>
                        <a:pt x="44" y="38"/>
                        <a:pt x="46" y="38"/>
                        <a:pt x="47" y="39"/>
                      </a:cubicBezTo>
                      <a:cubicBezTo>
                        <a:pt x="48" y="38"/>
                        <a:pt x="51" y="37"/>
                        <a:pt x="54" y="34"/>
                      </a:cubicBezTo>
                      <a:cubicBezTo>
                        <a:pt x="57" y="30"/>
                        <a:pt x="63" y="18"/>
                        <a:pt x="64" y="17"/>
                      </a:cubicBezTo>
                      <a:cubicBezTo>
                        <a:pt x="66" y="16"/>
                        <a:pt x="70" y="14"/>
                        <a:pt x="72" y="12"/>
                      </a:cubicBezTo>
                      <a:cubicBezTo>
                        <a:pt x="74" y="11"/>
                        <a:pt x="73" y="9"/>
                        <a:pt x="71" y="8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9" name="Freeform 72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625975" y="2038350"/>
                  <a:ext cx="134938" cy="69850"/>
                </a:xfrm>
                <a:custGeom>
                  <a:avLst/>
                  <a:gdLst/>
                  <a:ahLst/>
                  <a:cxnLst>
                    <a:cxn ang="0">
                      <a:pos x="68" y="17"/>
                    </a:cxn>
                    <a:cxn ang="0">
                      <a:pos x="60" y="15"/>
                    </a:cxn>
                    <a:cxn ang="0">
                      <a:pos x="57" y="11"/>
                    </a:cxn>
                    <a:cxn ang="0">
                      <a:pos x="51" y="12"/>
                    </a:cxn>
                    <a:cxn ang="0">
                      <a:pos x="45" y="9"/>
                    </a:cxn>
                    <a:cxn ang="0">
                      <a:pos x="37" y="4"/>
                    </a:cxn>
                    <a:cxn ang="0">
                      <a:pos x="31" y="0"/>
                    </a:cxn>
                    <a:cxn ang="0">
                      <a:pos x="30" y="1"/>
                    </a:cxn>
                    <a:cxn ang="0">
                      <a:pos x="24" y="2"/>
                    </a:cxn>
                    <a:cxn ang="0">
                      <a:pos x="15" y="6"/>
                    </a:cxn>
                    <a:cxn ang="0">
                      <a:pos x="3" y="10"/>
                    </a:cxn>
                    <a:cxn ang="0">
                      <a:pos x="4" y="16"/>
                    </a:cxn>
                    <a:cxn ang="0">
                      <a:pos x="8" y="26"/>
                    </a:cxn>
                    <a:cxn ang="0">
                      <a:pos x="20" y="35"/>
                    </a:cxn>
                    <a:cxn ang="0">
                      <a:pos x="19" y="35"/>
                    </a:cxn>
                    <a:cxn ang="0">
                      <a:pos x="29" y="35"/>
                    </a:cxn>
                    <a:cxn ang="0">
                      <a:pos x="31" y="30"/>
                    </a:cxn>
                    <a:cxn ang="0">
                      <a:pos x="42" y="33"/>
                    </a:cxn>
                    <a:cxn ang="0">
                      <a:pos x="50" y="34"/>
                    </a:cxn>
                    <a:cxn ang="0">
                      <a:pos x="51" y="36"/>
                    </a:cxn>
                    <a:cxn ang="0">
                      <a:pos x="54" y="33"/>
                    </a:cxn>
                    <a:cxn ang="0">
                      <a:pos x="65" y="27"/>
                    </a:cxn>
                    <a:cxn ang="0">
                      <a:pos x="71" y="22"/>
                    </a:cxn>
                    <a:cxn ang="0">
                      <a:pos x="68" y="17"/>
                    </a:cxn>
                  </a:cxnLst>
                  <a:rect l="0" t="0" r="r" b="b"/>
                  <a:pathLst>
                    <a:path w="71" h="36">
                      <a:moveTo>
                        <a:pt x="68" y="17"/>
                      </a:moveTo>
                      <a:cubicBezTo>
                        <a:pt x="66" y="15"/>
                        <a:pt x="61" y="16"/>
                        <a:pt x="60" y="15"/>
                      </a:cubicBezTo>
                      <a:cubicBezTo>
                        <a:pt x="60" y="13"/>
                        <a:pt x="59" y="11"/>
                        <a:pt x="57" y="11"/>
                      </a:cubicBezTo>
                      <a:cubicBezTo>
                        <a:pt x="55" y="11"/>
                        <a:pt x="52" y="9"/>
                        <a:pt x="51" y="12"/>
                      </a:cubicBezTo>
                      <a:cubicBezTo>
                        <a:pt x="50" y="14"/>
                        <a:pt x="45" y="11"/>
                        <a:pt x="45" y="9"/>
                      </a:cubicBezTo>
                      <a:cubicBezTo>
                        <a:pt x="45" y="7"/>
                        <a:pt x="43" y="6"/>
                        <a:pt x="37" y="4"/>
                      </a:cubicBezTo>
                      <a:cubicBezTo>
                        <a:pt x="35" y="3"/>
                        <a:pt x="33" y="2"/>
                        <a:pt x="31" y="0"/>
                      </a:cubicBezTo>
                      <a:cubicBezTo>
                        <a:pt x="31" y="1"/>
                        <a:pt x="31" y="1"/>
                        <a:pt x="30" y="1"/>
                      </a:cubicBezTo>
                      <a:cubicBezTo>
                        <a:pt x="29" y="3"/>
                        <a:pt x="26" y="0"/>
                        <a:pt x="24" y="2"/>
                      </a:cubicBezTo>
                      <a:cubicBezTo>
                        <a:pt x="23" y="3"/>
                        <a:pt x="18" y="3"/>
                        <a:pt x="15" y="6"/>
                      </a:cubicBezTo>
                      <a:cubicBezTo>
                        <a:pt x="12" y="8"/>
                        <a:pt x="7" y="10"/>
                        <a:pt x="3" y="10"/>
                      </a:cubicBezTo>
                      <a:cubicBezTo>
                        <a:pt x="0" y="11"/>
                        <a:pt x="3" y="14"/>
                        <a:pt x="4" y="16"/>
                      </a:cubicBezTo>
                      <a:cubicBezTo>
                        <a:pt x="5" y="19"/>
                        <a:pt x="5" y="24"/>
                        <a:pt x="8" y="26"/>
                      </a:cubicBezTo>
                      <a:cubicBezTo>
                        <a:pt x="10" y="28"/>
                        <a:pt x="19" y="33"/>
                        <a:pt x="20" y="35"/>
                      </a:cubicBezTo>
                      <a:cubicBezTo>
                        <a:pt x="20" y="35"/>
                        <a:pt x="20" y="35"/>
                        <a:pt x="19" y="35"/>
                      </a:cubicBezTo>
                      <a:cubicBezTo>
                        <a:pt x="23" y="36"/>
                        <a:pt x="28" y="36"/>
                        <a:pt x="29" y="35"/>
                      </a:cubicBezTo>
                      <a:cubicBezTo>
                        <a:pt x="30" y="33"/>
                        <a:pt x="31" y="30"/>
                        <a:pt x="31" y="30"/>
                      </a:cubicBezTo>
                      <a:cubicBezTo>
                        <a:pt x="31" y="30"/>
                        <a:pt x="39" y="30"/>
                        <a:pt x="42" y="33"/>
                      </a:cubicBezTo>
                      <a:cubicBezTo>
                        <a:pt x="45" y="36"/>
                        <a:pt x="50" y="34"/>
                        <a:pt x="50" y="34"/>
                      </a:cubicBezTo>
                      <a:cubicBezTo>
                        <a:pt x="50" y="34"/>
                        <a:pt x="50" y="35"/>
                        <a:pt x="51" y="36"/>
                      </a:cubicBezTo>
                      <a:cubicBezTo>
                        <a:pt x="52" y="34"/>
                        <a:pt x="53" y="33"/>
                        <a:pt x="54" y="33"/>
                      </a:cubicBezTo>
                      <a:cubicBezTo>
                        <a:pt x="57" y="32"/>
                        <a:pt x="62" y="32"/>
                        <a:pt x="65" y="27"/>
                      </a:cubicBezTo>
                      <a:cubicBezTo>
                        <a:pt x="66" y="25"/>
                        <a:pt x="69" y="23"/>
                        <a:pt x="71" y="22"/>
                      </a:cubicBezTo>
                      <a:cubicBezTo>
                        <a:pt x="70" y="20"/>
                        <a:pt x="69" y="17"/>
                        <a:pt x="68" y="17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0" name="Freeform 73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722813" y="2079625"/>
                  <a:ext cx="120650" cy="50800"/>
                </a:xfrm>
                <a:custGeom>
                  <a:avLst/>
                  <a:gdLst/>
                  <a:ahLst/>
                  <a:cxnLst>
                    <a:cxn ang="0">
                      <a:pos x="47" y="3"/>
                    </a:cxn>
                    <a:cxn ang="0">
                      <a:pos x="38" y="3"/>
                    </a:cxn>
                    <a:cxn ang="0">
                      <a:pos x="29" y="1"/>
                    </a:cxn>
                    <a:cxn ang="0">
                      <a:pos x="22" y="2"/>
                    </a:cxn>
                    <a:cxn ang="0">
                      <a:pos x="20" y="1"/>
                    </a:cxn>
                    <a:cxn ang="0">
                      <a:pos x="14" y="6"/>
                    </a:cxn>
                    <a:cxn ang="0">
                      <a:pos x="3" y="12"/>
                    </a:cxn>
                    <a:cxn ang="0">
                      <a:pos x="0" y="15"/>
                    </a:cxn>
                    <a:cxn ang="0">
                      <a:pos x="5" y="24"/>
                    </a:cxn>
                    <a:cxn ang="0">
                      <a:pos x="20" y="24"/>
                    </a:cxn>
                    <a:cxn ang="0">
                      <a:pos x="32" y="20"/>
                    </a:cxn>
                    <a:cxn ang="0">
                      <a:pos x="43" y="14"/>
                    </a:cxn>
                    <a:cxn ang="0">
                      <a:pos x="53" y="17"/>
                    </a:cxn>
                    <a:cxn ang="0">
                      <a:pos x="60" y="20"/>
                    </a:cxn>
                    <a:cxn ang="0">
                      <a:pos x="58" y="16"/>
                    </a:cxn>
                    <a:cxn ang="0">
                      <a:pos x="63" y="8"/>
                    </a:cxn>
                    <a:cxn ang="0">
                      <a:pos x="63" y="7"/>
                    </a:cxn>
                    <a:cxn ang="0">
                      <a:pos x="56" y="6"/>
                    </a:cxn>
                    <a:cxn ang="0">
                      <a:pos x="47" y="3"/>
                    </a:cxn>
                  </a:cxnLst>
                  <a:rect l="0" t="0" r="r" b="b"/>
                  <a:pathLst>
                    <a:path w="63" h="27">
                      <a:moveTo>
                        <a:pt x="47" y="3"/>
                      </a:moveTo>
                      <a:cubicBezTo>
                        <a:pt x="43" y="4"/>
                        <a:pt x="41" y="1"/>
                        <a:pt x="38" y="3"/>
                      </a:cubicBezTo>
                      <a:cubicBezTo>
                        <a:pt x="35" y="4"/>
                        <a:pt x="30" y="3"/>
                        <a:pt x="29" y="1"/>
                      </a:cubicBezTo>
                      <a:cubicBezTo>
                        <a:pt x="27" y="0"/>
                        <a:pt x="24" y="4"/>
                        <a:pt x="22" y="2"/>
                      </a:cubicBezTo>
                      <a:cubicBezTo>
                        <a:pt x="21" y="2"/>
                        <a:pt x="21" y="1"/>
                        <a:pt x="20" y="1"/>
                      </a:cubicBezTo>
                      <a:cubicBezTo>
                        <a:pt x="18" y="2"/>
                        <a:pt x="15" y="4"/>
                        <a:pt x="14" y="6"/>
                      </a:cubicBezTo>
                      <a:cubicBezTo>
                        <a:pt x="11" y="11"/>
                        <a:pt x="6" y="11"/>
                        <a:pt x="3" y="12"/>
                      </a:cubicBezTo>
                      <a:cubicBezTo>
                        <a:pt x="2" y="12"/>
                        <a:pt x="1" y="13"/>
                        <a:pt x="0" y="15"/>
                      </a:cubicBezTo>
                      <a:cubicBezTo>
                        <a:pt x="1" y="18"/>
                        <a:pt x="3" y="22"/>
                        <a:pt x="5" y="24"/>
                      </a:cubicBezTo>
                      <a:cubicBezTo>
                        <a:pt x="8" y="27"/>
                        <a:pt x="20" y="27"/>
                        <a:pt x="20" y="24"/>
                      </a:cubicBezTo>
                      <a:cubicBezTo>
                        <a:pt x="20" y="22"/>
                        <a:pt x="30" y="20"/>
                        <a:pt x="32" y="20"/>
                      </a:cubicBezTo>
                      <a:cubicBezTo>
                        <a:pt x="35" y="20"/>
                        <a:pt x="42" y="13"/>
                        <a:pt x="43" y="14"/>
                      </a:cubicBezTo>
                      <a:cubicBezTo>
                        <a:pt x="44" y="14"/>
                        <a:pt x="51" y="15"/>
                        <a:pt x="53" y="17"/>
                      </a:cubicBezTo>
                      <a:cubicBezTo>
                        <a:pt x="54" y="18"/>
                        <a:pt x="57" y="19"/>
                        <a:pt x="60" y="20"/>
                      </a:cubicBezTo>
                      <a:cubicBezTo>
                        <a:pt x="59" y="18"/>
                        <a:pt x="58" y="17"/>
                        <a:pt x="58" y="16"/>
                      </a:cubicBezTo>
                      <a:cubicBezTo>
                        <a:pt x="58" y="14"/>
                        <a:pt x="62" y="9"/>
                        <a:pt x="63" y="8"/>
                      </a:cubicBezTo>
                      <a:cubicBezTo>
                        <a:pt x="63" y="7"/>
                        <a:pt x="63" y="7"/>
                        <a:pt x="63" y="7"/>
                      </a:cubicBezTo>
                      <a:cubicBezTo>
                        <a:pt x="60" y="7"/>
                        <a:pt x="57" y="6"/>
                        <a:pt x="56" y="6"/>
                      </a:cubicBezTo>
                      <a:cubicBezTo>
                        <a:pt x="55" y="4"/>
                        <a:pt x="51" y="3"/>
                        <a:pt x="47" y="3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1" name="Freeform 74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151313" y="2281238"/>
                  <a:ext cx="80963" cy="133350"/>
                </a:xfrm>
                <a:custGeom>
                  <a:avLst/>
                  <a:gdLst/>
                  <a:ahLst/>
                  <a:cxnLst>
                    <a:cxn ang="0">
                      <a:pos x="30" y="57"/>
                    </a:cxn>
                    <a:cxn ang="0">
                      <a:pos x="28" y="52"/>
                    </a:cxn>
                    <a:cxn ang="0">
                      <a:pos x="31" y="45"/>
                    </a:cxn>
                    <a:cxn ang="0">
                      <a:pos x="27" y="39"/>
                    </a:cxn>
                    <a:cxn ang="0">
                      <a:pos x="30" y="35"/>
                    </a:cxn>
                    <a:cxn ang="0">
                      <a:pos x="32" y="27"/>
                    </a:cxn>
                    <a:cxn ang="0">
                      <a:pos x="31" y="17"/>
                    </a:cxn>
                    <a:cxn ang="0">
                      <a:pos x="39" y="10"/>
                    </a:cxn>
                    <a:cxn ang="0">
                      <a:pos x="36" y="6"/>
                    </a:cxn>
                    <a:cxn ang="0">
                      <a:pos x="29" y="4"/>
                    </a:cxn>
                    <a:cxn ang="0">
                      <a:pos x="25" y="4"/>
                    </a:cxn>
                    <a:cxn ang="0">
                      <a:pos x="18" y="3"/>
                    </a:cxn>
                    <a:cxn ang="0">
                      <a:pos x="14" y="2"/>
                    </a:cxn>
                    <a:cxn ang="0">
                      <a:pos x="11" y="4"/>
                    </a:cxn>
                    <a:cxn ang="0">
                      <a:pos x="11" y="11"/>
                    </a:cxn>
                    <a:cxn ang="0">
                      <a:pos x="4" y="38"/>
                    </a:cxn>
                    <a:cxn ang="0">
                      <a:pos x="8" y="48"/>
                    </a:cxn>
                    <a:cxn ang="0">
                      <a:pos x="10" y="67"/>
                    </a:cxn>
                    <a:cxn ang="0">
                      <a:pos x="18" y="70"/>
                    </a:cxn>
                    <a:cxn ang="0">
                      <a:pos x="27" y="68"/>
                    </a:cxn>
                    <a:cxn ang="0">
                      <a:pos x="26" y="64"/>
                    </a:cxn>
                    <a:cxn ang="0">
                      <a:pos x="30" y="57"/>
                    </a:cxn>
                  </a:cxnLst>
                  <a:rect l="0" t="0" r="r" b="b"/>
                  <a:pathLst>
                    <a:path w="42" h="70">
                      <a:moveTo>
                        <a:pt x="30" y="57"/>
                      </a:moveTo>
                      <a:cubicBezTo>
                        <a:pt x="35" y="56"/>
                        <a:pt x="29" y="53"/>
                        <a:pt x="28" y="52"/>
                      </a:cubicBezTo>
                      <a:cubicBezTo>
                        <a:pt x="27" y="50"/>
                        <a:pt x="28" y="45"/>
                        <a:pt x="31" y="45"/>
                      </a:cubicBezTo>
                      <a:cubicBezTo>
                        <a:pt x="33" y="45"/>
                        <a:pt x="31" y="43"/>
                        <a:pt x="27" y="39"/>
                      </a:cubicBezTo>
                      <a:cubicBezTo>
                        <a:pt x="24" y="36"/>
                        <a:pt x="27" y="35"/>
                        <a:pt x="30" y="35"/>
                      </a:cubicBezTo>
                      <a:cubicBezTo>
                        <a:pt x="33" y="35"/>
                        <a:pt x="29" y="30"/>
                        <a:pt x="32" y="27"/>
                      </a:cubicBezTo>
                      <a:cubicBezTo>
                        <a:pt x="35" y="24"/>
                        <a:pt x="31" y="19"/>
                        <a:pt x="31" y="17"/>
                      </a:cubicBezTo>
                      <a:cubicBezTo>
                        <a:pt x="31" y="14"/>
                        <a:pt x="35" y="13"/>
                        <a:pt x="39" y="10"/>
                      </a:cubicBezTo>
                      <a:cubicBezTo>
                        <a:pt x="42" y="7"/>
                        <a:pt x="36" y="8"/>
                        <a:pt x="36" y="6"/>
                      </a:cubicBezTo>
                      <a:cubicBezTo>
                        <a:pt x="36" y="3"/>
                        <a:pt x="32" y="2"/>
                        <a:pt x="29" y="4"/>
                      </a:cubicBezTo>
                      <a:cubicBezTo>
                        <a:pt x="26" y="6"/>
                        <a:pt x="27" y="4"/>
                        <a:pt x="25" y="4"/>
                      </a:cubicBezTo>
                      <a:cubicBezTo>
                        <a:pt x="22" y="4"/>
                        <a:pt x="18" y="5"/>
                        <a:pt x="18" y="3"/>
                      </a:cubicBezTo>
                      <a:cubicBezTo>
                        <a:pt x="18" y="0"/>
                        <a:pt x="16" y="0"/>
                        <a:pt x="14" y="2"/>
                      </a:cubicBezTo>
                      <a:cubicBezTo>
                        <a:pt x="13" y="3"/>
                        <a:pt x="12" y="4"/>
                        <a:pt x="11" y="4"/>
                      </a:cubicBezTo>
                      <a:cubicBezTo>
                        <a:pt x="10" y="7"/>
                        <a:pt x="10" y="10"/>
                        <a:pt x="11" y="11"/>
                      </a:cubicBezTo>
                      <a:cubicBezTo>
                        <a:pt x="13" y="15"/>
                        <a:pt x="8" y="33"/>
                        <a:pt x="4" y="38"/>
                      </a:cubicBezTo>
                      <a:cubicBezTo>
                        <a:pt x="0" y="43"/>
                        <a:pt x="4" y="45"/>
                        <a:pt x="8" y="48"/>
                      </a:cubicBezTo>
                      <a:cubicBezTo>
                        <a:pt x="13" y="52"/>
                        <a:pt x="10" y="64"/>
                        <a:pt x="10" y="67"/>
                      </a:cubicBezTo>
                      <a:cubicBezTo>
                        <a:pt x="10" y="70"/>
                        <a:pt x="14" y="70"/>
                        <a:pt x="18" y="70"/>
                      </a:cubicBezTo>
                      <a:cubicBezTo>
                        <a:pt x="21" y="70"/>
                        <a:pt x="24" y="68"/>
                        <a:pt x="27" y="68"/>
                      </a:cubicBezTo>
                      <a:cubicBezTo>
                        <a:pt x="26" y="66"/>
                        <a:pt x="26" y="65"/>
                        <a:pt x="26" y="64"/>
                      </a:cubicBezTo>
                      <a:cubicBezTo>
                        <a:pt x="26" y="62"/>
                        <a:pt x="26" y="58"/>
                        <a:pt x="30" y="57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2" name="Freeform 75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430713" y="1968500"/>
                  <a:ext cx="88900" cy="76200"/>
                </a:xfrm>
                <a:custGeom>
                  <a:avLst/>
                  <a:gdLst/>
                  <a:ahLst/>
                  <a:cxnLst>
                    <a:cxn ang="0">
                      <a:pos x="15" y="31"/>
                    </a:cxn>
                    <a:cxn ang="0">
                      <a:pos x="23" y="32"/>
                    </a:cxn>
                    <a:cxn ang="0">
                      <a:pos x="31" y="38"/>
                    </a:cxn>
                    <a:cxn ang="0">
                      <a:pos x="33" y="40"/>
                    </a:cxn>
                    <a:cxn ang="0">
                      <a:pos x="35" y="32"/>
                    </a:cxn>
                    <a:cxn ang="0">
                      <a:pos x="35" y="26"/>
                    </a:cxn>
                    <a:cxn ang="0">
                      <a:pos x="42" y="23"/>
                    </a:cxn>
                    <a:cxn ang="0">
                      <a:pos x="44" y="20"/>
                    </a:cxn>
                    <a:cxn ang="0">
                      <a:pos x="40" y="14"/>
                    </a:cxn>
                    <a:cxn ang="0">
                      <a:pos x="46" y="8"/>
                    </a:cxn>
                    <a:cxn ang="0">
                      <a:pos x="46" y="1"/>
                    </a:cxn>
                    <a:cxn ang="0">
                      <a:pos x="43" y="2"/>
                    </a:cxn>
                    <a:cxn ang="0">
                      <a:pos x="32" y="2"/>
                    </a:cxn>
                    <a:cxn ang="0">
                      <a:pos x="27" y="10"/>
                    </a:cxn>
                    <a:cxn ang="0">
                      <a:pos x="22" y="10"/>
                    </a:cxn>
                    <a:cxn ang="0">
                      <a:pos x="16" y="13"/>
                    </a:cxn>
                    <a:cxn ang="0">
                      <a:pos x="11" y="22"/>
                    </a:cxn>
                    <a:cxn ang="0">
                      <a:pos x="2" y="33"/>
                    </a:cxn>
                    <a:cxn ang="0">
                      <a:pos x="0" y="34"/>
                    </a:cxn>
                    <a:cxn ang="0">
                      <a:pos x="4" y="35"/>
                    </a:cxn>
                    <a:cxn ang="0">
                      <a:pos x="15" y="31"/>
                    </a:cxn>
                  </a:cxnLst>
                  <a:rect l="0" t="0" r="r" b="b"/>
                  <a:pathLst>
                    <a:path w="47" h="40">
                      <a:moveTo>
                        <a:pt x="15" y="31"/>
                      </a:moveTo>
                      <a:cubicBezTo>
                        <a:pt x="17" y="29"/>
                        <a:pt x="21" y="30"/>
                        <a:pt x="23" y="32"/>
                      </a:cubicBezTo>
                      <a:cubicBezTo>
                        <a:pt x="25" y="34"/>
                        <a:pt x="28" y="35"/>
                        <a:pt x="31" y="38"/>
                      </a:cubicBezTo>
                      <a:cubicBezTo>
                        <a:pt x="32" y="39"/>
                        <a:pt x="33" y="40"/>
                        <a:pt x="33" y="40"/>
                      </a:cubicBezTo>
                      <a:cubicBezTo>
                        <a:pt x="34" y="38"/>
                        <a:pt x="34" y="34"/>
                        <a:pt x="35" y="32"/>
                      </a:cubicBezTo>
                      <a:cubicBezTo>
                        <a:pt x="36" y="29"/>
                        <a:pt x="34" y="26"/>
                        <a:pt x="35" y="26"/>
                      </a:cubicBezTo>
                      <a:cubicBezTo>
                        <a:pt x="37" y="26"/>
                        <a:pt x="42" y="26"/>
                        <a:pt x="42" y="23"/>
                      </a:cubicBezTo>
                      <a:cubicBezTo>
                        <a:pt x="42" y="20"/>
                        <a:pt x="43" y="21"/>
                        <a:pt x="44" y="20"/>
                      </a:cubicBezTo>
                      <a:cubicBezTo>
                        <a:pt x="45" y="18"/>
                        <a:pt x="41" y="15"/>
                        <a:pt x="40" y="14"/>
                      </a:cubicBezTo>
                      <a:cubicBezTo>
                        <a:pt x="40" y="13"/>
                        <a:pt x="43" y="12"/>
                        <a:pt x="46" y="8"/>
                      </a:cubicBezTo>
                      <a:cubicBezTo>
                        <a:pt x="47" y="7"/>
                        <a:pt x="47" y="4"/>
                        <a:pt x="46" y="1"/>
                      </a:cubicBezTo>
                      <a:cubicBezTo>
                        <a:pt x="45" y="2"/>
                        <a:pt x="44" y="3"/>
                        <a:pt x="43" y="2"/>
                      </a:cubicBezTo>
                      <a:cubicBezTo>
                        <a:pt x="40" y="0"/>
                        <a:pt x="37" y="1"/>
                        <a:pt x="32" y="2"/>
                      </a:cubicBezTo>
                      <a:cubicBezTo>
                        <a:pt x="27" y="3"/>
                        <a:pt x="25" y="8"/>
                        <a:pt x="27" y="10"/>
                      </a:cubicBezTo>
                      <a:cubicBezTo>
                        <a:pt x="29" y="12"/>
                        <a:pt x="22" y="13"/>
                        <a:pt x="22" y="10"/>
                      </a:cubicBezTo>
                      <a:cubicBezTo>
                        <a:pt x="21" y="8"/>
                        <a:pt x="16" y="9"/>
                        <a:pt x="16" y="13"/>
                      </a:cubicBezTo>
                      <a:cubicBezTo>
                        <a:pt x="17" y="16"/>
                        <a:pt x="11" y="18"/>
                        <a:pt x="11" y="22"/>
                      </a:cubicBezTo>
                      <a:cubicBezTo>
                        <a:pt x="12" y="26"/>
                        <a:pt x="6" y="30"/>
                        <a:pt x="2" y="33"/>
                      </a:cubicBezTo>
                      <a:cubicBezTo>
                        <a:pt x="2" y="33"/>
                        <a:pt x="1" y="33"/>
                        <a:pt x="0" y="34"/>
                      </a:cubicBezTo>
                      <a:cubicBezTo>
                        <a:pt x="2" y="34"/>
                        <a:pt x="4" y="35"/>
                        <a:pt x="4" y="35"/>
                      </a:cubicBezTo>
                      <a:cubicBezTo>
                        <a:pt x="8" y="35"/>
                        <a:pt x="13" y="33"/>
                        <a:pt x="15" y="31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3" name="Freeform 76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487863" y="2065338"/>
                  <a:ext cx="15875" cy="19050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9"/>
                    </a:cxn>
                    <a:cxn ang="0">
                      <a:pos x="8" y="10"/>
                    </a:cxn>
                    <a:cxn ang="0">
                      <a:pos x="4" y="1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8" h="10">
                      <a:moveTo>
                        <a:pt x="4" y="0"/>
                      </a:moveTo>
                      <a:cubicBezTo>
                        <a:pt x="2" y="1"/>
                        <a:pt x="0" y="4"/>
                        <a:pt x="0" y="9"/>
                      </a:cubicBezTo>
                      <a:cubicBezTo>
                        <a:pt x="2" y="9"/>
                        <a:pt x="5" y="10"/>
                        <a:pt x="8" y="10"/>
                      </a:cubicBezTo>
                      <a:cubicBezTo>
                        <a:pt x="7" y="4"/>
                        <a:pt x="5" y="2"/>
                        <a:pt x="4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4" name="Freeform 77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416425" y="2024063"/>
                  <a:ext cx="84138" cy="60325"/>
                </a:xfrm>
                <a:custGeom>
                  <a:avLst/>
                  <a:gdLst/>
                  <a:ahLst/>
                  <a:cxnLst>
                    <a:cxn ang="0">
                      <a:pos x="1" y="9"/>
                    </a:cxn>
                    <a:cxn ang="0">
                      <a:pos x="5" y="14"/>
                    </a:cxn>
                    <a:cxn ang="0">
                      <a:pos x="11" y="17"/>
                    </a:cxn>
                    <a:cxn ang="0">
                      <a:pos x="18" y="21"/>
                    </a:cxn>
                    <a:cxn ang="0">
                      <a:pos x="21" y="25"/>
                    </a:cxn>
                    <a:cxn ang="0">
                      <a:pos x="26" y="23"/>
                    </a:cxn>
                    <a:cxn ang="0">
                      <a:pos x="30" y="28"/>
                    </a:cxn>
                    <a:cxn ang="0">
                      <a:pos x="35" y="32"/>
                    </a:cxn>
                    <a:cxn ang="0">
                      <a:pos x="37" y="31"/>
                    </a:cxn>
                    <a:cxn ang="0">
                      <a:pos x="41" y="22"/>
                    </a:cxn>
                    <a:cxn ang="0">
                      <a:pos x="43" y="19"/>
                    </a:cxn>
                    <a:cxn ang="0">
                      <a:pos x="40" y="12"/>
                    </a:cxn>
                    <a:cxn ang="0">
                      <a:pos x="40" y="11"/>
                    </a:cxn>
                    <a:cxn ang="0">
                      <a:pos x="38" y="9"/>
                    </a:cxn>
                    <a:cxn ang="0">
                      <a:pos x="30" y="3"/>
                    </a:cxn>
                    <a:cxn ang="0">
                      <a:pos x="22" y="2"/>
                    </a:cxn>
                    <a:cxn ang="0">
                      <a:pos x="11" y="6"/>
                    </a:cxn>
                    <a:cxn ang="0">
                      <a:pos x="7" y="5"/>
                    </a:cxn>
                    <a:cxn ang="0">
                      <a:pos x="0" y="8"/>
                    </a:cxn>
                    <a:cxn ang="0">
                      <a:pos x="1" y="9"/>
                    </a:cxn>
                  </a:cxnLst>
                  <a:rect l="0" t="0" r="r" b="b"/>
                  <a:pathLst>
                    <a:path w="44" h="32">
                      <a:moveTo>
                        <a:pt x="1" y="9"/>
                      </a:moveTo>
                      <a:cubicBezTo>
                        <a:pt x="2" y="11"/>
                        <a:pt x="4" y="15"/>
                        <a:pt x="5" y="14"/>
                      </a:cubicBezTo>
                      <a:cubicBezTo>
                        <a:pt x="6" y="12"/>
                        <a:pt x="9" y="16"/>
                        <a:pt x="11" y="17"/>
                      </a:cubicBezTo>
                      <a:cubicBezTo>
                        <a:pt x="13" y="18"/>
                        <a:pt x="18" y="20"/>
                        <a:pt x="18" y="21"/>
                      </a:cubicBezTo>
                      <a:cubicBezTo>
                        <a:pt x="18" y="23"/>
                        <a:pt x="19" y="26"/>
                        <a:pt x="21" y="25"/>
                      </a:cubicBezTo>
                      <a:cubicBezTo>
                        <a:pt x="24" y="24"/>
                        <a:pt x="26" y="21"/>
                        <a:pt x="26" y="23"/>
                      </a:cubicBezTo>
                      <a:cubicBezTo>
                        <a:pt x="26" y="25"/>
                        <a:pt x="27" y="28"/>
                        <a:pt x="30" y="28"/>
                      </a:cubicBezTo>
                      <a:cubicBezTo>
                        <a:pt x="32" y="27"/>
                        <a:pt x="33" y="32"/>
                        <a:pt x="35" y="32"/>
                      </a:cubicBezTo>
                      <a:cubicBezTo>
                        <a:pt x="36" y="31"/>
                        <a:pt x="36" y="31"/>
                        <a:pt x="37" y="31"/>
                      </a:cubicBezTo>
                      <a:cubicBezTo>
                        <a:pt x="37" y="26"/>
                        <a:pt x="39" y="23"/>
                        <a:pt x="41" y="22"/>
                      </a:cubicBezTo>
                      <a:cubicBezTo>
                        <a:pt x="42" y="21"/>
                        <a:pt x="43" y="20"/>
                        <a:pt x="43" y="19"/>
                      </a:cubicBezTo>
                      <a:cubicBezTo>
                        <a:pt x="44" y="17"/>
                        <a:pt x="40" y="14"/>
                        <a:pt x="40" y="12"/>
                      </a:cubicBezTo>
                      <a:cubicBezTo>
                        <a:pt x="40" y="11"/>
                        <a:pt x="40" y="11"/>
                        <a:pt x="40" y="11"/>
                      </a:cubicBezTo>
                      <a:cubicBezTo>
                        <a:pt x="40" y="11"/>
                        <a:pt x="39" y="10"/>
                        <a:pt x="38" y="9"/>
                      </a:cubicBezTo>
                      <a:cubicBezTo>
                        <a:pt x="35" y="6"/>
                        <a:pt x="32" y="5"/>
                        <a:pt x="30" y="3"/>
                      </a:cubicBezTo>
                      <a:cubicBezTo>
                        <a:pt x="28" y="1"/>
                        <a:pt x="24" y="0"/>
                        <a:pt x="22" y="2"/>
                      </a:cubicBezTo>
                      <a:cubicBezTo>
                        <a:pt x="20" y="4"/>
                        <a:pt x="15" y="6"/>
                        <a:pt x="11" y="6"/>
                      </a:cubicBezTo>
                      <a:cubicBezTo>
                        <a:pt x="11" y="6"/>
                        <a:pt x="9" y="5"/>
                        <a:pt x="7" y="5"/>
                      </a:cubicBezTo>
                      <a:cubicBezTo>
                        <a:pt x="5" y="6"/>
                        <a:pt x="2" y="7"/>
                        <a:pt x="0" y="8"/>
                      </a:cubicBezTo>
                      <a:cubicBezTo>
                        <a:pt x="0" y="8"/>
                        <a:pt x="1" y="8"/>
                        <a:pt x="1" y="9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5" name="Freeform 78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797425" y="2112963"/>
                  <a:ext cx="195263" cy="128588"/>
                </a:xfrm>
                <a:custGeom>
                  <a:avLst/>
                  <a:gdLst/>
                  <a:ahLst/>
                  <a:cxnLst>
                    <a:cxn ang="0">
                      <a:pos x="91" y="45"/>
                    </a:cxn>
                    <a:cxn ang="0">
                      <a:pos x="87" y="42"/>
                    </a:cxn>
                    <a:cxn ang="0">
                      <a:pos x="87" y="41"/>
                    </a:cxn>
                    <a:cxn ang="0">
                      <a:pos x="85" y="29"/>
                    </a:cxn>
                    <a:cxn ang="0">
                      <a:pos x="78" y="13"/>
                    </a:cxn>
                    <a:cxn ang="0">
                      <a:pos x="70" y="0"/>
                    </a:cxn>
                    <a:cxn ang="0">
                      <a:pos x="65" y="3"/>
                    </a:cxn>
                    <a:cxn ang="0">
                      <a:pos x="59" y="6"/>
                    </a:cxn>
                    <a:cxn ang="0">
                      <a:pos x="53" y="7"/>
                    </a:cxn>
                    <a:cxn ang="0">
                      <a:pos x="48" y="8"/>
                    </a:cxn>
                    <a:cxn ang="0">
                      <a:pos x="41" y="6"/>
                    </a:cxn>
                    <a:cxn ang="0">
                      <a:pos x="30" y="4"/>
                    </a:cxn>
                    <a:cxn ang="0">
                      <a:pos x="26" y="5"/>
                    </a:cxn>
                    <a:cxn ang="0">
                      <a:pos x="25" y="7"/>
                    </a:cxn>
                    <a:cxn ang="0">
                      <a:pos x="17" y="12"/>
                    </a:cxn>
                    <a:cxn ang="0">
                      <a:pos x="7" y="29"/>
                    </a:cxn>
                    <a:cxn ang="0">
                      <a:pos x="0" y="34"/>
                    </a:cxn>
                    <a:cxn ang="0">
                      <a:pos x="4" y="41"/>
                    </a:cxn>
                    <a:cxn ang="0">
                      <a:pos x="8" y="45"/>
                    </a:cxn>
                    <a:cxn ang="0">
                      <a:pos x="9" y="52"/>
                    </a:cxn>
                    <a:cxn ang="0">
                      <a:pos x="22" y="55"/>
                    </a:cxn>
                    <a:cxn ang="0">
                      <a:pos x="22" y="60"/>
                    </a:cxn>
                    <a:cxn ang="0">
                      <a:pos x="29" y="65"/>
                    </a:cxn>
                    <a:cxn ang="0">
                      <a:pos x="41" y="66"/>
                    </a:cxn>
                    <a:cxn ang="0">
                      <a:pos x="53" y="66"/>
                    </a:cxn>
                    <a:cxn ang="0">
                      <a:pos x="61" y="63"/>
                    </a:cxn>
                    <a:cxn ang="0">
                      <a:pos x="74" y="61"/>
                    </a:cxn>
                    <a:cxn ang="0">
                      <a:pos x="83" y="63"/>
                    </a:cxn>
                    <a:cxn ang="0">
                      <a:pos x="90" y="66"/>
                    </a:cxn>
                    <a:cxn ang="0">
                      <a:pos x="90" y="61"/>
                    </a:cxn>
                    <a:cxn ang="0">
                      <a:pos x="96" y="51"/>
                    </a:cxn>
                    <a:cxn ang="0">
                      <a:pos x="101" y="45"/>
                    </a:cxn>
                    <a:cxn ang="0">
                      <a:pos x="101" y="45"/>
                    </a:cxn>
                    <a:cxn ang="0">
                      <a:pos x="97" y="42"/>
                    </a:cxn>
                    <a:cxn ang="0">
                      <a:pos x="91" y="45"/>
                    </a:cxn>
                  </a:cxnLst>
                  <a:rect l="0" t="0" r="r" b="b"/>
                  <a:pathLst>
                    <a:path w="102" h="67">
                      <a:moveTo>
                        <a:pt x="91" y="45"/>
                      </a:moveTo>
                      <a:cubicBezTo>
                        <a:pt x="89" y="44"/>
                        <a:pt x="86" y="43"/>
                        <a:pt x="87" y="42"/>
                      </a:cubicBezTo>
                      <a:cubicBezTo>
                        <a:pt x="87" y="42"/>
                        <a:pt x="87" y="42"/>
                        <a:pt x="87" y="41"/>
                      </a:cubicBezTo>
                      <a:cubicBezTo>
                        <a:pt x="84" y="39"/>
                        <a:pt x="83" y="31"/>
                        <a:pt x="85" y="29"/>
                      </a:cubicBezTo>
                      <a:cubicBezTo>
                        <a:pt x="88" y="26"/>
                        <a:pt x="81" y="17"/>
                        <a:pt x="78" y="13"/>
                      </a:cubicBezTo>
                      <a:cubicBezTo>
                        <a:pt x="76" y="11"/>
                        <a:pt x="73" y="6"/>
                        <a:pt x="70" y="0"/>
                      </a:cubicBezTo>
                      <a:cubicBezTo>
                        <a:pt x="68" y="1"/>
                        <a:pt x="65" y="2"/>
                        <a:pt x="65" y="3"/>
                      </a:cubicBezTo>
                      <a:cubicBezTo>
                        <a:pt x="64" y="5"/>
                        <a:pt x="61" y="6"/>
                        <a:pt x="59" y="6"/>
                      </a:cubicBezTo>
                      <a:cubicBezTo>
                        <a:pt x="57" y="6"/>
                        <a:pt x="55" y="5"/>
                        <a:pt x="53" y="7"/>
                      </a:cubicBezTo>
                      <a:cubicBezTo>
                        <a:pt x="51" y="9"/>
                        <a:pt x="49" y="9"/>
                        <a:pt x="48" y="8"/>
                      </a:cubicBezTo>
                      <a:cubicBezTo>
                        <a:pt x="47" y="7"/>
                        <a:pt x="44" y="6"/>
                        <a:pt x="41" y="6"/>
                      </a:cubicBezTo>
                      <a:cubicBezTo>
                        <a:pt x="39" y="6"/>
                        <a:pt x="32" y="4"/>
                        <a:pt x="30" y="4"/>
                      </a:cubicBezTo>
                      <a:cubicBezTo>
                        <a:pt x="29" y="4"/>
                        <a:pt x="27" y="4"/>
                        <a:pt x="26" y="5"/>
                      </a:cubicBezTo>
                      <a:cubicBezTo>
                        <a:pt x="26" y="5"/>
                        <a:pt x="26" y="6"/>
                        <a:pt x="25" y="7"/>
                      </a:cubicBezTo>
                      <a:cubicBezTo>
                        <a:pt x="23" y="9"/>
                        <a:pt x="19" y="11"/>
                        <a:pt x="17" y="12"/>
                      </a:cubicBezTo>
                      <a:cubicBezTo>
                        <a:pt x="16" y="13"/>
                        <a:pt x="10" y="25"/>
                        <a:pt x="7" y="29"/>
                      </a:cubicBezTo>
                      <a:cubicBezTo>
                        <a:pt x="3" y="32"/>
                        <a:pt x="0" y="33"/>
                        <a:pt x="0" y="34"/>
                      </a:cubicBezTo>
                      <a:cubicBezTo>
                        <a:pt x="0" y="35"/>
                        <a:pt x="4" y="39"/>
                        <a:pt x="4" y="41"/>
                      </a:cubicBezTo>
                      <a:cubicBezTo>
                        <a:pt x="4" y="43"/>
                        <a:pt x="5" y="45"/>
                        <a:pt x="8" y="45"/>
                      </a:cubicBezTo>
                      <a:cubicBezTo>
                        <a:pt x="10" y="45"/>
                        <a:pt x="7" y="51"/>
                        <a:pt x="9" y="52"/>
                      </a:cubicBezTo>
                      <a:cubicBezTo>
                        <a:pt x="11" y="52"/>
                        <a:pt x="22" y="53"/>
                        <a:pt x="22" y="55"/>
                      </a:cubicBezTo>
                      <a:cubicBezTo>
                        <a:pt x="22" y="57"/>
                        <a:pt x="23" y="59"/>
                        <a:pt x="22" y="60"/>
                      </a:cubicBezTo>
                      <a:cubicBezTo>
                        <a:pt x="25" y="61"/>
                        <a:pt x="28" y="65"/>
                        <a:pt x="29" y="65"/>
                      </a:cubicBezTo>
                      <a:cubicBezTo>
                        <a:pt x="30" y="64"/>
                        <a:pt x="39" y="66"/>
                        <a:pt x="41" y="66"/>
                      </a:cubicBezTo>
                      <a:cubicBezTo>
                        <a:pt x="42" y="66"/>
                        <a:pt x="50" y="66"/>
                        <a:pt x="53" y="66"/>
                      </a:cubicBezTo>
                      <a:cubicBezTo>
                        <a:pt x="55" y="67"/>
                        <a:pt x="58" y="65"/>
                        <a:pt x="61" y="63"/>
                      </a:cubicBezTo>
                      <a:cubicBezTo>
                        <a:pt x="63" y="61"/>
                        <a:pt x="71" y="60"/>
                        <a:pt x="74" y="61"/>
                      </a:cubicBezTo>
                      <a:cubicBezTo>
                        <a:pt x="77" y="61"/>
                        <a:pt x="82" y="62"/>
                        <a:pt x="83" y="63"/>
                      </a:cubicBezTo>
                      <a:cubicBezTo>
                        <a:pt x="84" y="64"/>
                        <a:pt x="87" y="65"/>
                        <a:pt x="90" y="66"/>
                      </a:cubicBezTo>
                      <a:cubicBezTo>
                        <a:pt x="90" y="65"/>
                        <a:pt x="90" y="63"/>
                        <a:pt x="90" y="61"/>
                      </a:cubicBezTo>
                      <a:cubicBezTo>
                        <a:pt x="90" y="57"/>
                        <a:pt x="92" y="52"/>
                        <a:pt x="96" y="51"/>
                      </a:cubicBezTo>
                      <a:cubicBezTo>
                        <a:pt x="99" y="51"/>
                        <a:pt x="102" y="51"/>
                        <a:pt x="101" y="45"/>
                      </a:cubicBezTo>
                      <a:cubicBezTo>
                        <a:pt x="101" y="45"/>
                        <a:pt x="101" y="45"/>
                        <a:pt x="101" y="45"/>
                      </a:cubicBezTo>
                      <a:cubicBezTo>
                        <a:pt x="100" y="43"/>
                        <a:pt x="98" y="42"/>
                        <a:pt x="97" y="42"/>
                      </a:cubicBezTo>
                      <a:cubicBezTo>
                        <a:pt x="96" y="42"/>
                        <a:pt x="92" y="45"/>
                        <a:pt x="91" y="45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6" name="Freeform 79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930775" y="2109788"/>
                  <a:ext cx="66675" cy="82550"/>
                </a:xfrm>
                <a:custGeom>
                  <a:avLst/>
                  <a:gdLst/>
                  <a:ahLst/>
                  <a:cxnLst>
                    <a:cxn ang="0">
                      <a:pos x="26" y="11"/>
                    </a:cxn>
                    <a:cxn ang="0">
                      <a:pos x="18" y="5"/>
                    </a:cxn>
                    <a:cxn ang="0">
                      <a:pos x="9" y="0"/>
                    </a:cxn>
                    <a:cxn ang="0">
                      <a:pos x="0" y="2"/>
                    </a:cxn>
                    <a:cxn ang="0">
                      <a:pos x="8" y="15"/>
                    </a:cxn>
                    <a:cxn ang="0">
                      <a:pos x="15" y="31"/>
                    </a:cxn>
                    <a:cxn ang="0">
                      <a:pos x="17" y="43"/>
                    </a:cxn>
                    <a:cxn ang="0">
                      <a:pos x="23" y="34"/>
                    </a:cxn>
                    <a:cxn ang="0">
                      <a:pos x="28" y="29"/>
                    </a:cxn>
                    <a:cxn ang="0">
                      <a:pos x="35" y="30"/>
                    </a:cxn>
                    <a:cxn ang="0">
                      <a:pos x="33" y="23"/>
                    </a:cxn>
                    <a:cxn ang="0">
                      <a:pos x="26" y="11"/>
                    </a:cxn>
                  </a:cxnLst>
                  <a:rect l="0" t="0" r="r" b="b"/>
                  <a:pathLst>
                    <a:path w="35" h="43">
                      <a:moveTo>
                        <a:pt x="26" y="11"/>
                      </a:moveTo>
                      <a:cubicBezTo>
                        <a:pt x="24" y="7"/>
                        <a:pt x="20" y="5"/>
                        <a:pt x="18" y="5"/>
                      </a:cubicBezTo>
                      <a:cubicBezTo>
                        <a:pt x="15" y="5"/>
                        <a:pt x="11" y="0"/>
                        <a:pt x="9" y="0"/>
                      </a:cubicBezTo>
                      <a:cubicBezTo>
                        <a:pt x="7" y="0"/>
                        <a:pt x="4" y="1"/>
                        <a:pt x="0" y="2"/>
                      </a:cubicBezTo>
                      <a:cubicBezTo>
                        <a:pt x="3" y="8"/>
                        <a:pt x="6" y="13"/>
                        <a:pt x="8" y="15"/>
                      </a:cubicBezTo>
                      <a:cubicBezTo>
                        <a:pt x="11" y="19"/>
                        <a:pt x="18" y="28"/>
                        <a:pt x="15" y="31"/>
                      </a:cubicBezTo>
                      <a:cubicBezTo>
                        <a:pt x="13" y="33"/>
                        <a:pt x="14" y="41"/>
                        <a:pt x="17" y="43"/>
                      </a:cubicBezTo>
                      <a:cubicBezTo>
                        <a:pt x="18" y="42"/>
                        <a:pt x="23" y="35"/>
                        <a:pt x="23" y="34"/>
                      </a:cubicBezTo>
                      <a:cubicBezTo>
                        <a:pt x="23" y="32"/>
                        <a:pt x="24" y="28"/>
                        <a:pt x="28" y="29"/>
                      </a:cubicBezTo>
                      <a:cubicBezTo>
                        <a:pt x="32" y="30"/>
                        <a:pt x="35" y="31"/>
                        <a:pt x="35" y="30"/>
                      </a:cubicBezTo>
                      <a:cubicBezTo>
                        <a:pt x="35" y="29"/>
                        <a:pt x="34" y="24"/>
                        <a:pt x="33" y="23"/>
                      </a:cubicBezTo>
                      <a:cubicBezTo>
                        <a:pt x="31" y="21"/>
                        <a:pt x="27" y="16"/>
                        <a:pt x="26" y="11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7" name="Freeform 80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833938" y="2227263"/>
                  <a:ext cx="134938" cy="74613"/>
                </a:xfrm>
                <a:custGeom>
                  <a:avLst/>
                  <a:gdLst/>
                  <a:ahLst/>
                  <a:cxnLst>
                    <a:cxn ang="0">
                      <a:pos x="55" y="1"/>
                    </a:cxn>
                    <a:cxn ang="0">
                      <a:pos x="42" y="3"/>
                    </a:cxn>
                    <a:cxn ang="0">
                      <a:pos x="34" y="6"/>
                    </a:cxn>
                    <a:cxn ang="0">
                      <a:pos x="22" y="6"/>
                    </a:cxn>
                    <a:cxn ang="0">
                      <a:pos x="10" y="5"/>
                    </a:cxn>
                    <a:cxn ang="0">
                      <a:pos x="3" y="0"/>
                    </a:cxn>
                    <a:cxn ang="0">
                      <a:pos x="2" y="1"/>
                    </a:cxn>
                    <a:cxn ang="0">
                      <a:pos x="2" y="9"/>
                    </a:cxn>
                    <a:cxn ang="0">
                      <a:pos x="6" y="16"/>
                    </a:cxn>
                    <a:cxn ang="0">
                      <a:pos x="2" y="21"/>
                    </a:cxn>
                    <a:cxn ang="0">
                      <a:pos x="2" y="26"/>
                    </a:cxn>
                    <a:cxn ang="0">
                      <a:pos x="8" y="34"/>
                    </a:cxn>
                    <a:cxn ang="0">
                      <a:pos x="11" y="37"/>
                    </a:cxn>
                    <a:cxn ang="0">
                      <a:pos x="26" y="37"/>
                    </a:cxn>
                    <a:cxn ang="0">
                      <a:pos x="38" y="39"/>
                    </a:cxn>
                    <a:cxn ang="0">
                      <a:pos x="42" y="36"/>
                    </a:cxn>
                    <a:cxn ang="0">
                      <a:pos x="47" y="34"/>
                    </a:cxn>
                    <a:cxn ang="0">
                      <a:pos x="47" y="31"/>
                    </a:cxn>
                    <a:cxn ang="0">
                      <a:pos x="59" y="31"/>
                    </a:cxn>
                    <a:cxn ang="0">
                      <a:pos x="63" y="30"/>
                    </a:cxn>
                    <a:cxn ang="0">
                      <a:pos x="62" y="27"/>
                    </a:cxn>
                    <a:cxn ang="0">
                      <a:pos x="60" y="19"/>
                    </a:cxn>
                    <a:cxn ang="0">
                      <a:pos x="69" y="9"/>
                    </a:cxn>
                    <a:cxn ang="0">
                      <a:pos x="71" y="6"/>
                    </a:cxn>
                    <a:cxn ang="0">
                      <a:pos x="64" y="3"/>
                    </a:cxn>
                    <a:cxn ang="0">
                      <a:pos x="55" y="1"/>
                    </a:cxn>
                  </a:cxnLst>
                  <a:rect l="0" t="0" r="r" b="b"/>
                  <a:pathLst>
                    <a:path w="71" h="39">
                      <a:moveTo>
                        <a:pt x="55" y="1"/>
                      </a:moveTo>
                      <a:cubicBezTo>
                        <a:pt x="52" y="0"/>
                        <a:pt x="44" y="1"/>
                        <a:pt x="42" y="3"/>
                      </a:cubicBezTo>
                      <a:cubicBezTo>
                        <a:pt x="39" y="5"/>
                        <a:pt x="36" y="7"/>
                        <a:pt x="34" y="6"/>
                      </a:cubicBezTo>
                      <a:cubicBezTo>
                        <a:pt x="31" y="6"/>
                        <a:pt x="23" y="6"/>
                        <a:pt x="22" y="6"/>
                      </a:cubicBezTo>
                      <a:cubicBezTo>
                        <a:pt x="20" y="6"/>
                        <a:pt x="11" y="4"/>
                        <a:pt x="10" y="5"/>
                      </a:cubicBezTo>
                      <a:cubicBezTo>
                        <a:pt x="9" y="5"/>
                        <a:pt x="6" y="1"/>
                        <a:pt x="3" y="0"/>
                      </a:cubicBezTo>
                      <a:cubicBezTo>
                        <a:pt x="3" y="1"/>
                        <a:pt x="3" y="1"/>
                        <a:pt x="2" y="1"/>
                      </a:cubicBezTo>
                      <a:cubicBezTo>
                        <a:pt x="0" y="3"/>
                        <a:pt x="0" y="7"/>
                        <a:pt x="2" y="9"/>
                      </a:cubicBezTo>
                      <a:cubicBezTo>
                        <a:pt x="5" y="11"/>
                        <a:pt x="8" y="16"/>
                        <a:pt x="6" y="16"/>
                      </a:cubicBezTo>
                      <a:cubicBezTo>
                        <a:pt x="4" y="16"/>
                        <a:pt x="2" y="19"/>
                        <a:pt x="2" y="21"/>
                      </a:cubicBezTo>
                      <a:cubicBezTo>
                        <a:pt x="2" y="22"/>
                        <a:pt x="1" y="26"/>
                        <a:pt x="2" y="26"/>
                      </a:cubicBezTo>
                      <a:cubicBezTo>
                        <a:pt x="3" y="27"/>
                        <a:pt x="8" y="32"/>
                        <a:pt x="8" y="34"/>
                      </a:cubicBezTo>
                      <a:cubicBezTo>
                        <a:pt x="9" y="35"/>
                        <a:pt x="11" y="36"/>
                        <a:pt x="11" y="37"/>
                      </a:cubicBezTo>
                      <a:cubicBezTo>
                        <a:pt x="15" y="36"/>
                        <a:pt x="24" y="36"/>
                        <a:pt x="26" y="37"/>
                      </a:cubicBezTo>
                      <a:cubicBezTo>
                        <a:pt x="28" y="38"/>
                        <a:pt x="38" y="39"/>
                        <a:pt x="38" y="39"/>
                      </a:cubicBezTo>
                      <a:cubicBezTo>
                        <a:pt x="40" y="39"/>
                        <a:pt x="43" y="38"/>
                        <a:pt x="42" y="36"/>
                      </a:cubicBezTo>
                      <a:cubicBezTo>
                        <a:pt x="41" y="35"/>
                        <a:pt x="45" y="34"/>
                        <a:pt x="47" y="34"/>
                      </a:cubicBezTo>
                      <a:cubicBezTo>
                        <a:pt x="47" y="32"/>
                        <a:pt x="47" y="31"/>
                        <a:pt x="47" y="31"/>
                      </a:cubicBezTo>
                      <a:cubicBezTo>
                        <a:pt x="49" y="30"/>
                        <a:pt x="56" y="29"/>
                        <a:pt x="59" y="31"/>
                      </a:cubicBezTo>
                      <a:cubicBezTo>
                        <a:pt x="60" y="31"/>
                        <a:pt x="62" y="31"/>
                        <a:pt x="63" y="30"/>
                      </a:cubicBezTo>
                      <a:cubicBezTo>
                        <a:pt x="63" y="28"/>
                        <a:pt x="63" y="27"/>
                        <a:pt x="62" y="27"/>
                      </a:cubicBezTo>
                      <a:cubicBezTo>
                        <a:pt x="60" y="27"/>
                        <a:pt x="57" y="19"/>
                        <a:pt x="60" y="19"/>
                      </a:cubicBezTo>
                      <a:cubicBezTo>
                        <a:pt x="62" y="18"/>
                        <a:pt x="65" y="10"/>
                        <a:pt x="69" y="9"/>
                      </a:cubicBezTo>
                      <a:cubicBezTo>
                        <a:pt x="70" y="8"/>
                        <a:pt x="71" y="8"/>
                        <a:pt x="71" y="6"/>
                      </a:cubicBezTo>
                      <a:cubicBezTo>
                        <a:pt x="68" y="5"/>
                        <a:pt x="65" y="4"/>
                        <a:pt x="64" y="3"/>
                      </a:cubicBezTo>
                      <a:cubicBezTo>
                        <a:pt x="63" y="2"/>
                        <a:pt x="58" y="1"/>
                        <a:pt x="55" y="1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8" name="Freeform 81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795838" y="2273300"/>
                  <a:ext cx="58738" cy="42863"/>
                </a:xfrm>
                <a:custGeom>
                  <a:avLst/>
                  <a:gdLst/>
                  <a:ahLst/>
                  <a:cxnLst>
                    <a:cxn ang="0">
                      <a:pos x="7" y="22"/>
                    </a:cxn>
                    <a:cxn ang="0">
                      <a:pos x="7" y="22"/>
                    </a:cxn>
                    <a:cxn ang="0">
                      <a:pos x="8" y="22"/>
                    </a:cxn>
                    <a:cxn ang="0">
                      <a:pos x="8" y="22"/>
                    </a:cxn>
                    <a:cxn ang="0">
                      <a:pos x="8" y="22"/>
                    </a:cxn>
                    <a:cxn ang="0">
                      <a:pos x="8" y="22"/>
                    </a:cxn>
                    <a:cxn ang="0">
                      <a:pos x="12" y="22"/>
                    </a:cxn>
                    <a:cxn ang="0">
                      <a:pos x="12" y="22"/>
                    </a:cxn>
                    <a:cxn ang="0">
                      <a:pos x="13" y="21"/>
                    </a:cxn>
                    <a:cxn ang="0">
                      <a:pos x="13" y="21"/>
                    </a:cxn>
                    <a:cxn ang="0">
                      <a:pos x="15" y="21"/>
                    </a:cxn>
                    <a:cxn ang="0">
                      <a:pos x="20" y="18"/>
                    </a:cxn>
                    <a:cxn ang="0">
                      <a:pos x="30" y="13"/>
                    </a:cxn>
                    <a:cxn ang="0">
                      <a:pos x="31" y="13"/>
                    </a:cxn>
                    <a:cxn ang="0">
                      <a:pos x="28" y="10"/>
                    </a:cxn>
                    <a:cxn ang="0">
                      <a:pos x="22" y="2"/>
                    </a:cxn>
                    <a:cxn ang="0">
                      <a:pos x="22" y="1"/>
                    </a:cxn>
                    <a:cxn ang="0">
                      <a:pos x="22" y="1"/>
                    </a:cxn>
                    <a:cxn ang="0">
                      <a:pos x="22" y="0"/>
                    </a:cxn>
                    <a:cxn ang="0">
                      <a:pos x="2" y="4"/>
                    </a:cxn>
                    <a:cxn ang="0">
                      <a:pos x="2" y="3"/>
                    </a:cxn>
                    <a:cxn ang="0">
                      <a:pos x="1" y="15"/>
                    </a:cxn>
                    <a:cxn ang="0">
                      <a:pos x="7" y="22"/>
                    </a:cxn>
                  </a:cxnLst>
                  <a:rect l="0" t="0" r="r" b="b"/>
                  <a:pathLst>
                    <a:path w="31" h="22">
                      <a:moveTo>
                        <a:pt x="7" y="22"/>
                      </a:moveTo>
                      <a:cubicBezTo>
                        <a:pt x="7" y="22"/>
                        <a:pt x="7" y="22"/>
                        <a:pt x="7" y="22"/>
                      </a:cubicBezTo>
                      <a:cubicBezTo>
                        <a:pt x="7" y="22"/>
                        <a:pt x="7" y="22"/>
                        <a:pt x="8" y="22"/>
                      </a:cubicBezTo>
                      <a:cubicBezTo>
                        <a:pt x="8" y="22"/>
                        <a:pt x="8" y="22"/>
                        <a:pt x="8" y="22"/>
                      </a:cubicBezTo>
                      <a:cubicBezTo>
                        <a:pt x="8" y="22"/>
                        <a:pt x="8" y="22"/>
                        <a:pt x="8" y="22"/>
                      </a:cubicBezTo>
                      <a:cubicBezTo>
                        <a:pt x="8" y="22"/>
                        <a:pt x="8" y="22"/>
                        <a:pt x="8" y="22"/>
                      </a:cubicBezTo>
                      <a:cubicBezTo>
                        <a:pt x="9" y="22"/>
                        <a:pt x="11" y="22"/>
                        <a:pt x="12" y="22"/>
                      </a:cubicBezTo>
                      <a:cubicBezTo>
                        <a:pt x="12" y="22"/>
                        <a:pt x="12" y="22"/>
                        <a:pt x="12" y="22"/>
                      </a:cubicBezTo>
                      <a:cubicBezTo>
                        <a:pt x="13" y="22"/>
                        <a:pt x="13" y="22"/>
                        <a:pt x="13" y="21"/>
                      </a:cubicBez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4" y="21"/>
                        <a:pt x="14" y="21"/>
                        <a:pt x="15" y="21"/>
                      </a:cubicBezTo>
                      <a:cubicBezTo>
                        <a:pt x="18" y="21"/>
                        <a:pt x="18" y="17"/>
                        <a:pt x="20" y="18"/>
                      </a:cubicBezTo>
                      <a:cubicBezTo>
                        <a:pt x="21" y="19"/>
                        <a:pt x="29" y="15"/>
                        <a:pt x="30" y="13"/>
                      </a:cubicBezTo>
                      <a:cubicBezTo>
                        <a:pt x="30" y="13"/>
                        <a:pt x="31" y="13"/>
                        <a:pt x="31" y="13"/>
                      </a:cubicBezTo>
                      <a:cubicBezTo>
                        <a:pt x="31" y="12"/>
                        <a:pt x="29" y="11"/>
                        <a:pt x="28" y="10"/>
                      </a:cubicBezTo>
                      <a:cubicBezTo>
                        <a:pt x="28" y="8"/>
                        <a:pt x="23" y="3"/>
                        <a:pt x="22" y="2"/>
                      </a:cubicBezTo>
                      <a:cubicBezTo>
                        <a:pt x="22" y="2"/>
                        <a:pt x="22" y="2"/>
                        <a:pt x="22" y="1"/>
                      </a:cubicBezTo>
                      <a:cubicBezTo>
                        <a:pt x="22" y="1"/>
                        <a:pt x="22" y="1"/>
                        <a:pt x="22" y="1"/>
                      </a:cubicBezTo>
                      <a:cubicBezTo>
                        <a:pt x="22" y="1"/>
                        <a:pt x="22" y="1"/>
                        <a:pt x="22" y="0"/>
                      </a:cubicBezTo>
                      <a:cubicBezTo>
                        <a:pt x="14" y="1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3"/>
                      </a:cubicBezTo>
                      <a:cubicBezTo>
                        <a:pt x="1" y="7"/>
                        <a:pt x="0" y="12"/>
                        <a:pt x="1" y="15"/>
                      </a:cubicBezTo>
                      <a:cubicBezTo>
                        <a:pt x="1" y="18"/>
                        <a:pt x="4" y="19"/>
                        <a:pt x="7" y="22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9" name="Freeform 82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833938" y="1998663"/>
                  <a:ext cx="384175" cy="223838"/>
                </a:xfrm>
                <a:custGeom>
                  <a:avLst/>
                  <a:gdLst/>
                  <a:ahLst/>
                  <a:cxnLst>
                    <a:cxn ang="0">
                      <a:pos x="187" y="67"/>
                    </a:cxn>
                    <a:cxn ang="0">
                      <a:pos x="199" y="60"/>
                    </a:cxn>
                    <a:cxn ang="0">
                      <a:pos x="200" y="53"/>
                    </a:cxn>
                    <a:cxn ang="0">
                      <a:pos x="201" y="45"/>
                    </a:cxn>
                    <a:cxn ang="0">
                      <a:pos x="185" y="39"/>
                    </a:cxn>
                    <a:cxn ang="0">
                      <a:pos x="170" y="31"/>
                    </a:cxn>
                    <a:cxn ang="0">
                      <a:pos x="158" y="32"/>
                    </a:cxn>
                    <a:cxn ang="0">
                      <a:pos x="149" y="28"/>
                    </a:cxn>
                    <a:cxn ang="0">
                      <a:pos x="135" y="17"/>
                    </a:cxn>
                    <a:cxn ang="0">
                      <a:pos x="131" y="2"/>
                    </a:cxn>
                    <a:cxn ang="0">
                      <a:pos x="115" y="1"/>
                    </a:cxn>
                    <a:cxn ang="0">
                      <a:pos x="106" y="3"/>
                    </a:cxn>
                    <a:cxn ang="0">
                      <a:pos x="92" y="12"/>
                    </a:cxn>
                    <a:cxn ang="0">
                      <a:pos x="80" y="15"/>
                    </a:cxn>
                    <a:cxn ang="0">
                      <a:pos x="65" y="12"/>
                    </a:cxn>
                    <a:cxn ang="0">
                      <a:pos x="47" y="9"/>
                    </a:cxn>
                    <a:cxn ang="0">
                      <a:pos x="21" y="11"/>
                    </a:cxn>
                    <a:cxn ang="0">
                      <a:pos x="16" y="16"/>
                    </a:cxn>
                    <a:cxn ang="0">
                      <a:pos x="15" y="31"/>
                    </a:cxn>
                    <a:cxn ang="0">
                      <a:pos x="5" y="50"/>
                    </a:cxn>
                    <a:cxn ang="0">
                      <a:pos x="5" y="63"/>
                    </a:cxn>
                    <a:cxn ang="0">
                      <a:pos x="11" y="64"/>
                    </a:cxn>
                    <a:cxn ang="0">
                      <a:pos x="29" y="68"/>
                    </a:cxn>
                    <a:cxn ang="0">
                      <a:pos x="40" y="66"/>
                    </a:cxn>
                    <a:cxn ang="0">
                      <a:pos x="60" y="58"/>
                    </a:cxn>
                    <a:cxn ang="0">
                      <a:pos x="77" y="69"/>
                    </a:cxn>
                    <a:cxn ang="0">
                      <a:pos x="86" y="88"/>
                    </a:cxn>
                    <a:cxn ang="0">
                      <a:pos x="74" y="92"/>
                    </a:cxn>
                    <a:cxn ang="0">
                      <a:pos x="72" y="105"/>
                    </a:cxn>
                    <a:cxn ang="0">
                      <a:pos x="82" y="105"/>
                    </a:cxn>
                    <a:cxn ang="0">
                      <a:pos x="97" y="85"/>
                    </a:cxn>
                    <a:cxn ang="0">
                      <a:pos x="111" y="90"/>
                    </a:cxn>
                    <a:cxn ang="0">
                      <a:pos x="114" y="101"/>
                    </a:cxn>
                    <a:cxn ang="0">
                      <a:pos x="126" y="115"/>
                    </a:cxn>
                    <a:cxn ang="0">
                      <a:pos x="146" y="108"/>
                    </a:cxn>
                    <a:cxn ang="0">
                      <a:pos x="150" y="103"/>
                    </a:cxn>
                    <a:cxn ang="0">
                      <a:pos x="155" y="85"/>
                    </a:cxn>
                    <a:cxn ang="0">
                      <a:pos x="178" y="78"/>
                    </a:cxn>
                  </a:cxnLst>
                  <a:rect l="0" t="0" r="r" b="b"/>
                  <a:pathLst>
                    <a:path w="201" h="117">
                      <a:moveTo>
                        <a:pt x="179" y="73"/>
                      </a:moveTo>
                      <a:cubicBezTo>
                        <a:pt x="180" y="73"/>
                        <a:pt x="186" y="67"/>
                        <a:pt x="187" y="67"/>
                      </a:cubicBezTo>
                      <a:cubicBezTo>
                        <a:pt x="189" y="67"/>
                        <a:pt x="197" y="68"/>
                        <a:pt x="197" y="67"/>
                      </a:cubicBezTo>
                      <a:cubicBezTo>
                        <a:pt x="197" y="66"/>
                        <a:pt x="199" y="62"/>
                        <a:pt x="199" y="60"/>
                      </a:cubicBezTo>
                      <a:cubicBezTo>
                        <a:pt x="198" y="59"/>
                        <a:pt x="196" y="57"/>
                        <a:pt x="196" y="56"/>
                      </a:cubicBezTo>
                      <a:cubicBezTo>
                        <a:pt x="197" y="55"/>
                        <a:pt x="200" y="55"/>
                        <a:pt x="200" y="53"/>
                      </a:cubicBezTo>
                      <a:cubicBezTo>
                        <a:pt x="200" y="52"/>
                        <a:pt x="197" y="51"/>
                        <a:pt x="197" y="50"/>
                      </a:cubicBezTo>
                      <a:cubicBezTo>
                        <a:pt x="197" y="49"/>
                        <a:pt x="201" y="47"/>
                        <a:pt x="201" y="45"/>
                      </a:cubicBezTo>
                      <a:cubicBezTo>
                        <a:pt x="200" y="43"/>
                        <a:pt x="197" y="43"/>
                        <a:pt x="194" y="41"/>
                      </a:cubicBezTo>
                      <a:cubicBezTo>
                        <a:pt x="191" y="40"/>
                        <a:pt x="188" y="40"/>
                        <a:pt x="185" y="39"/>
                      </a:cubicBezTo>
                      <a:cubicBezTo>
                        <a:pt x="182" y="37"/>
                        <a:pt x="175" y="38"/>
                        <a:pt x="175" y="37"/>
                      </a:cubicBezTo>
                      <a:cubicBezTo>
                        <a:pt x="175" y="36"/>
                        <a:pt x="171" y="33"/>
                        <a:pt x="170" y="31"/>
                      </a:cubicBezTo>
                      <a:cubicBezTo>
                        <a:pt x="169" y="30"/>
                        <a:pt x="166" y="31"/>
                        <a:pt x="164" y="32"/>
                      </a:cubicBezTo>
                      <a:cubicBezTo>
                        <a:pt x="162" y="33"/>
                        <a:pt x="160" y="34"/>
                        <a:pt x="158" y="32"/>
                      </a:cubicBezTo>
                      <a:cubicBezTo>
                        <a:pt x="156" y="31"/>
                        <a:pt x="155" y="29"/>
                        <a:pt x="153" y="30"/>
                      </a:cubicBezTo>
                      <a:cubicBezTo>
                        <a:pt x="151" y="31"/>
                        <a:pt x="148" y="30"/>
                        <a:pt x="149" y="28"/>
                      </a:cubicBezTo>
                      <a:cubicBezTo>
                        <a:pt x="149" y="25"/>
                        <a:pt x="145" y="20"/>
                        <a:pt x="144" y="19"/>
                      </a:cubicBezTo>
                      <a:cubicBezTo>
                        <a:pt x="142" y="18"/>
                        <a:pt x="137" y="19"/>
                        <a:pt x="135" y="17"/>
                      </a:cubicBezTo>
                      <a:cubicBezTo>
                        <a:pt x="134" y="14"/>
                        <a:pt x="132" y="12"/>
                        <a:pt x="133" y="11"/>
                      </a:cubicBezTo>
                      <a:cubicBezTo>
                        <a:pt x="134" y="9"/>
                        <a:pt x="133" y="4"/>
                        <a:pt x="131" y="2"/>
                      </a:cubicBezTo>
                      <a:cubicBezTo>
                        <a:pt x="130" y="0"/>
                        <a:pt x="124" y="0"/>
                        <a:pt x="122" y="1"/>
                      </a:cubicBezTo>
                      <a:cubicBezTo>
                        <a:pt x="120" y="2"/>
                        <a:pt x="116" y="0"/>
                        <a:pt x="115" y="1"/>
                      </a:cubicBezTo>
                      <a:cubicBezTo>
                        <a:pt x="113" y="2"/>
                        <a:pt x="112" y="4"/>
                        <a:pt x="109" y="4"/>
                      </a:cubicBezTo>
                      <a:cubicBezTo>
                        <a:pt x="108" y="4"/>
                        <a:pt x="107" y="4"/>
                        <a:pt x="106" y="3"/>
                      </a:cubicBezTo>
                      <a:cubicBezTo>
                        <a:pt x="104" y="4"/>
                        <a:pt x="99" y="4"/>
                        <a:pt x="99" y="4"/>
                      </a:cubicBezTo>
                      <a:cubicBezTo>
                        <a:pt x="99" y="4"/>
                        <a:pt x="92" y="10"/>
                        <a:pt x="92" y="12"/>
                      </a:cubicBezTo>
                      <a:cubicBezTo>
                        <a:pt x="92" y="14"/>
                        <a:pt x="92" y="17"/>
                        <a:pt x="90" y="15"/>
                      </a:cubicBezTo>
                      <a:cubicBezTo>
                        <a:pt x="89" y="14"/>
                        <a:pt x="82" y="14"/>
                        <a:pt x="80" y="15"/>
                      </a:cubicBezTo>
                      <a:cubicBezTo>
                        <a:pt x="78" y="16"/>
                        <a:pt x="76" y="11"/>
                        <a:pt x="73" y="12"/>
                      </a:cubicBezTo>
                      <a:cubicBezTo>
                        <a:pt x="70" y="14"/>
                        <a:pt x="66" y="10"/>
                        <a:pt x="65" y="12"/>
                      </a:cubicBezTo>
                      <a:cubicBezTo>
                        <a:pt x="65" y="13"/>
                        <a:pt x="61" y="12"/>
                        <a:pt x="58" y="11"/>
                      </a:cubicBezTo>
                      <a:cubicBezTo>
                        <a:pt x="55" y="9"/>
                        <a:pt x="49" y="11"/>
                        <a:pt x="47" y="9"/>
                      </a:cubicBezTo>
                      <a:cubicBezTo>
                        <a:pt x="45" y="7"/>
                        <a:pt x="32" y="7"/>
                        <a:pt x="28" y="7"/>
                      </a:cubicBezTo>
                      <a:cubicBezTo>
                        <a:pt x="24" y="7"/>
                        <a:pt x="23" y="9"/>
                        <a:pt x="21" y="11"/>
                      </a:cubicBezTo>
                      <a:cubicBezTo>
                        <a:pt x="19" y="13"/>
                        <a:pt x="17" y="12"/>
                        <a:pt x="15" y="12"/>
                      </a:cubicBezTo>
                      <a:cubicBezTo>
                        <a:pt x="15" y="14"/>
                        <a:pt x="15" y="15"/>
                        <a:pt x="16" y="16"/>
                      </a:cubicBezTo>
                      <a:cubicBezTo>
                        <a:pt x="17" y="18"/>
                        <a:pt x="21" y="25"/>
                        <a:pt x="20" y="27"/>
                      </a:cubicBezTo>
                      <a:cubicBezTo>
                        <a:pt x="19" y="29"/>
                        <a:pt x="17" y="29"/>
                        <a:pt x="15" y="31"/>
                      </a:cubicBezTo>
                      <a:cubicBezTo>
                        <a:pt x="14" y="33"/>
                        <a:pt x="5" y="41"/>
                        <a:pt x="5" y="42"/>
                      </a:cubicBezTo>
                      <a:cubicBezTo>
                        <a:pt x="4" y="43"/>
                        <a:pt x="6" y="49"/>
                        <a:pt x="5" y="50"/>
                      </a:cubicBezTo>
                      <a:cubicBezTo>
                        <a:pt x="4" y="51"/>
                        <a:pt x="0" y="56"/>
                        <a:pt x="0" y="58"/>
                      </a:cubicBezTo>
                      <a:cubicBezTo>
                        <a:pt x="0" y="60"/>
                        <a:pt x="3" y="63"/>
                        <a:pt x="5" y="63"/>
                      </a:cubicBezTo>
                      <a:cubicBezTo>
                        <a:pt x="6" y="64"/>
                        <a:pt x="6" y="64"/>
                        <a:pt x="7" y="65"/>
                      </a:cubicBezTo>
                      <a:cubicBezTo>
                        <a:pt x="8" y="64"/>
                        <a:pt x="10" y="64"/>
                        <a:pt x="11" y="64"/>
                      </a:cubicBezTo>
                      <a:cubicBezTo>
                        <a:pt x="13" y="64"/>
                        <a:pt x="20" y="66"/>
                        <a:pt x="22" y="66"/>
                      </a:cubicBezTo>
                      <a:cubicBezTo>
                        <a:pt x="25" y="66"/>
                        <a:pt x="28" y="67"/>
                        <a:pt x="29" y="68"/>
                      </a:cubicBezTo>
                      <a:cubicBezTo>
                        <a:pt x="30" y="69"/>
                        <a:pt x="32" y="69"/>
                        <a:pt x="34" y="67"/>
                      </a:cubicBezTo>
                      <a:cubicBezTo>
                        <a:pt x="36" y="65"/>
                        <a:pt x="38" y="66"/>
                        <a:pt x="40" y="66"/>
                      </a:cubicBezTo>
                      <a:cubicBezTo>
                        <a:pt x="42" y="66"/>
                        <a:pt x="45" y="65"/>
                        <a:pt x="46" y="63"/>
                      </a:cubicBezTo>
                      <a:cubicBezTo>
                        <a:pt x="47" y="61"/>
                        <a:pt x="57" y="59"/>
                        <a:pt x="60" y="58"/>
                      </a:cubicBezTo>
                      <a:cubicBezTo>
                        <a:pt x="62" y="58"/>
                        <a:pt x="66" y="63"/>
                        <a:pt x="69" y="63"/>
                      </a:cubicBezTo>
                      <a:cubicBezTo>
                        <a:pt x="71" y="63"/>
                        <a:pt x="75" y="65"/>
                        <a:pt x="77" y="69"/>
                      </a:cubicBezTo>
                      <a:cubicBezTo>
                        <a:pt x="78" y="74"/>
                        <a:pt x="82" y="79"/>
                        <a:pt x="84" y="81"/>
                      </a:cubicBezTo>
                      <a:cubicBezTo>
                        <a:pt x="85" y="82"/>
                        <a:pt x="86" y="87"/>
                        <a:pt x="86" y="88"/>
                      </a:cubicBezTo>
                      <a:cubicBezTo>
                        <a:pt x="86" y="89"/>
                        <a:pt x="83" y="88"/>
                        <a:pt x="79" y="87"/>
                      </a:cubicBezTo>
                      <a:cubicBezTo>
                        <a:pt x="75" y="86"/>
                        <a:pt x="74" y="90"/>
                        <a:pt x="74" y="92"/>
                      </a:cubicBezTo>
                      <a:cubicBezTo>
                        <a:pt x="74" y="94"/>
                        <a:pt x="69" y="101"/>
                        <a:pt x="68" y="102"/>
                      </a:cubicBezTo>
                      <a:cubicBezTo>
                        <a:pt x="67" y="103"/>
                        <a:pt x="70" y="104"/>
                        <a:pt x="72" y="105"/>
                      </a:cubicBezTo>
                      <a:cubicBezTo>
                        <a:pt x="73" y="105"/>
                        <a:pt x="77" y="102"/>
                        <a:pt x="78" y="102"/>
                      </a:cubicBezTo>
                      <a:cubicBezTo>
                        <a:pt x="79" y="102"/>
                        <a:pt x="81" y="103"/>
                        <a:pt x="82" y="105"/>
                      </a:cubicBezTo>
                      <a:cubicBezTo>
                        <a:pt x="82" y="99"/>
                        <a:pt x="83" y="100"/>
                        <a:pt x="88" y="96"/>
                      </a:cubicBezTo>
                      <a:cubicBezTo>
                        <a:pt x="93" y="93"/>
                        <a:pt x="93" y="86"/>
                        <a:pt x="97" y="85"/>
                      </a:cubicBezTo>
                      <a:cubicBezTo>
                        <a:pt x="102" y="84"/>
                        <a:pt x="104" y="82"/>
                        <a:pt x="110" y="83"/>
                      </a:cubicBezTo>
                      <a:cubicBezTo>
                        <a:pt x="116" y="84"/>
                        <a:pt x="107" y="88"/>
                        <a:pt x="111" y="90"/>
                      </a:cubicBezTo>
                      <a:cubicBezTo>
                        <a:pt x="115" y="93"/>
                        <a:pt x="129" y="90"/>
                        <a:pt x="129" y="93"/>
                      </a:cubicBezTo>
                      <a:cubicBezTo>
                        <a:pt x="130" y="96"/>
                        <a:pt x="114" y="100"/>
                        <a:pt x="114" y="101"/>
                      </a:cubicBezTo>
                      <a:cubicBezTo>
                        <a:pt x="115" y="103"/>
                        <a:pt x="123" y="105"/>
                        <a:pt x="126" y="107"/>
                      </a:cubicBezTo>
                      <a:cubicBezTo>
                        <a:pt x="129" y="108"/>
                        <a:pt x="125" y="114"/>
                        <a:pt x="126" y="115"/>
                      </a:cubicBezTo>
                      <a:cubicBezTo>
                        <a:pt x="128" y="117"/>
                        <a:pt x="132" y="116"/>
                        <a:pt x="135" y="113"/>
                      </a:cubicBezTo>
                      <a:cubicBezTo>
                        <a:pt x="139" y="111"/>
                        <a:pt x="142" y="111"/>
                        <a:pt x="146" y="108"/>
                      </a:cubicBezTo>
                      <a:cubicBezTo>
                        <a:pt x="151" y="105"/>
                        <a:pt x="160" y="108"/>
                        <a:pt x="161" y="106"/>
                      </a:cubicBezTo>
                      <a:cubicBezTo>
                        <a:pt x="162" y="104"/>
                        <a:pt x="159" y="103"/>
                        <a:pt x="150" y="103"/>
                      </a:cubicBezTo>
                      <a:cubicBezTo>
                        <a:pt x="141" y="104"/>
                        <a:pt x="141" y="96"/>
                        <a:pt x="141" y="94"/>
                      </a:cubicBezTo>
                      <a:cubicBezTo>
                        <a:pt x="141" y="92"/>
                        <a:pt x="150" y="86"/>
                        <a:pt x="155" y="85"/>
                      </a:cubicBezTo>
                      <a:cubicBezTo>
                        <a:pt x="160" y="85"/>
                        <a:pt x="164" y="83"/>
                        <a:pt x="169" y="81"/>
                      </a:cubicBezTo>
                      <a:cubicBezTo>
                        <a:pt x="171" y="80"/>
                        <a:pt x="175" y="79"/>
                        <a:pt x="178" y="78"/>
                      </a:cubicBezTo>
                      <a:cubicBezTo>
                        <a:pt x="178" y="76"/>
                        <a:pt x="177" y="73"/>
                        <a:pt x="179" y="73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0" name="Freeform 83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854575" y="1884363"/>
                  <a:ext cx="203200" cy="146050"/>
                </a:xfrm>
                <a:custGeom>
                  <a:avLst/>
                  <a:gdLst/>
                  <a:ahLst/>
                  <a:cxnLst>
                    <a:cxn ang="0">
                      <a:pos x="99" y="38"/>
                    </a:cxn>
                    <a:cxn ang="0">
                      <a:pos x="93" y="32"/>
                    </a:cxn>
                    <a:cxn ang="0">
                      <a:pos x="88" y="25"/>
                    </a:cxn>
                    <a:cxn ang="0">
                      <a:pos x="86" y="17"/>
                    </a:cxn>
                    <a:cxn ang="0">
                      <a:pos x="85" y="9"/>
                    </a:cxn>
                    <a:cxn ang="0">
                      <a:pos x="75" y="6"/>
                    </a:cxn>
                    <a:cxn ang="0">
                      <a:pos x="69" y="6"/>
                    </a:cxn>
                    <a:cxn ang="0">
                      <a:pos x="63" y="3"/>
                    </a:cxn>
                    <a:cxn ang="0">
                      <a:pos x="57" y="1"/>
                    </a:cxn>
                    <a:cxn ang="0">
                      <a:pos x="57" y="0"/>
                    </a:cxn>
                    <a:cxn ang="0">
                      <a:pos x="53" y="2"/>
                    </a:cxn>
                    <a:cxn ang="0">
                      <a:pos x="49" y="6"/>
                    </a:cxn>
                    <a:cxn ang="0">
                      <a:pos x="41" y="7"/>
                    </a:cxn>
                    <a:cxn ang="0">
                      <a:pos x="38" y="13"/>
                    </a:cxn>
                    <a:cxn ang="0">
                      <a:pos x="37" y="17"/>
                    </a:cxn>
                    <a:cxn ang="0">
                      <a:pos x="33" y="20"/>
                    </a:cxn>
                    <a:cxn ang="0">
                      <a:pos x="27" y="26"/>
                    </a:cxn>
                    <a:cxn ang="0">
                      <a:pos x="26" y="31"/>
                    </a:cxn>
                    <a:cxn ang="0">
                      <a:pos x="18" y="33"/>
                    </a:cxn>
                    <a:cxn ang="0">
                      <a:pos x="13" y="36"/>
                    </a:cxn>
                    <a:cxn ang="0">
                      <a:pos x="4" y="35"/>
                    </a:cxn>
                    <a:cxn ang="0">
                      <a:pos x="4" y="36"/>
                    </a:cxn>
                    <a:cxn ang="0">
                      <a:pos x="6" y="45"/>
                    </a:cxn>
                    <a:cxn ang="0">
                      <a:pos x="7" y="55"/>
                    </a:cxn>
                    <a:cxn ang="0">
                      <a:pos x="0" y="60"/>
                    </a:cxn>
                    <a:cxn ang="0">
                      <a:pos x="4" y="66"/>
                    </a:cxn>
                    <a:cxn ang="0">
                      <a:pos x="4" y="72"/>
                    </a:cxn>
                    <a:cxn ang="0">
                      <a:pos x="10" y="71"/>
                    </a:cxn>
                    <a:cxn ang="0">
                      <a:pos x="17" y="67"/>
                    </a:cxn>
                    <a:cxn ang="0">
                      <a:pos x="36" y="69"/>
                    </a:cxn>
                    <a:cxn ang="0">
                      <a:pos x="47" y="71"/>
                    </a:cxn>
                    <a:cxn ang="0">
                      <a:pos x="54" y="72"/>
                    </a:cxn>
                    <a:cxn ang="0">
                      <a:pos x="62" y="72"/>
                    </a:cxn>
                    <a:cxn ang="0">
                      <a:pos x="69" y="75"/>
                    </a:cxn>
                    <a:cxn ang="0">
                      <a:pos x="79" y="75"/>
                    </a:cxn>
                    <a:cxn ang="0">
                      <a:pos x="81" y="72"/>
                    </a:cxn>
                    <a:cxn ang="0">
                      <a:pos x="88" y="64"/>
                    </a:cxn>
                    <a:cxn ang="0">
                      <a:pos x="95" y="63"/>
                    </a:cxn>
                    <a:cxn ang="0">
                      <a:pos x="94" y="58"/>
                    </a:cxn>
                    <a:cxn ang="0">
                      <a:pos x="92" y="48"/>
                    </a:cxn>
                    <a:cxn ang="0">
                      <a:pos x="100" y="49"/>
                    </a:cxn>
                    <a:cxn ang="0">
                      <a:pos x="106" y="44"/>
                    </a:cxn>
                    <a:cxn ang="0">
                      <a:pos x="99" y="38"/>
                    </a:cxn>
                  </a:cxnLst>
                  <a:rect l="0" t="0" r="r" b="b"/>
                  <a:pathLst>
                    <a:path w="106" h="77">
                      <a:moveTo>
                        <a:pt x="99" y="38"/>
                      </a:moveTo>
                      <a:cubicBezTo>
                        <a:pt x="97" y="37"/>
                        <a:pt x="96" y="33"/>
                        <a:pt x="93" y="32"/>
                      </a:cubicBezTo>
                      <a:cubicBezTo>
                        <a:pt x="90" y="30"/>
                        <a:pt x="90" y="26"/>
                        <a:pt x="88" y="25"/>
                      </a:cubicBezTo>
                      <a:cubicBezTo>
                        <a:pt x="85" y="23"/>
                        <a:pt x="87" y="19"/>
                        <a:pt x="86" y="17"/>
                      </a:cubicBezTo>
                      <a:cubicBezTo>
                        <a:pt x="86" y="14"/>
                        <a:pt x="87" y="10"/>
                        <a:pt x="85" y="9"/>
                      </a:cubicBezTo>
                      <a:cubicBezTo>
                        <a:pt x="84" y="8"/>
                        <a:pt x="78" y="5"/>
                        <a:pt x="75" y="6"/>
                      </a:cubicBezTo>
                      <a:cubicBezTo>
                        <a:pt x="72" y="7"/>
                        <a:pt x="70" y="8"/>
                        <a:pt x="69" y="6"/>
                      </a:cubicBezTo>
                      <a:cubicBezTo>
                        <a:pt x="68" y="4"/>
                        <a:pt x="66" y="2"/>
                        <a:pt x="63" y="3"/>
                      </a:cubicBezTo>
                      <a:cubicBezTo>
                        <a:pt x="60" y="4"/>
                        <a:pt x="59" y="3"/>
                        <a:pt x="57" y="1"/>
                      </a:cubicBezTo>
                      <a:cubicBezTo>
                        <a:pt x="57" y="1"/>
                        <a:pt x="57" y="1"/>
                        <a:pt x="57" y="0"/>
                      </a:cubicBezTo>
                      <a:cubicBezTo>
                        <a:pt x="55" y="1"/>
                        <a:pt x="54" y="1"/>
                        <a:pt x="53" y="2"/>
                      </a:cubicBezTo>
                      <a:cubicBezTo>
                        <a:pt x="51" y="3"/>
                        <a:pt x="51" y="6"/>
                        <a:pt x="49" y="6"/>
                      </a:cubicBezTo>
                      <a:cubicBezTo>
                        <a:pt x="46" y="6"/>
                        <a:pt x="44" y="5"/>
                        <a:pt x="41" y="7"/>
                      </a:cubicBezTo>
                      <a:cubicBezTo>
                        <a:pt x="38" y="9"/>
                        <a:pt x="38" y="11"/>
                        <a:pt x="38" y="13"/>
                      </a:cubicBezTo>
                      <a:cubicBezTo>
                        <a:pt x="38" y="15"/>
                        <a:pt x="39" y="17"/>
                        <a:pt x="37" y="17"/>
                      </a:cubicBezTo>
                      <a:cubicBezTo>
                        <a:pt x="35" y="17"/>
                        <a:pt x="35" y="20"/>
                        <a:pt x="33" y="20"/>
                      </a:cubicBezTo>
                      <a:cubicBezTo>
                        <a:pt x="31" y="21"/>
                        <a:pt x="28" y="24"/>
                        <a:pt x="27" y="26"/>
                      </a:cubicBezTo>
                      <a:cubicBezTo>
                        <a:pt x="27" y="27"/>
                        <a:pt x="27" y="31"/>
                        <a:pt x="26" y="31"/>
                      </a:cubicBezTo>
                      <a:cubicBezTo>
                        <a:pt x="24" y="31"/>
                        <a:pt x="20" y="32"/>
                        <a:pt x="18" y="33"/>
                      </a:cubicBezTo>
                      <a:cubicBezTo>
                        <a:pt x="17" y="35"/>
                        <a:pt x="15" y="37"/>
                        <a:pt x="13" y="36"/>
                      </a:cubicBezTo>
                      <a:cubicBezTo>
                        <a:pt x="11" y="36"/>
                        <a:pt x="8" y="35"/>
                        <a:pt x="4" y="35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3" y="40"/>
                        <a:pt x="4" y="43"/>
                        <a:pt x="6" y="45"/>
                      </a:cubicBezTo>
                      <a:cubicBezTo>
                        <a:pt x="8" y="47"/>
                        <a:pt x="9" y="54"/>
                        <a:pt x="7" y="55"/>
                      </a:cubicBezTo>
                      <a:cubicBezTo>
                        <a:pt x="4" y="56"/>
                        <a:pt x="0" y="59"/>
                        <a:pt x="0" y="60"/>
                      </a:cubicBezTo>
                      <a:cubicBezTo>
                        <a:pt x="0" y="62"/>
                        <a:pt x="5" y="64"/>
                        <a:pt x="4" y="66"/>
                      </a:cubicBezTo>
                      <a:cubicBezTo>
                        <a:pt x="3" y="67"/>
                        <a:pt x="3" y="70"/>
                        <a:pt x="4" y="72"/>
                      </a:cubicBezTo>
                      <a:cubicBezTo>
                        <a:pt x="6" y="72"/>
                        <a:pt x="8" y="73"/>
                        <a:pt x="10" y="71"/>
                      </a:cubicBezTo>
                      <a:cubicBezTo>
                        <a:pt x="12" y="69"/>
                        <a:pt x="13" y="67"/>
                        <a:pt x="17" y="67"/>
                      </a:cubicBezTo>
                      <a:cubicBezTo>
                        <a:pt x="21" y="67"/>
                        <a:pt x="34" y="67"/>
                        <a:pt x="36" y="69"/>
                      </a:cubicBezTo>
                      <a:cubicBezTo>
                        <a:pt x="38" y="71"/>
                        <a:pt x="44" y="69"/>
                        <a:pt x="47" y="71"/>
                      </a:cubicBezTo>
                      <a:cubicBezTo>
                        <a:pt x="50" y="72"/>
                        <a:pt x="54" y="73"/>
                        <a:pt x="54" y="72"/>
                      </a:cubicBezTo>
                      <a:cubicBezTo>
                        <a:pt x="55" y="70"/>
                        <a:pt x="59" y="74"/>
                        <a:pt x="62" y="72"/>
                      </a:cubicBezTo>
                      <a:cubicBezTo>
                        <a:pt x="65" y="71"/>
                        <a:pt x="67" y="76"/>
                        <a:pt x="69" y="75"/>
                      </a:cubicBezTo>
                      <a:cubicBezTo>
                        <a:pt x="71" y="74"/>
                        <a:pt x="78" y="74"/>
                        <a:pt x="79" y="75"/>
                      </a:cubicBezTo>
                      <a:cubicBezTo>
                        <a:pt x="81" y="77"/>
                        <a:pt x="81" y="74"/>
                        <a:pt x="81" y="72"/>
                      </a:cubicBezTo>
                      <a:cubicBezTo>
                        <a:pt x="81" y="70"/>
                        <a:pt x="88" y="64"/>
                        <a:pt x="88" y="64"/>
                      </a:cubicBezTo>
                      <a:cubicBezTo>
                        <a:pt x="88" y="64"/>
                        <a:pt x="93" y="64"/>
                        <a:pt x="95" y="63"/>
                      </a:cubicBezTo>
                      <a:cubicBezTo>
                        <a:pt x="95" y="62"/>
                        <a:pt x="94" y="60"/>
                        <a:pt x="94" y="58"/>
                      </a:cubicBezTo>
                      <a:cubicBezTo>
                        <a:pt x="92" y="53"/>
                        <a:pt x="90" y="49"/>
                        <a:pt x="92" y="48"/>
                      </a:cubicBezTo>
                      <a:cubicBezTo>
                        <a:pt x="93" y="46"/>
                        <a:pt x="98" y="50"/>
                        <a:pt x="100" y="49"/>
                      </a:cubicBezTo>
                      <a:cubicBezTo>
                        <a:pt x="102" y="48"/>
                        <a:pt x="106" y="46"/>
                        <a:pt x="106" y="44"/>
                      </a:cubicBezTo>
                      <a:cubicBezTo>
                        <a:pt x="105" y="41"/>
                        <a:pt x="101" y="38"/>
                        <a:pt x="99" y="38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1" name="Freeform 84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803775" y="1827213"/>
                  <a:ext cx="160338" cy="74613"/>
                </a:xfrm>
                <a:custGeom>
                  <a:avLst/>
                  <a:gdLst/>
                  <a:ahLst/>
                  <a:cxnLst>
                    <a:cxn ang="0">
                      <a:pos x="29" y="27"/>
                    </a:cxn>
                    <a:cxn ang="0">
                      <a:pos x="43" y="27"/>
                    </a:cxn>
                    <a:cxn ang="0">
                      <a:pos x="49" y="30"/>
                    </a:cxn>
                    <a:cxn ang="0">
                      <a:pos x="60" y="36"/>
                    </a:cxn>
                    <a:cxn ang="0">
                      <a:pos x="66" y="39"/>
                    </a:cxn>
                    <a:cxn ang="0">
                      <a:pos x="68" y="37"/>
                    </a:cxn>
                    <a:cxn ang="0">
                      <a:pos x="76" y="36"/>
                    </a:cxn>
                    <a:cxn ang="0">
                      <a:pos x="80" y="32"/>
                    </a:cxn>
                    <a:cxn ang="0">
                      <a:pos x="84" y="30"/>
                    </a:cxn>
                    <a:cxn ang="0">
                      <a:pos x="81" y="24"/>
                    </a:cxn>
                    <a:cxn ang="0">
                      <a:pos x="78" y="17"/>
                    </a:cxn>
                    <a:cxn ang="0">
                      <a:pos x="76" y="11"/>
                    </a:cxn>
                    <a:cxn ang="0">
                      <a:pos x="74" y="8"/>
                    </a:cxn>
                    <a:cxn ang="0">
                      <a:pos x="64" y="7"/>
                    </a:cxn>
                    <a:cxn ang="0">
                      <a:pos x="52" y="1"/>
                    </a:cxn>
                    <a:cxn ang="0">
                      <a:pos x="40" y="1"/>
                    </a:cxn>
                    <a:cxn ang="0">
                      <a:pos x="39" y="12"/>
                    </a:cxn>
                    <a:cxn ang="0">
                      <a:pos x="30" y="16"/>
                    </a:cxn>
                    <a:cxn ang="0">
                      <a:pos x="20" y="5"/>
                    </a:cxn>
                    <a:cxn ang="0">
                      <a:pos x="9" y="10"/>
                    </a:cxn>
                    <a:cxn ang="0">
                      <a:pos x="5" y="19"/>
                    </a:cxn>
                    <a:cxn ang="0">
                      <a:pos x="3" y="29"/>
                    </a:cxn>
                    <a:cxn ang="0">
                      <a:pos x="3" y="30"/>
                    </a:cxn>
                    <a:cxn ang="0">
                      <a:pos x="12" y="27"/>
                    </a:cxn>
                    <a:cxn ang="0">
                      <a:pos x="29" y="27"/>
                    </a:cxn>
                  </a:cxnLst>
                  <a:rect l="0" t="0" r="r" b="b"/>
                  <a:pathLst>
                    <a:path w="84" h="39">
                      <a:moveTo>
                        <a:pt x="29" y="27"/>
                      </a:moveTo>
                      <a:cubicBezTo>
                        <a:pt x="32" y="27"/>
                        <a:pt x="39" y="29"/>
                        <a:pt x="43" y="27"/>
                      </a:cubicBezTo>
                      <a:cubicBezTo>
                        <a:pt x="47" y="26"/>
                        <a:pt x="47" y="31"/>
                        <a:pt x="49" y="30"/>
                      </a:cubicBezTo>
                      <a:cubicBezTo>
                        <a:pt x="52" y="29"/>
                        <a:pt x="57" y="33"/>
                        <a:pt x="60" y="36"/>
                      </a:cubicBezTo>
                      <a:cubicBezTo>
                        <a:pt x="62" y="37"/>
                        <a:pt x="64" y="38"/>
                        <a:pt x="66" y="39"/>
                      </a:cubicBezTo>
                      <a:cubicBezTo>
                        <a:pt x="66" y="38"/>
                        <a:pt x="67" y="38"/>
                        <a:pt x="68" y="37"/>
                      </a:cubicBezTo>
                      <a:cubicBezTo>
                        <a:pt x="71" y="35"/>
                        <a:pt x="73" y="36"/>
                        <a:pt x="76" y="36"/>
                      </a:cubicBezTo>
                      <a:cubicBezTo>
                        <a:pt x="78" y="36"/>
                        <a:pt x="78" y="33"/>
                        <a:pt x="80" y="32"/>
                      </a:cubicBezTo>
                      <a:cubicBezTo>
                        <a:pt x="81" y="31"/>
                        <a:pt x="82" y="31"/>
                        <a:pt x="84" y="30"/>
                      </a:cubicBezTo>
                      <a:cubicBezTo>
                        <a:pt x="83" y="29"/>
                        <a:pt x="83" y="25"/>
                        <a:pt x="81" y="24"/>
                      </a:cubicBezTo>
                      <a:cubicBezTo>
                        <a:pt x="79" y="22"/>
                        <a:pt x="77" y="19"/>
                        <a:pt x="78" y="17"/>
                      </a:cubicBezTo>
                      <a:cubicBezTo>
                        <a:pt x="78" y="15"/>
                        <a:pt x="78" y="13"/>
                        <a:pt x="76" y="11"/>
                      </a:cubicBezTo>
                      <a:cubicBezTo>
                        <a:pt x="75" y="10"/>
                        <a:pt x="75" y="9"/>
                        <a:pt x="74" y="8"/>
                      </a:cubicBezTo>
                      <a:cubicBezTo>
                        <a:pt x="70" y="7"/>
                        <a:pt x="65" y="7"/>
                        <a:pt x="64" y="7"/>
                      </a:cubicBezTo>
                      <a:cubicBezTo>
                        <a:pt x="62" y="8"/>
                        <a:pt x="54" y="2"/>
                        <a:pt x="52" y="1"/>
                      </a:cubicBezTo>
                      <a:cubicBezTo>
                        <a:pt x="51" y="0"/>
                        <a:pt x="46" y="0"/>
                        <a:pt x="40" y="1"/>
                      </a:cubicBezTo>
                      <a:cubicBezTo>
                        <a:pt x="37" y="4"/>
                        <a:pt x="39" y="7"/>
                        <a:pt x="39" y="12"/>
                      </a:cubicBezTo>
                      <a:cubicBezTo>
                        <a:pt x="39" y="17"/>
                        <a:pt x="33" y="16"/>
                        <a:pt x="30" y="16"/>
                      </a:cubicBezTo>
                      <a:cubicBezTo>
                        <a:pt x="27" y="16"/>
                        <a:pt x="22" y="7"/>
                        <a:pt x="20" y="5"/>
                      </a:cubicBezTo>
                      <a:cubicBezTo>
                        <a:pt x="18" y="2"/>
                        <a:pt x="13" y="7"/>
                        <a:pt x="9" y="10"/>
                      </a:cubicBezTo>
                      <a:cubicBezTo>
                        <a:pt x="5" y="12"/>
                        <a:pt x="7" y="16"/>
                        <a:pt x="5" y="19"/>
                      </a:cubicBezTo>
                      <a:cubicBezTo>
                        <a:pt x="2" y="21"/>
                        <a:pt x="0" y="24"/>
                        <a:pt x="3" y="29"/>
                      </a:cubicBezTo>
                      <a:cubicBezTo>
                        <a:pt x="3" y="29"/>
                        <a:pt x="3" y="30"/>
                        <a:pt x="3" y="30"/>
                      </a:cubicBezTo>
                      <a:cubicBezTo>
                        <a:pt x="7" y="30"/>
                        <a:pt x="10" y="29"/>
                        <a:pt x="12" y="27"/>
                      </a:cubicBezTo>
                      <a:cubicBezTo>
                        <a:pt x="16" y="25"/>
                        <a:pt x="25" y="27"/>
                        <a:pt x="29" y="27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2" name="Freeform 85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803775" y="1874838"/>
                  <a:ext cx="125413" cy="79375"/>
                </a:xfrm>
                <a:custGeom>
                  <a:avLst/>
                  <a:gdLst/>
                  <a:ahLst/>
                  <a:cxnLst>
                    <a:cxn ang="0">
                      <a:pos x="10" y="21"/>
                    </a:cxn>
                    <a:cxn ang="0">
                      <a:pos x="16" y="23"/>
                    </a:cxn>
                    <a:cxn ang="0">
                      <a:pos x="23" y="27"/>
                    </a:cxn>
                    <a:cxn ang="0">
                      <a:pos x="23" y="35"/>
                    </a:cxn>
                    <a:cxn ang="0">
                      <a:pos x="31" y="40"/>
                    </a:cxn>
                    <a:cxn ang="0">
                      <a:pos x="40" y="41"/>
                    </a:cxn>
                    <a:cxn ang="0">
                      <a:pos x="45" y="38"/>
                    </a:cxn>
                    <a:cxn ang="0">
                      <a:pos x="53" y="36"/>
                    </a:cxn>
                    <a:cxn ang="0">
                      <a:pos x="54" y="31"/>
                    </a:cxn>
                    <a:cxn ang="0">
                      <a:pos x="60" y="25"/>
                    </a:cxn>
                    <a:cxn ang="0">
                      <a:pos x="64" y="22"/>
                    </a:cxn>
                    <a:cxn ang="0">
                      <a:pos x="65" y="18"/>
                    </a:cxn>
                    <a:cxn ang="0">
                      <a:pos x="66" y="14"/>
                    </a:cxn>
                    <a:cxn ang="0">
                      <a:pos x="60" y="11"/>
                    </a:cxn>
                    <a:cxn ang="0">
                      <a:pos x="49" y="5"/>
                    </a:cxn>
                    <a:cxn ang="0">
                      <a:pos x="43" y="2"/>
                    </a:cxn>
                    <a:cxn ang="0">
                      <a:pos x="29" y="2"/>
                    </a:cxn>
                    <a:cxn ang="0">
                      <a:pos x="12" y="2"/>
                    </a:cxn>
                    <a:cxn ang="0">
                      <a:pos x="3" y="5"/>
                    </a:cxn>
                    <a:cxn ang="0">
                      <a:pos x="2" y="17"/>
                    </a:cxn>
                    <a:cxn ang="0">
                      <a:pos x="3" y="20"/>
                    </a:cxn>
                    <a:cxn ang="0">
                      <a:pos x="10" y="21"/>
                    </a:cxn>
                  </a:cxnLst>
                  <a:rect l="0" t="0" r="r" b="b"/>
                  <a:pathLst>
                    <a:path w="66" h="42">
                      <a:moveTo>
                        <a:pt x="10" y="21"/>
                      </a:moveTo>
                      <a:cubicBezTo>
                        <a:pt x="11" y="23"/>
                        <a:pt x="15" y="24"/>
                        <a:pt x="16" y="23"/>
                      </a:cubicBezTo>
                      <a:cubicBezTo>
                        <a:pt x="18" y="23"/>
                        <a:pt x="23" y="25"/>
                        <a:pt x="23" y="27"/>
                      </a:cubicBezTo>
                      <a:cubicBezTo>
                        <a:pt x="23" y="29"/>
                        <a:pt x="21" y="35"/>
                        <a:pt x="23" y="35"/>
                      </a:cubicBezTo>
                      <a:cubicBezTo>
                        <a:pt x="24" y="35"/>
                        <a:pt x="31" y="37"/>
                        <a:pt x="31" y="40"/>
                      </a:cubicBezTo>
                      <a:cubicBezTo>
                        <a:pt x="35" y="40"/>
                        <a:pt x="38" y="41"/>
                        <a:pt x="40" y="41"/>
                      </a:cubicBezTo>
                      <a:cubicBezTo>
                        <a:pt x="42" y="42"/>
                        <a:pt x="44" y="40"/>
                        <a:pt x="45" y="38"/>
                      </a:cubicBezTo>
                      <a:cubicBezTo>
                        <a:pt x="47" y="37"/>
                        <a:pt x="51" y="36"/>
                        <a:pt x="53" y="36"/>
                      </a:cubicBezTo>
                      <a:cubicBezTo>
                        <a:pt x="54" y="36"/>
                        <a:pt x="54" y="32"/>
                        <a:pt x="54" y="31"/>
                      </a:cubicBezTo>
                      <a:cubicBezTo>
                        <a:pt x="55" y="29"/>
                        <a:pt x="58" y="26"/>
                        <a:pt x="60" y="25"/>
                      </a:cubicBezTo>
                      <a:cubicBezTo>
                        <a:pt x="62" y="25"/>
                        <a:pt x="62" y="22"/>
                        <a:pt x="64" y="22"/>
                      </a:cubicBezTo>
                      <a:cubicBezTo>
                        <a:pt x="66" y="22"/>
                        <a:pt x="65" y="20"/>
                        <a:pt x="65" y="18"/>
                      </a:cubicBezTo>
                      <a:cubicBezTo>
                        <a:pt x="65" y="17"/>
                        <a:pt x="65" y="16"/>
                        <a:pt x="66" y="14"/>
                      </a:cubicBezTo>
                      <a:cubicBezTo>
                        <a:pt x="64" y="13"/>
                        <a:pt x="62" y="12"/>
                        <a:pt x="60" y="11"/>
                      </a:cubicBezTo>
                      <a:cubicBezTo>
                        <a:pt x="57" y="8"/>
                        <a:pt x="52" y="4"/>
                        <a:pt x="49" y="5"/>
                      </a:cubicBezTo>
                      <a:cubicBezTo>
                        <a:pt x="47" y="6"/>
                        <a:pt x="47" y="1"/>
                        <a:pt x="43" y="2"/>
                      </a:cubicBezTo>
                      <a:cubicBezTo>
                        <a:pt x="39" y="4"/>
                        <a:pt x="32" y="2"/>
                        <a:pt x="29" y="2"/>
                      </a:cubicBezTo>
                      <a:cubicBezTo>
                        <a:pt x="25" y="2"/>
                        <a:pt x="16" y="0"/>
                        <a:pt x="12" y="2"/>
                      </a:cubicBezTo>
                      <a:cubicBezTo>
                        <a:pt x="10" y="4"/>
                        <a:pt x="7" y="5"/>
                        <a:pt x="3" y="5"/>
                      </a:cubicBezTo>
                      <a:cubicBezTo>
                        <a:pt x="6" y="9"/>
                        <a:pt x="5" y="14"/>
                        <a:pt x="2" y="17"/>
                      </a:cubicBezTo>
                      <a:cubicBezTo>
                        <a:pt x="0" y="19"/>
                        <a:pt x="1" y="19"/>
                        <a:pt x="3" y="20"/>
                      </a:cubicBezTo>
                      <a:cubicBezTo>
                        <a:pt x="5" y="20"/>
                        <a:pt x="9" y="19"/>
                        <a:pt x="10" y="21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3" name="Freeform 86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495800" y="2132013"/>
                  <a:ext cx="96838" cy="55563"/>
                </a:xfrm>
                <a:custGeom>
                  <a:avLst/>
                  <a:gdLst/>
                  <a:ahLst/>
                  <a:cxnLst>
                    <a:cxn ang="0">
                      <a:pos x="46" y="12"/>
                    </a:cxn>
                    <a:cxn ang="0">
                      <a:pos x="40" y="9"/>
                    </a:cxn>
                    <a:cxn ang="0">
                      <a:pos x="40" y="4"/>
                    </a:cxn>
                    <a:cxn ang="0">
                      <a:pos x="33" y="1"/>
                    </a:cxn>
                    <a:cxn ang="0">
                      <a:pos x="26" y="2"/>
                    </a:cxn>
                    <a:cxn ang="0">
                      <a:pos x="16" y="2"/>
                    </a:cxn>
                    <a:cxn ang="0">
                      <a:pos x="15" y="4"/>
                    </a:cxn>
                    <a:cxn ang="0">
                      <a:pos x="9" y="8"/>
                    </a:cxn>
                    <a:cxn ang="0">
                      <a:pos x="2" y="17"/>
                    </a:cxn>
                    <a:cxn ang="0">
                      <a:pos x="3" y="21"/>
                    </a:cxn>
                    <a:cxn ang="0">
                      <a:pos x="8" y="22"/>
                    </a:cxn>
                    <a:cxn ang="0">
                      <a:pos x="10" y="27"/>
                    </a:cxn>
                    <a:cxn ang="0">
                      <a:pos x="10" y="27"/>
                    </a:cxn>
                    <a:cxn ang="0">
                      <a:pos x="20" y="27"/>
                    </a:cxn>
                    <a:cxn ang="0">
                      <a:pos x="25" y="19"/>
                    </a:cxn>
                    <a:cxn ang="0">
                      <a:pos x="32" y="26"/>
                    </a:cxn>
                    <a:cxn ang="0">
                      <a:pos x="35" y="22"/>
                    </a:cxn>
                    <a:cxn ang="0">
                      <a:pos x="39" y="20"/>
                    </a:cxn>
                    <a:cxn ang="0">
                      <a:pos x="44" y="19"/>
                    </a:cxn>
                    <a:cxn ang="0">
                      <a:pos x="47" y="17"/>
                    </a:cxn>
                    <a:cxn ang="0">
                      <a:pos x="49" y="15"/>
                    </a:cxn>
                    <a:cxn ang="0">
                      <a:pos x="51" y="12"/>
                    </a:cxn>
                    <a:cxn ang="0">
                      <a:pos x="46" y="12"/>
                    </a:cxn>
                  </a:cxnLst>
                  <a:rect l="0" t="0" r="r" b="b"/>
                  <a:pathLst>
                    <a:path w="51" h="29">
                      <a:moveTo>
                        <a:pt x="46" y="12"/>
                      </a:moveTo>
                      <a:cubicBezTo>
                        <a:pt x="43" y="13"/>
                        <a:pt x="40" y="10"/>
                        <a:pt x="40" y="9"/>
                      </a:cubicBezTo>
                      <a:cubicBezTo>
                        <a:pt x="40" y="8"/>
                        <a:pt x="39" y="6"/>
                        <a:pt x="40" y="4"/>
                      </a:cubicBezTo>
                      <a:cubicBezTo>
                        <a:pt x="38" y="3"/>
                        <a:pt x="35" y="2"/>
                        <a:pt x="33" y="1"/>
                      </a:cubicBezTo>
                      <a:cubicBezTo>
                        <a:pt x="30" y="0"/>
                        <a:pt x="28" y="0"/>
                        <a:pt x="26" y="2"/>
                      </a:cubicBezTo>
                      <a:cubicBezTo>
                        <a:pt x="24" y="2"/>
                        <a:pt x="19" y="2"/>
                        <a:pt x="16" y="2"/>
                      </a:cubicBezTo>
                      <a:cubicBezTo>
                        <a:pt x="16" y="3"/>
                        <a:pt x="15" y="4"/>
                        <a:pt x="15" y="4"/>
                      </a:cubicBezTo>
                      <a:cubicBezTo>
                        <a:pt x="12" y="4"/>
                        <a:pt x="9" y="6"/>
                        <a:pt x="9" y="8"/>
                      </a:cubicBezTo>
                      <a:cubicBezTo>
                        <a:pt x="8" y="11"/>
                        <a:pt x="3" y="13"/>
                        <a:pt x="2" y="17"/>
                      </a:cubicBezTo>
                      <a:cubicBezTo>
                        <a:pt x="0" y="22"/>
                        <a:pt x="1" y="24"/>
                        <a:pt x="3" y="21"/>
                      </a:cubicBezTo>
                      <a:cubicBezTo>
                        <a:pt x="5" y="18"/>
                        <a:pt x="8" y="19"/>
                        <a:pt x="8" y="22"/>
                      </a:cubicBezTo>
                      <a:cubicBezTo>
                        <a:pt x="8" y="24"/>
                        <a:pt x="11" y="24"/>
                        <a:pt x="10" y="27"/>
                      </a:cubicBezTo>
                      <a:cubicBezTo>
                        <a:pt x="10" y="27"/>
                        <a:pt x="10" y="27"/>
                        <a:pt x="10" y="27"/>
                      </a:cubicBezTo>
                      <a:cubicBezTo>
                        <a:pt x="13" y="27"/>
                        <a:pt x="18" y="27"/>
                        <a:pt x="20" y="27"/>
                      </a:cubicBezTo>
                      <a:cubicBezTo>
                        <a:pt x="22" y="27"/>
                        <a:pt x="24" y="19"/>
                        <a:pt x="25" y="19"/>
                      </a:cubicBezTo>
                      <a:cubicBezTo>
                        <a:pt x="26" y="18"/>
                        <a:pt x="29" y="24"/>
                        <a:pt x="32" y="26"/>
                      </a:cubicBezTo>
                      <a:cubicBezTo>
                        <a:pt x="34" y="29"/>
                        <a:pt x="35" y="24"/>
                        <a:pt x="35" y="22"/>
                      </a:cubicBezTo>
                      <a:cubicBezTo>
                        <a:pt x="35" y="20"/>
                        <a:pt x="37" y="20"/>
                        <a:pt x="39" y="20"/>
                      </a:cubicBezTo>
                      <a:cubicBezTo>
                        <a:pt x="40" y="20"/>
                        <a:pt x="44" y="21"/>
                        <a:pt x="44" y="19"/>
                      </a:cubicBezTo>
                      <a:cubicBezTo>
                        <a:pt x="44" y="16"/>
                        <a:pt x="46" y="17"/>
                        <a:pt x="47" y="17"/>
                      </a:cubicBezTo>
                      <a:cubicBezTo>
                        <a:pt x="49" y="17"/>
                        <a:pt x="49" y="15"/>
                        <a:pt x="49" y="15"/>
                      </a:cubicBezTo>
                      <a:cubicBezTo>
                        <a:pt x="51" y="12"/>
                        <a:pt x="51" y="12"/>
                        <a:pt x="51" y="12"/>
                      </a:cubicBezTo>
                      <a:cubicBezTo>
                        <a:pt x="49" y="12"/>
                        <a:pt x="47" y="11"/>
                        <a:pt x="46" y="12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4" name="Freeform 87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494213" y="1927225"/>
                  <a:ext cx="192088" cy="219075"/>
                </a:xfrm>
                <a:custGeom>
                  <a:avLst/>
                  <a:gdLst/>
                  <a:ahLst/>
                  <a:cxnLst>
                    <a:cxn ang="0">
                      <a:pos x="13" y="29"/>
                    </a:cxn>
                    <a:cxn ang="0">
                      <a:pos x="7" y="35"/>
                    </a:cxn>
                    <a:cxn ang="0">
                      <a:pos x="11" y="41"/>
                    </a:cxn>
                    <a:cxn ang="0">
                      <a:pos x="9" y="44"/>
                    </a:cxn>
                    <a:cxn ang="0">
                      <a:pos x="2" y="47"/>
                    </a:cxn>
                    <a:cxn ang="0">
                      <a:pos x="2" y="53"/>
                    </a:cxn>
                    <a:cxn ang="0">
                      <a:pos x="0" y="62"/>
                    </a:cxn>
                    <a:cxn ang="0">
                      <a:pos x="3" y="69"/>
                    </a:cxn>
                    <a:cxn ang="0">
                      <a:pos x="1" y="73"/>
                    </a:cxn>
                    <a:cxn ang="0">
                      <a:pos x="5" y="82"/>
                    </a:cxn>
                    <a:cxn ang="0">
                      <a:pos x="7" y="84"/>
                    </a:cxn>
                    <a:cxn ang="0">
                      <a:pos x="14" y="87"/>
                    </a:cxn>
                    <a:cxn ang="0">
                      <a:pos x="20" y="89"/>
                    </a:cxn>
                    <a:cxn ang="0">
                      <a:pos x="23" y="93"/>
                    </a:cxn>
                    <a:cxn ang="0">
                      <a:pos x="18" y="102"/>
                    </a:cxn>
                    <a:cxn ang="0">
                      <a:pos x="17" y="109"/>
                    </a:cxn>
                    <a:cxn ang="0">
                      <a:pos x="27" y="109"/>
                    </a:cxn>
                    <a:cxn ang="0">
                      <a:pos x="34" y="108"/>
                    </a:cxn>
                    <a:cxn ang="0">
                      <a:pos x="41" y="111"/>
                    </a:cxn>
                    <a:cxn ang="0">
                      <a:pos x="42" y="110"/>
                    </a:cxn>
                    <a:cxn ang="0">
                      <a:pos x="49" y="112"/>
                    </a:cxn>
                    <a:cxn ang="0">
                      <a:pos x="55" y="111"/>
                    </a:cxn>
                    <a:cxn ang="0">
                      <a:pos x="62" y="110"/>
                    </a:cxn>
                    <a:cxn ang="0">
                      <a:pos x="73" y="108"/>
                    </a:cxn>
                    <a:cxn ang="0">
                      <a:pos x="78" y="105"/>
                    </a:cxn>
                    <a:cxn ang="0">
                      <a:pos x="82" y="98"/>
                    </a:cxn>
                    <a:cxn ang="0">
                      <a:pos x="89" y="93"/>
                    </a:cxn>
                    <a:cxn ang="0">
                      <a:pos x="77" y="84"/>
                    </a:cxn>
                    <a:cxn ang="0">
                      <a:pos x="73" y="74"/>
                    </a:cxn>
                    <a:cxn ang="0">
                      <a:pos x="72" y="68"/>
                    </a:cxn>
                    <a:cxn ang="0">
                      <a:pos x="84" y="64"/>
                    </a:cxn>
                    <a:cxn ang="0">
                      <a:pos x="93" y="60"/>
                    </a:cxn>
                    <a:cxn ang="0">
                      <a:pos x="99" y="59"/>
                    </a:cxn>
                    <a:cxn ang="0">
                      <a:pos x="100" y="53"/>
                    </a:cxn>
                    <a:cxn ang="0">
                      <a:pos x="97" y="44"/>
                    </a:cxn>
                    <a:cxn ang="0">
                      <a:pos x="95" y="38"/>
                    </a:cxn>
                    <a:cxn ang="0">
                      <a:pos x="93" y="33"/>
                    </a:cxn>
                    <a:cxn ang="0">
                      <a:pos x="92" y="28"/>
                    </a:cxn>
                    <a:cxn ang="0">
                      <a:pos x="92" y="16"/>
                    </a:cxn>
                    <a:cxn ang="0">
                      <a:pos x="92" y="15"/>
                    </a:cxn>
                    <a:cxn ang="0">
                      <a:pos x="91" y="14"/>
                    </a:cxn>
                    <a:cxn ang="0">
                      <a:pos x="85" y="10"/>
                    </a:cxn>
                    <a:cxn ang="0">
                      <a:pos x="86" y="3"/>
                    </a:cxn>
                    <a:cxn ang="0">
                      <a:pos x="76" y="6"/>
                    </a:cxn>
                    <a:cxn ang="0">
                      <a:pos x="63" y="13"/>
                    </a:cxn>
                    <a:cxn ang="0">
                      <a:pos x="57" y="9"/>
                    </a:cxn>
                    <a:cxn ang="0">
                      <a:pos x="53" y="7"/>
                    </a:cxn>
                    <a:cxn ang="0">
                      <a:pos x="45" y="3"/>
                    </a:cxn>
                    <a:cxn ang="0">
                      <a:pos x="44" y="0"/>
                    </a:cxn>
                    <a:cxn ang="0">
                      <a:pos x="40" y="1"/>
                    </a:cxn>
                    <a:cxn ang="0">
                      <a:pos x="30" y="0"/>
                    </a:cxn>
                    <a:cxn ang="0">
                      <a:pos x="32" y="5"/>
                    </a:cxn>
                    <a:cxn ang="0">
                      <a:pos x="35" y="15"/>
                    </a:cxn>
                    <a:cxn ang="0">
                      <a:pos x="30" y="19"/>
                    </a:cxn>
                    <a:cxn ang="0">
                      <a:pos x="22" y="18"/>
                    </a:cxn>
                    <a:cxn ang="0">
                      <a:pos x="13" y="19"/>
                    </a:cxn>
                    <a:cxn ang="0">
                      <a:pos x="13" y="22"/>
                    </a:cxn>
                    <a:cxn ang="0">
                      <a:pos x="13" y="29"/>
                    </a:cxn>
                  </a:cxnLst>
                  <a:rect l="0" t="0" r="r" b="b"/>
                  <a:pathLst>
                    <a:path w="101" h="114">
                      <a:moveTo>
                        <a:pt x="13" y="29"/>
                      </a:moveTo>
                      <a:cubicBezTo>
                        <a:pt x="10" y="33"/>
                        <a:pt x="7" y="34"/>
                        <a:pt x="7" y="35"/>
                      </a:cubicBezTo>
                      <a:cubicBezTo>
                        <a:pt x="8" y="36"/>
                        <a:pt x="12" y="39"/>
                        <a:pt x="11" y="41"/>
                      </a:cubicBezTo>
                      <a:cubicBezTo>
                        <a:pt x="10" y="42"/>
                        <a:pt x="9" y="41"/>
                        <a:pt x="9" y="44"/>
                      </a:cubicBezTo>
                      <a:cubicBezTo>
                        <a:pt x="9" y="47"/>
                        <a:pt x="4" y="47"/>
                        <a:pt x="2" y="47"/>
                      </a:cubicBezTo>
                      <a:cubicBezTo>
                        <a:pt x="1" y="47"/>
                        <a:pt x="3" y="50"/>
                        <a:pt x="2" y="53"/>
                      </a:cubicBezTo>
                      <a:cubicBezTo>
                        <a:pt x="1" y="55"/>
                        <a:pt x="1" y="60"/>
                        <a:pt x="0" y="62"/>
                      </a:cubicBezTo>
                      <a:cubicBezTo>
                        <a:pt x="0" y="64"/>
                        <a:pt x="4" y="67"/>
                        <a:pt x="3" y="69"/>
                      </a:cubicBezTo>
                      <a:cubicBezTo>
                        <a:pt x="3" y="70"/>
                        <a:pt x="0" y="72"/>
                        <a:pt x="1" y="73"/>
                      </a:cubicBezTo>
                      <a:cubicBezTo>
                        <a:pt x="2" y="74"/>
                        <a:pt x="4" y="76"/>
                        <a:pt x="5" y="82"/>
                      </a:cubicBezTo>
                      <a:cubicBezTo>
                        <a:pt x="6" y="83"/>
                        <a:pt x="7" y="83"/>
                        <a:pt x="7" y="84"/>
                      </a:cubicBezTo>
                      <a:cubicBezTo>
                        <a:pt x="9" y="86"/>
                        <a:pt x="11" y="87"/>
                        <a:pt x="14" y="87"/>
                      </a:cubicBezTo>
                      <a:cubicBezTo>
                        <a:pt x="18" y="87"/>
                        <a:pt x="19" y="89"/>
                        <a:pt x="20" y="89"/>
                      </a:cubicBezTo>
                      <a:cubicBezTo>
                        <a:pt x="22" y="89"/>
                        <a:pt x="26" y="90"/>
                        <a:pt x="23" y="93"/>
                      </a:cubicBezTo>
                      <a:cubicBezTo>
                        <a:pt x="19" y="96"/>
                        <a:pt x="19" y="99"/>
                        <a:pt x="18" y="102"/>
                      </a:cubicBezTo>
                      <a:cubicBezTo>
                        <a:pt x="18" y="104"/>
                        <a:pt x="18" y="107"/>
                        <a:pt x="17" y="109"/>
                      </a:cubicBezTo>
                      <a:cubicBezTo>
                        <a:pt x="20" y="109"/>
                        <a:pt x="25" y="109"/>
                        <a:pt x="27" y="109"/>
                      </a:cubicBezTo>
                      <a:cubicBezTo>
                        <a:pt x="29" y="107"/>
                        <a:pt x="31" y="107"/>
                        <a:pt x="34" y="108"/>
                      </a:cubicBezTo>
                      <a:cubicBezTo>
                        <a:pt x="36" y="109"/>
                        <a:pt x="39" y="110"/>
                        <a:pt x="41" y="111"/>
                      </a:cubicBezTo>
                      <a:cubicBezTo>
                        <a:pt x="41" y="110"/>
                        <a:pt x="41" y="110"/>
                        <a:pt x="42" y="110"/>
                      </a:cubicBezTo>
                      <a:cubicBezTo>
                        <a:pt x="44" y="110"/>
                        <a:pt x="47" y="114"/>
                        <a:pt x="49" y="112"/>
                      </a:cubicBezTo>
                      <a:cubicBezTo>
                        <a:pt x="50" y="109"/>
                        <a:pt x="54" y="110"/>
                        <a:pt x="55" y="111"/>
                      </a:cubicBezTo>
                      <a:cubicBezTo>
                        <a:pt x="57" y="112"/>
                        <a:pt x="60" y="112"/>
                        <a:pt x="62" y="110"/>
                      </a:cubicBezTo>
                      <a:cubicBezTo>
                        <a:pt x="64" y="108"/>
                        <a:pt x="72" y="107"/>
                        <a:pt x="73" y="108"/>
                      </a:cubicBezTo>
                      <a:cubicBezTo>
                        <a:pt x="75" y="109"/>
                        <a:pt x="80" y="111"/>
                        <a:pt x="78" y="105"/>
                      </a:cubicBezTo>
                      <a:cubicBezTo>
                        <a:pt x="76" y="99"/>
                        <a:pt x="82" y="100"/>
                        <a:pt x="82" y="98"/>
                      </a:cubicBezTo>
                      <a:cubicBezTo>
                        <a:pt x="83" y="95"/>
                        <a:pt x="90" y="94"/>
                        <a:pt x="89" y="93"/>
                      </a:cubicBezTo>
                      <a:cubicBezTo>
                        <a:pt x="88" y="91"/>
                        <a:pt x="79" y="86"/>
                        <a:pt x="77" y="84"/>
                      </a:cubicBezTo>
                      <a:cubicBezTo>
                        <a:pt x="74" y="82"/>
                        <a:pt x="74" y="77"/>
                        <a:pt x="73" y="74"/>
                      </a:cubicBezTo>
                      <a:cubicBezTo>
                        <a:pt x="72" y="72"/>
                        <a:pt x="69" y="69"/>
                        <a:pt x="72" y="68"/>
                      </a:cubicBezTo>
                      <a:cubicBezTo>
                        <a:pt x="76" y="68"/>
                        <a:pt x="81" y="66"/>
                        <a:pt x="84" y="64"/>
                      </a:cubicBezTo>
                      <a:cubicBezTo>
                        <a:pt x="87" y="61"/>
                        <a:pt x="92" y="61"/>
                        <a:pt x="93" y="60"/>
                      </a:cubicBezTo>
                      <a:cubicBezTo>
                        <a:pt x="95" y="58"/>
                        <a:pt x="98" y="61"/>
                        <a:pt x="99" y="59"/>
                      </a:cubicBezTo>
                      <a:cubicBezTo>
                        <a:pt x="100" y="58"/>
                        <a:pt x="101" y="55"/>
                        <a:pt x="100" y="53"/>
                      </a:cubicBezTo>
                      <a:cubicBezTo>
                        <a:pt x="98" y="51"/>
                        <a:pt x="97" y="48"/>
                        <a:pt x="97" y="44"/>
                      </a:cubicBezTo>
                      <a:cubicBezTo>
                        <a:pt x="97" y="40"/>
                        <a:pt x="95" y="40"/>
                        <a:pt x="95" y="38"/>
                      </a:cubicBezTo>
                      <a:cubicBezTo>
                        <a:pt x="95" y="36"/>
                        <a:pt x="95" y="34"/>
                        <a:pt x="93" y="33"/>
                      </a:cubicBezTo>
                      <a:cubicBezTo>
                        <a:pt x="91" y="32"/>
                        <a:pt x="90" y="31"/>
                        <a:pt x="92" y="28"/>
                      </a:cubicBezTo>
                      <a:cubicBezTo>
                        <a:pt x="94" y="25"/>
                        <a:pt x="93" y="18"/>
                        <a:pt x="92" y="16"/>
                      </a:cubicBezTo>
                      <a:cubicBezTo>
                        <a:pt x="92" y="16"/>
                        <a:pt x="92" y="15"/>
                        <a:pt x="92" y="15"/>
                      </a:cubicBezTo>
                      <a:cubicBezTo>
                        <a:pt x="92" y="15"/>
                        <a:pt x="91" y="14"/>
                        <a:pt x="91" y="14"/>
                      </a:cubicBezTo>
                      <a:cubicBezTo>
                        <a:pt x="91" y="11"/>
                        <a:pt x="89" y="10"/>
                        <a:pt x="85" y="10"/>
                      </a:cubicBezTo>
                      <a:cubicBezTo>
                        <a:pt x="80" y="10"/>
                        <a:pt x="87" y="6"/>
                        <a:pt x="86" y="3"/>
                      </a:cubicBezTo>
                      <a:cubicBezTo>
                        <a:pt x="84" y="1"/>
                        <a:pt x="80" y="7"/>
                        <a:pt x="76" y="6"/>
                      </a:cubicBezTo>
                      <a:cubicBezTo>
                        <a:pt x="72" y="5"/>
                        <a:pt x="67" y="11"/>
                        <a:pt x="63" y="13"/>
                      </a:cubicBezTo>
                      <a:cubicBezTo>
                        <a:pt x="60" y="16"/>
                        <a:pt x="55" y="13"/>
                        <a:pt x="57" y="9"/>
                      </a:cubicBezTo>
                      <a:cubicBezTo>
                        <a:pt x="60" y="5"/>
                        <a:pt x="57" y="6"/>
                        <a:pt x="53" y="7"/>
                      </a:cubicBezTo>
                      <a:cubicBezTo>
                        <a:pt x="49" y="9"/>
                        <a:pt x="44" y="7"/>
                        <a:pt x="45" y="3"/>
                      </a:cubicBezTo>
                      <a:cubicBezTo>
                        <a:pt x="45" y="2"/>
                        <a:pt x="45" y="1"/>
                        <a:pt x="44" y="0"/>
                      </a:cubicBezTo>
                      <a:cubicBezTo>
                        <a:pt x="42" y="1"/>
                        <a:pt x="41" y="1"/>
                        <a:pt x="40" y="1"/>
                      </a:cubicBezTo>
                      <a:cubicBezTo>
                        <a:pt x="38" y="0"/>
                        <a:pt x="34" y="0"/>
                        <a:pt x="30" y="0"/>
                      </a:cubicBezTo>
                      <a:cubicBezTo>
                        <a:pt x="31" y="1"/>
                        <a:pt x="32" y="3"/>
                        <a:pt x="32" y="5"/>
                      </a:cubicBezTo>
                      <a:cubicBezTo>
                        <a:pt x="30" y="8"/>
                        <a:pt x="33" y="10"/>
                        <a:pt x="35" y="15"/>
                      </a:cubicBezTo>
                      <a:cubicBezTo>
                        <a:pt x="37" y="19"/>
                        <a:pt x="30" y="16"/>
                        <a:pt x="30" y="19"/>
                      </a:cubicBezTo>
                      <a:cubicBezTo>
                        <a:pt x="30" y="22"/>
                        <a:pt x="24" y="19"/>
                        <a:pt x="22" y="18"/>
                      </a:cubicBezTo>
                      <a:cubicBezTo>
                        <a:pt x="20" y="17"/>
                        <a:pt x="13" y="18"/>
                        <a:pt x="13" y="19"/>
                      </a:cubicBezTo>
                      <a:cubicBezTo>
                        <a:pt x="13" y="20"/>
                        <a:pt x="13" y="21"/>
                        <a:pt x="13" y="22"/>
                      </a:cubicBezTo>
                      <a:cubicBezTo>
                        <a:pt x="14" y="25"/>
                        <a:pt x="14" y="28"/>
                        <a:pt x="13" y="29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5" name="Freeform 88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808538" y="1404938"/>
                  <a:ext cx="225425" cy="360363"/>
                </a:xfrm>
                <a:custGeom>
                  <a:avLst/>
                  <a:gdLst/>
                  <a:ahLst/>
                  <a:cxnLst>
                    <a:cxn ang="0">
                      <a:pos x="100" y="158"/>
                    </a:cxn>
                    <a:cxn ang="0">
                      <a:pos x="117" y="142"/>
                    </a:cxn>
                    <a:cxn ang="0">
                      <a:pos x="114" y="133"/>
                    </a:cxn>
                    <a:cxn ang="0">
                      <a:pos x="100" y="122"/>
                    </a:cxn>
                    <a:cxn ang="0">
                      <a:pos x="107" y="116"/>
                    </a:cxn>
                    <a:cxn ang="0">
                      <a:pos x="101" y="110"/>
                    </a:cxn>
                    <a:cxn ang="0">
                      <a:pos x="102" y="104"/>
                    </a:cxn>
                    <a:cxn ang="0">
                      <a:pos x="97" y="101"/>
                    </a:cxn>
                    <a:cxn ang="0">
                      <a:pos x="99" y="97"/>
                    </a:cxn>
                    <a:cxn ang="0">
                      <a:pos x="98" y="89"/>
                    </a:cxn>
                    <a:cxn ang="0">
                      <a:pos x="101" y="82"/>
                    </a:cxn>
                    <a:cxn ang="0">
                      <a:pos x="91" y="65"/>
                    </a:cxn>
                    <a:cxn ang="0">
                      <a:pos x="94" y="58"/>
                    </a:cxn>
                    <a:cxn ang="0">
                      <a:pos x="101" y="50"/>
                    </a:cxn>
                    <a:cxn ang="0">
                      <a:pos x="93" y="42"/>
                    </a:cxn>
                    <a:cxn ang="0">
                      <a:pos x="86" y="38"/>
                    </a:cxn>
                    <a:cxn ang="0">
                      <a:pos x="84" y="31"/>
                    </a:cxn>
                    <a:cxn ang="0">
                      <a:pos x="86" y="25"/>
                    </a:cxn>
                    <a:cxn ang="0">
                      <a:pos x="90" y="22"/>
                    </a:cxn>
                    <a:cxn ang="0">
                      <a:pos x="93" y="18"/>
                    </a:cxn>
                    <a:cxn ang="0">
                      <a:pos x="93" y="11"/>
                    </a:cxn>
                    <a:cxn ang="0">
                      <a:pos x="81" y="3"/>
                    </a:cxn>
                    <a:cxn ang="0">
                      <a:pos x="72" y="3"/>
                    </a:cxn>
                    <a:cxn ang="0">
                      <a:pos x="61" y="6"/>
                    </a:cxn>
                    <a:cxn ang="0">
                      <a:pos x="54" y="14"/>
                    </a:cxn>
                    <a:cxn ang="0">
                      <a:pos x="52" y="23"/>
                    </a:cxn>
                    <a:cxn ang="0">
                      <a:pos x="47" y="30"/>
                    </a:cxn>
                    <a:cxn ang="0">
                      <a:pos x="40" y="28"/>
                    </a:cxn>
                    <a:cxn ang="0">
                      <a:pos x="32" y="28"/>
                    </a:cxn>
                    <a:cxn ang="0">
                      <a:pos x="19" y="27"/>
                    </a:cxn>
                    <a:cxn ang="0">
                      <a:pos x="7" y="18"/>
                    </a:cxn>
                    <a:cxn ang="0">
                      <a:pos x="0" y="23"/>
                    </a:cxn>
                    <a:cxn ang="0">
                      <a:pos x="12" y="32"/>
                    </a:cxn>
                    <a:cxn ang="0">
                      <a:pos x="28" y="42"/>
                    </a:cxn>
                    <a:cxn ang="0">
                      <a:pos x="29" y="53"/>
                    </a:cxn>
                    <a:cxn ang="0">
                      <a:pos x="31" y="63"/>
                    </a:cxn>
                    <a:cxn ang="0">
                      <a:pos x="31" y="73"/>
                    </a:cxn>
                    <a:cxn ang="0">
                      <a:pos x="33" y="78"/>
                    </a:cxn>
                    <a:cxn ang="0">
                      <a:pos x="34" y="84"/>
                    </a:cxn>
                    <a:cxn ang="0">
                      <a:pos x="44" y="88"/>
                    </a:cxn>
                    <a:cxn ang="0">
                      <a:pos x="48" y="96"/>
                    </a:cxn>
                    <a:cxn ang="0">
                      <a:pos x="46" y="100"/>
                    </a:cxn>
                    <a:cxn ang="0">
                      <a:pos x="39" y="105"/>
                    </a:cxn>
                    <a:cxn ang="0">
                      <a:pos x="28" y="117"/>
                    </a:cxn>
                    <a:cxn ang="0">
                      <a:pos x="21" y="122"/>
                    </a:cxn>
                    <a:cxn ang="0">
                      <a:pos x="15" y="128"/>
                    </a:cxn>
                    <a:cxn ang="0">
                      <a:pos x="7" y="132"/>
                    </a:cxn>
                    <a:cxn ang="0">
                      <a:pos x="2" y="139"/>
                    </a:cxn>
                    <a:cxn ang="0">
                      <a:pos x="3" y="146"/>
                    </a:cxn>
                    <a:cxn ang="0">
                      <a:pos x="4" y="153"/>
                    </a:cxn>
                    <a:cxn ang="0">
                      <a:pos x="6" y="166"/>
                    </a:cxn>
                    <a:cxn ang="0">
                      <a:pos x="3" y="178"/>
                    </a:cxn>
                    <a:cxn ang="0">
                      <a:pos x="13" y="182"/>
                    </a:cxn>
                    <a:cxn ang="0">
                      <a:pos x="20" y="186"/>
                    </a:cxn>
                    <a:cxn ang="0">
                      <a:pos x="33" y="188"/>
                    </a:cxn>
                    <a:cxn ang="0">
                      <a:pos x="68" y="180"/>
                    </a:cxn>
                    <a:cxn ang="0">
                      <a:pos x="78" y="179"/>
                    </a:cxn>
                    <a:cxn ang="0">
                      <a:pos x="83" y="172"/>
                    </a:cxn>
                    <a:cxn ang="0">
                      <a:pos x="100" y="158"/>
                    </a:cxn>
                  </a:cxnLst>
                  <a:rect l="0" t="0" r="r" b="b"/>
                  <a:pathLst>
                    <a:path w="118" h="189">
                      <a:moveTo>
                        <a:pt x="100" y="158"/>
                      </a:moveTo>
                      <a:cubicBezTo>
                        <a:pt x="103" y="152"/>
                        <a:pt x="115" y="148"/>
                        <a:pt x="117" y="142"/>
                      </a:cubicBezTo>
                      <a:cubicBezTo>
                        <a:pt x="118" y="140"/>
                        <a:pt x="118" y="138"/>
                        <a:pt x="114" y="133"/>
                      </a:cubicBezTo>
                      <a:cubicBezTo>
                        <a:pt x="110" y="128"/>
                        <a:pt x="100" y="125"/>
                        <a:pt x="100" y="122"/>
                      </a:cubicBezTo>
                      <a:cubicBezTo>
                        <a:pt x="99" y="120"/>
                        <a:pt x="107" y="119"/>
                        <a:pt x="107" y="116"/>
                      </a:cubicBezTo>
                      <a:cubicBezTo>
                        <a:pt x="106" y="113"/>
                        <a:pt x="102" y="113"/>
                        <a:pt x="101" y="110"/>
                      </a:cubicBezTo>
                      <a:cubicBezTo>
                        <a:pt x="99" y="107"/>
                        <a:pt x="103" y="106"/>
                        <a:pt x="102" y="104"/>
                      </a:cubicBezTo>
                      <a:cubicBezTo>
                        <a:pt x="102" y="103"/>
                        <a:pt x="97" y="102"/>
                        <a:pt x="97" y="101"/>
                      </a:cubicBezTo>
                      <a:cubicBezTo>
                        <a:pt x="96" y="99"/>
                        <a:pt x="100" y="99"/>
                        <a:pt x="99" y="97"/>
                      </a:cubicBezTo>
                      <a:cubicBezTo>
                        <a:pt x="99" y="95"/>
                        <a:pt x="95" y="92"/>
                        <a:pt x="98" y="89"/>
                      </a:cubicBezTo>
                      <a:cubicBezTo>
                        <a:pt x="100" y="86"/>
                        <a:pt x="105" y="89"/>
                        <a:pt x="101" y="82"/>
                      </a:cubicBezTo>
                      <a:cubicBezTo>
                        <a:pt x="98" y="75"/>
                        <a:pt x="92" y="67"/>
                        <a:pt x="91" y="65"/>
                      </a:cubicBezTo>
                      <a:cubicBezTo>
                        <a:pt x="89" y="63"/>
                        <a:pt x="92" y="60"/>
                        <a:pt x="94" y="58"/>
                      </a:cubicBezTo>
                      <a:cubicBezTo>
                        <a:pt x="96" y="57"/>
                        <a:pt x="101" y="52"/>
                        <a:pt x="101" y="50"/>
                      </a:cubicBezTo>
                      <a:cubicBezTo>
                        <a:pt x="101" y="48"/>
                        <a:pt x="95" y="43"/>
                        <a:pt x="93" y="42"/>
                      </a:cubicBezTo>
                      <a:cubicBezTo>
                        <a:pt x="91" y="41"/>
                        <a:pt x="88" y="41"/>
                        <a:pt x="86" y="38"/>
                      </a:cubicBezTo>
                      <a:cubicBezTo>
                        <a:pt x="84" y="34"/>
                        <a:pt x="83" y="33"/>
                        <a:pt x="84" y="31"/>
                      </a:cubicBezTo>
                      <a:cubicBezTo>
                        <a:pt x="86" y="29"/>
                        <a:pt x="86" y="27"/>
                        <a:pt x="86" y="25"/>
                      </a:cubicBezTo>
                      <a:cubicBezTo>
                        <a:pt x="86" y="23"/>
                        <a:pt x="90" y="25"/>
                        <a:pt x="90" y="22"/>
                      </a:cubicBezTo>
                      <a:cubicBezTo>
                        <a:pt x="91" y="20"/>
                        <a:pt x="92" y="19"/>
                        <a:pt x="93" y="18"/>
                      </a:cubicBezTo>
                      <a:cubicBezTo>
                        <a:pt x="93" y="15"/>
                        <a:pt x="93" y="13"/>
                        <a:pt x="93" y="11"/>
                      </a:cubicBezTo>
                      <a:cubicBezTo>
                        <a:pt x="92" y="8"/>
                        <a:pt x="83" y="7"/>
                        <a:pt x="81" y="3"/>
                      </a:cubicBezTo>
                      <a:cubicBezTo>
                        <a:pt x="79" y="0"/>
                        <a:pt x="74" y="1"/>
                        <a:pt x="72" y="3"/>
                      </a:cubicBezTo>
                      <a:cubicBezTo>
                        <a:pt x="70" y="6"/>
                        <a:pt x="61" y="3"/>
                        <a:pt x="61" y="6"/>
                      </a:cubicBezTo>
                      <a:cubicBezTo>
                        <a:pt x="61" y="9"/>
                        <a:pt x="54" y="10"/>
                        <a:pt x="54" y="14"/>
                      </a:cubicBezTo>
                      <a:cubicBezTo>
                        <a:pt x="54" y="17"/>
                        <a:pt x="57" y="24"/>
                        <a:pt x="52" y="23"/>
                      </a:cubicBezTo>
                      <a:cubicBezTo>
                        <a:pt x="46" y="23"/>
                        <a:pt x="50" y="25"/>
                        <a:pt x="47" y="30"/>
                      </a:cubicBezTo>
                      <a:cubicBezTo>
                        <a:pt x="44" y="34"/>
                        <a:pt x="44" y="27"/>
                        <a:pt x="40" y="28"/>
                      </a:cubicBezTo>
                      <a:cubicBezTo>
                        <a:pt x="37" y="29"/>
                        <a:pt x="33" y="25"/>
                        <a:pt x="32" y="28"/>
                      </a:cubicBezTo>
                      <a:cubicBezTo>
                        <a:pt x="30" y="30"/>
                        <a:pt x="25" y="28"/>
                        <a:pt x="19" y="27"/>
                      </a:cubicBezTo>
                      <a:cubicBezTo>
                        <a:pt x="14" y="26"/>
                        <a:pt x="11" y="18"/>
                        <a:pt x="7" y="18"/>
                      </a:cubicBezTo>
                      <a:cubicBezTo>
                        <a:pt x="4" y="18"/>
                        <a:pt x="1" y="20"/>
                        <a:pt x="0" y="23"/>
                      </a:cubicBezTo>
                      <a:cubicBezTo>
                        <a:pt x="4" y="26"/>
                        <a:pt x="7" y="30"/>
                        <a:pt x="12" y="32"/>
                      </a:cubicBezTo>
                      <a:cubicBezTo>
                        <a:pt x="18" y="35"/>
                        <a:pt x="29" y="38"/>
                        <a:pt x="28" y="42"/>
                      </a:cubicBezTo>
                      <a:cubicBezTo>
                        <a:pt x="28" y="46"/>
                        <a:pt x="26" y="51"/>
                        <a:pt x="29" y="53"/>
                      </a:cubicBezTo>
                      <a:cubicBezTo>
                        <a:pt x="31" y="54"/>
                        <a:pt x="28" y="61"/>
                        <a:pt x="31" y="63"/>
                      </a:cubicBezTo>
                      <a:cubicBezTo>
                        <a:pt x="34" y="64"/>
                        <a:pt x="33" y="73"/>
                        <a:pt x="31" y="73"/>
                      </a:cubicBezTo>
                      <a:cubicBezTo>
                        <a:pt x="28" y="73"/>
                        <a:pt x="31" y="77"/>
                        <a:pt x="33" y="78"/>
                      </a:cubicBezTo>
                      <a:cubicBezTo>
                        <a:pt x="34" y="79"/>
                        <a:pt x="34" y="81"/>
                        <a:pt x="34" y="84"/>
                      </a:cubicBezTo>
                      <a:cubicBezTo>
                        <a:pt x="38" y="85"/>
                        <a:pt x="41" y="86"/>
                        <a:pt x="44" y="88"/>
                      </a:cubicBezTo>
                      <a:cubicBezTo>
                        <a:pt x="48" y="90"/>
                        <a:pt x="47" y="93"/>
                        <a:pt x="48" y="96"/>
                      </a:cubicBezTo>
                      <a:cubicBezTo>
                        <a:pt x="48" y="100"/>
                        <a:pt x="48" y="102"/>
                        <a:pt x="46" y="100"/>
                      </a:cubicBezTo>
                      <a:cubicBezTo>
                        <a:pt x="43" y="99"/>
                        <a:pt x="41" y="100"/>
                        <a:pt x="39" y="105"/>
                      </a:cubicBezTo>
                      <a:cubicBezTo>
                        <a:pt x="38" y="110"/>
                        <a:pt x="32" y="116"/>
                        <a:pt x="28" y="117"/>
                      </a:cubicBezTo>
                      <a:cubicBezTo>
                        <a:pt x="24" y="117"/>
                        <a:pt x="24" y="121"/>
                        <a:pt x="21" y="122"/>
                      </a:cubicBezTo>
                      <a:cubicBezTo>
                        <a:pt x="18" y="123"/>
                        <a:pt x="15" y="125"/>
                        <a:pt x="15" y="128"/>
                      </a:cubicBezTo>
                      <a:cubicBezTo>
                        <a:pt x="15" y="132"/>
                        <a:pt x="11" y="132"/>
                        <a:pt x="7" y="132"/>
                      </a:cubicBezTo>
                      <a:cubicBezTo>
                        <a:pt x="4" y="132"/>
                        <a:pt x="5" y="138"/>
                        <a:pt x="2" y="139"/>
                      </a:cubicBezTo>
                      <a:cubicBezTo>
                        <a:pt x="0" y="141"/>
                        <a:pt x="0" y="143"/>
                        <a:pt x="3" y="146"/>
                      </a:cubicBezTo>
                      <a:cubicBezTo>
                        <a:pt x="5" y="149"/>
                        <a:pt x="3" y="151"/>
                        <a:pt x="4" y="153"/>
                      </a:cubicBezTo>
                      <a:cubicBezTo>
                        <a:pt x="5" y="156"/>
                        <a:pt x="8" y="161"/>
                        <a:pt x="6" y="166"/>
                      </a:cubicBezTo>
                      <a:cubicBezTo>
                        <a:pt x="3" y="172"/>
                        <a:pt x="1" y="178"/>
                        <a:pt x="3" y="178"/>
                      </a:cubicBezTo>
                      <a:cubicBezTo>
                        <a:pt x="5" y="177"/>
                        <a:pt x="10" y="182"/>
                        <a:pt x="13" y="182"/>
                      </a:cubicBezTo>
                      <a:cubicBezTo>
                        <a:pt x="17" y="182"/>
                        <a:pt x="17" y="187"/>
                        <a:pt x="20" y="186"/>
                      </a:cubicBezTo>
                      <a:cubicBezTo>
                        <a:pt x="23" y="185"/>
                        <a:pt x="23" y="189"/>
                        <a:pt x="33" y="188"/>
                      </a:cubicBezTo>
                      <a:cubicBezTo>
                        <a:pt x="42" y="188"/>
                        <a:pt x="60" y="180"/>
                        <a:pt x="68" y="180"/>
                      </a:cubicBezTo>
                      <a:cubicBezTo>
                        <a:pt x="72" y="180"/>
                        <a:pt x="75" y="180"/>
                        <a:pt x="78" y="179"/>
                      </a:cubicBezTo>
                      <a:cubicBezTo>
                        <a:pt x="79" y="177"/>
                        <a:pt x="81" y="174"/>
                        <a:pt x="83" y="172"/>
                      </a:cubicBezTo>
                      <a:cubicBezTo>
                        <a:pt x="88" y="168"/>
                        <a:pt x="98" y="164"/>
                        <a:pt x="100" y="158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6" name="Freeform 89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097463" y="2533650"/>
                  <a:ext cx="455613" cy="363538"/>
                </a:xfrm>
                <a:custGeom>
                  <a:avLst/>
                  <a:gdLst/>
                  <a:ahLst/>
                  <a:cxnLst>
                    <a:cxn ang="0">
                      <a:pos x="142" y="40"/>
                    </a:cxn>
                    <a:cxn ang="0">
                      <a:pos x="122" y="38"/>
                    </a:cxn>
                    <a:cxn ang="0">
                      <a:pos x="109" y="33"/>
                    </a:cxn>
                    <a:cxn ang="0">
                      <a:pos x="82" y="13"/>
                    </a:cxn>
                    <a:cxn ang="0">
                      <a:pos x="59" y="0"/>
                    </a:cxn>
                    <a:cxn ang="0">
                      <a:pos x="50" y="0"/>
                    </a:cxn>
                    <a:cxn ang="0">
                      <a:pos x="38" y="4"/>
                    </a:cxn>
                    <a:cxn ang="0">
                      <a:pos x="27" y="11"/>
                    </a:cxn>
                    <a:cxn ang="0">
                      <a:pos x="36" y="21"/>
                    </a:cxn>
                    <a:cxn ang="0">
                      <a:pos x="29" y="26"/>
                    </a:cxn>
                    <a:cxn ang="0">
                      <a:pos x="22" y="29"/>
                    </a:cxn>
                    <a:cxn ang="0">
                      <a:pos x="13" y="36"/>
                    </a:cxn>
                    <a:cxn ang="0">
                      <a:pos x="2" y="31"/>
                    </a:cxn>
                    <a:cxn ang="0">
                      <a:pos x="1" y="34"/>
                    </a:cxn>
                    <a:cxn ang="0">
                      <a:pos x="0" y="37"/>
                    </a:cxn>
                    <a:cxn ang="0">
                      <a:pos x="2" y="50"/>
                    </a:cxn>
                    <a:cxn ang="0">
                      <a:pos x="11" y="61"/>
                    </a:cxn>
                    <a:cxn ang="0">
                      <a:pos x="28" y="87"/>
                    </a:cxn>
                    <a:cxn ang="0">
                      <a:pos x="36" y="99"/>
                    </a:cxn>
                    <a:cxn ang="0">
                      <a:pos x="47" y="112"/>
                    </a:cxn>
                    <a:cxn ang="0">
                      <a:pos x="49" y="124"/>
                    </a:cxn>
                    <a:cxn ang="0">
                      <a:pos x="59" y="143"/>
                    </a:cxn>
                    <a:cxn ang="0">
                      <a:pos x="72" y="158"/>
                    </a:cxn>
                    <a:cxn ang="0">
                      <a:pos x="82" y="175"/>
                    </a:cxn>
                    <a:cxn ang="0">
                      <a:pos x="86" y="184"/>
                    </a:cxn>
                    <a:cxn ang="0">
                      <a:pos x="89" y="190"/>
                    </a:cxn>
                    <a:cxn ang="0">
                      <a:pos x="95" y="188"/>
                    </a:cxn>
                    <a:cxn ang="0">
                      <a:pos x="94" y="181"/>
                    </a:cxn>
                    <a:cxn ang="0">
                      <a:pos x="99" y="177"/>
                    </a:cxn>
                    <a:cxn ang="0">
                      <a:pos x="107" y="179"/>
                    </a:cxn>
                    <a:cxn ang="0">
                      <a:pos x="121" y="180"/>
                    </a:cxn>
                    <a:cxn ang="0">
                      <a:pos x="137" y="182"/>
                    </a:cxn>
                    <a:cxn ang="0">
                      <a:pos x="145" y="179"/>
                    </a:cxn>
                    <a:cxn ang="0">
                      <a:pos x="162" y="164"/>
                    </a:cxn>
                    <a:cxn ang="0">
                      <a:pos x="184" y="163"/>
                    </a:cxn>
                    <a:cxn ang="0">
                      <a:pos x="230" y="148"/>
                    </a:cxn>
                    <a:cxn ang="0">
                      <a:pos x="238" y="125"/>
                    </a:cxn>
                    <a:cxn ang="0">
                      <a:pos x="232" y="117"/>
                    </a:cxn>
                    <a:cxn ang="0">
                      <a:pos x="203" y="113"/>
                    </a:cxn>
                    <a:cxn ang="0">
                      <a:pos x="195" y="101"/>
                    </a:cxn>
                    <a:cxn ang="0">
                      <a:pos x="190" y="94"/>
                    </a:cxn>
                    <a:cxn ang="0">
                      <a:pos x="181" y="88"/>
                    </a:cxn>
                    <a:cxn ang="0">
                      <a:pos x="175" y="76"/>
                    </a:cxn>
                    <a:cxn ang="0">
                      <a:pos x="170" y="63"/>
                    </a:cxn>
                    <a:cxn ang="0">
                      <a:pos x="158" y="50"/>
                    </a:cxn>
                    <a:cxn ang="0">
                      <a:pos x="157" y="45"/>
                    </a:cxn>
                    <a:cxn ang="0">
                      <a:pos x="148" y="45"/>
                    </a:cxn>
                    <a:cxn ang="0">
                      <a:pos x="142" y="40"/>
                    </a:cxn>
                  </a:cxnLst>
                  <a:rect l="0" t="0" r="r" b="b"/>
                  <a:pathLst>
                    <a:path w="238" h="190">
                      <a:moveTo>
                        <a:pt x="142" y="40"/>
                      </a:moveTo>
                      <a:cubicBezTo>
                        <a:pt x="142" y="40"/>
                        <a:pt x="125" y="38"/>
                        <a:pt x="122" y="38"/>
                      </a:cubicBezTo>
                      <a:cubicBezTo>
                        <a:pt x="119" y="38"/>
                        <a:pt x="113" y="37"/>
                        <a:pt x="109" y="33"/>
                      </a:cubicBezTo>
                      <a:cubicBezTo>
                        <a:pt x="105" y="30"/>
                        <a:pt x="85" y="15"/>
                        <a:pt x="82" y="13"/>
                      </a:cubicBezTo>
                      <a:cubicBezTo>
                        <a:pt x="78" y="11"/>
                        <a:pt x="63" y="1"/>
                        <a:pt x="59" y="0"/>
                      </a:cubicBezTo>
                      <a:cubicBezTo>
                        <a:pt x="55" y="0"/>
                        <a:pt x="55" y="0"/>
                        <a:pt x="50" y="0"/>
                      </a:cubicBezTo>
                      <a:cubicBezTo>
                        <a:pt x="45" y="0"/>
                        <a:pt x="47" y="3"/>
                        <a:pt x="38" y="4"/>
                      </a:cubicBezTo>
                      <a:cubicBezTo>
                        <a:pt x="30" y="4"/>
                        <a:pt x="25" y="10"/>
                        <a:pt x="27" y="11"/>
                      </a:cubicBezTo>
                      <a:cubicBezTo>
                        <a:pt x="30" y="12"/>
                        <a:pt x="38" y="19"/>
                        <a:pt x="36" y="21"/>
                      </a:cubicBezTo>
                      <a:cubicBezTo>
                        <a:pt x="33" y="22"/>
                        <a:pt x="33" y="26"/>
                        <a:pt x="29" y="26"/>
                      </a:cubicBezTo>
                      <a:cubicBezTo>
                        <a:pt x="26" y="26"/>
                        <a:pt x="22" y="27"/>
                        <a:pt x="22" y="29"/>
                      </a:cubicBezTo>
                      <a:cubicBezTo>
                        <a:pt x="22" y="32"/>
                        <a:pt x="17" y="36"/>
                        <a:pt x="13" y="36"/>
                      </a:cubicBezTo>
                      <a:cubicBezTo>
                        <a:pt x="11" y="36"/>
                        <a:pt x="6" y="33"/>
                        <a:pt x="2" y="31"/>
                      </a:cubicBezTo>
                      <a:cubicBezTo>
                        <a:pt x="1" y="34"/>
                        <a:pt x="1" y="34"/>
                        <a:pt x="1" y="34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1" y="40"/>
                        <a:pt x="0" y="49"/>
                        <a:pt x="2" y="50"/>
                      </a:cubicBezTo>
                      <a:cubicBezTo>
                        <a:pt x="5" y="51"/>
                        <a:pt x="6" y="55"/>
                        <a:pt x="11" y="61"/>
                      </a:cubicBezTo>
                      <a:cubicBezTo>
                        <a:pt x="17" y="67"/>
                        <a:pt x="28" y="83"/>
                        <a:pt x="28" y="87"/>
                      </a:cubicBezTo>
                      <a:cubicBezTo>
                        <a:pt x="28" y="90"/>
                        <a:pt x="30" y="95"/>
                        <a:pt x="36" y="99"/>
                      </a:cubicBezTo>
                      <a:cubicBezTo>
                        <a:pt x="43" y="104"/>
                        <a:pt x="43" y="109"/>
                        <a:pt x="47" y="112"/>
                      </a:cubicBezTo>
                      <a:cubicBezTo>
                        <a:pt x="50" y="114"/>
                        <a:pt x="49" y="118"/>
                        <a:pt x="49" y="124"/>
                      </a:cubicBezTo>
                      <a:cubicBezTo>
                        <a:pt x="50" y="131"/>
                        <a:pt x="53" y="140"/>
                        <a:pt x="59" y="143"/>
                      </a:cubicBezTo>
                      <a:cubicBezTo>
                        <a:pt x="65" y="147"/>
                        <a:pt x="69" y="151"/>
                        <a:pt x="72" y="158"/>
                      </a:cubicBezTo>
                      <a:cubicBezTo>
                        <a:pt x="74" y="165"/>
                        <a:pt x="78" y="171"/>
                        <a:pt x="82" y="175"/>
                      </a:cubicBezTo>
                      <a:cubicBezTo>
                        <a:pt x="86" y="179"/>
                        <a:pt x="84" y="181"/>
                        <a:pt x="86" y="184"/>
                      </a:cubicBezTo>
                      <a:cubicBezTo>
                        <a:pt x="87" y="185"/>
                        <a:pt x="88" y="188"/>
                        <a:pt x="89" y="190"/>
                      </a:cubicBezTo>
                      <a:cubicBezTo>
                        <a:pt x="92" y="189"/>
                        <a:pt x="94" y="188"/>
                        <a:pt x="95" y="188"/>
                      </a:cubicBezTo>
                      <a:cubicBezTo>
                        <a:pt x="95" y="186"/>
                        <a:pt x="93" y="183"/>
                        <a:pt x="94" y="181"/>
                      </a:cubicBezTo>
                      <a:cubicBezTo>
                        <a:pt x="95" y="180"/>
                        <a:pt x="97" y="178"/>
                        <a:pt x="99" y="177"/>
                      </a:cubicBezTo>
                      <a:cubicBezTo>
                        <a:pt x="101" y="177"/>
                        <a:pt x="103" y="179"/>
                        <a:pt x="107" y="179"/>
                      </a:cubicBezTo>
                      <a:cubicBezTo>
                        <a:pt x="112" y="178"/>
                        <a:pt x="120" y="179"/>
                        <a:pt x="121" y="180"/>
                      </a:cubicBezTo>
                      <a:cubicBezTo>
                        <a:pt x="122" y="181"/>
                        <a:pt x="134" y="180"/>
                        <a:pt x="137" y="182"/>
                      </a:cubicBezTo>
                      <a:cubicBezTo>
                        <a:pt x="140" y="185"/>
                        <a:pt x="143" y="184"/>
                        <a:pt x="145" y="179"/>
                      </a:cubicBezTo>
                      <a:cubicBezTo>
                        <a:pt x="147" y="175"/>
                        <a:pt x="160" y="165"/>
                        <a:pt x="162" y="164"/>
                      </a:cubicBezTo>
                      <a:cubicBezTo>
                        <a:pt x="164" y="163"/>
                        <a:pt x="179" y="164"/>
                        <a:pt x="184" y="163"/>
                      </a:cubicBezTo>
                      <a:cubicBezTo>
                        <a:pt x="190" y="162"/>
                        <a:pt x="228" y="150"/>
                        <a:pt x="230" y="148"/>
                      </a:cubicBezTo>
                      <a:cubicBezTo>
                        <a:pt x="231" y="147"/>
                        <a:pt x="238" y="127"/>
                        <a:pt x="238" y="125"/>
                      </a:cubicBezTo>
                      <a:cubicBezTo>
                        <a:pt x="238" y="122"/>
                        <a:pt x="235" y="116"/>
                        <a:pt x="232" y="117"/>
                      </a:cubicBezTo>
                      <a:cubicBezTo>
                        <a:pt x="229" y="117"/>
                        <a:pt x="205" y="114"/>
                        <a:pt x="203" y="113"/>
                      </a:cubicBezTo>
                      <a:cubicBezTo>
                        <a:pt x="202" y="113"/>
                        <a:pt x="196" y="108"/>
                        <a:pt x="195" y="101"/>
                      </a:cubicBezTo>
                      <a:cubicBezTo>
                        <a:pt x="193" y="100"/>
                        <a:pt x="191" y="97"/>
                        <a:pt x="190" y="94"/>
                      </a:cubicBezTo>
                      <a:cubicBezTo>
                        <a:pt x="188" y="95"/>
                        <a:pt x="183" y="94"/>
                        <a:pt x="181" y="88"/>
                      </a:cubicBezTo>
                      <a:cubicBezTo>
                        <a:pt x="179" y="86"/>
                        <a:pt x="173" y="78"/>
                        <a:pt x="175" y="76"/>
                      </a:cubicBezTo>
                      <a:cubicBezTo>
                        <a:pt x="177" y="73"/>
                        <a:pt x="174" y="67"/>
                        <a:pt x="170" y="63"/>
                      </a:cubicBezTo>
                      <a:cubicBezTo>
                        <a:pt x="166" y="60"/>
                        <a:pt x="159" y="54"/>
                        <a:pt x="158" y="50"/>
                      </a:cubicBezTo>
                      <a:cubicBezTo>
                        <a:pt x="158" y="49"/>
                        <a:pt x="158" y="47"/>
                        <a:pt x="157" y="45"/>
                      </a:cubicBezTo>
                      <a:cubicBezTo>
                        <a:pt x="148" y="45"/>
                        <a:pt x="148" y="45"/>
                        <a:pt x="148" y="45"/>
                      </a:cubicBezTo>
                      <a:lnTo>
                        <a:pt x="142" y="40"/>
                      </a:ln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7" name="Freeform 90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470525" y="2700338"/>
                  <a:ext cx="174625" cy="192088"/>
                </a:xfrm>
                <a:custGeom>
                  <a:avLst/>
                  <a:gdLst/>
                  <a:ahLst/>
                  <a:cxnLst>
                    <a:cxn ang="0">
                      <a:pos x="45" y="3"/>
                    </a:cxn>
                    <a:cxn ang="0">
                      <a:pos x="45" y="11"/>
                    </a:cxn>
                    <a:cxn ang="0">
                      <a:pos x="38" y="20"/>
                    </a:cxn>
                    <a:cxn ang="0">
                      <a:pos x="35" y="30"/>
                    </a:cxn>
                    <a:cxn ang="0">
                      <a:pos x="37" y="30"/>
                    </a:cxn>
                    <a:cxn ang="0">
                      <a:pos x="43" y="38"/>
                    </a:cxn>
                    <a:cxn ang="0">
                      <a:pos x="35" y="61"/>
                    </a:cxn>
                    <a:cxn ang="0">
                      <a:pos x="0" y="73"/>
                    </a:cxn>
                    <a:cxn ang="0">
                      <a:pos x="14" y="101"/>
                    </a:cxn>
                    <a:cxn ang="0">
                      <a:pos x="17" y="100"/>
                    </a:cxn>
                    <a:cxn ang="0">
                      <a:pos x="35" y="97"/>
                    </a:cxn>
                    <a:cxn ang="0">
                      <a:pos x="40" y="88"/>
                    </a:cxn>
                    <a:cxn ang="0">
                      <a:pos x="52" y="86"/>
                    </a:cxn>
                    <a:cxn ang="0">
                      <a:pos x="59" y="76"/>
                    </a:cxn>
                    <a:cxn ang="0">
                      <a:pos x="67" y="72"/>
                    </a:cxn>
                    <a:cxn ang="0">
                      <a:pos x="70" y="57"/>
                    </a:cxn>
                    <a:cxn ang="0">
                      <a:pos x="80" y="51"/>
                    </a:cxn>
                    <a:cxn ang="0">
                      <a:pos x="89" y="37"/>
                    </a:cxn>
                    <a:cxn ang="0">
                      <a:pos x="88" y="31"/>
                    </a:cxn>
                    <a:cxn ang="0">
                      <a:pos x="79" y="19"/>
                    </a:cxn>
                    <a:cxn ang="0">
                      <a:pos x="60" y="12"/>
                    </a:cxn>
                    <a:cxn ang="0">
                      <a:pos x="54" y="0"/>
                    </a:cxn>
                    <a:cxn ang="0">
                      <a:pos x="50" y="3"/>
                    </a:cxn>
                    <a:cxn ang="0">
                      <a:pos x="45" y="3"/>
                    </a:cxn>
                  </a:cxnLst>
                  <a:rect l="0" t="0" r="r" b="b"/>
                  <a:pathLst>
                    <a:path w="91" h="101">
                      <a:moveTo>
                        <a:pt x="45" y="3"/>
                      </a:moveTo>
                      <a:cubicBezTo>
                        <a:pt x="45" y="11"/>
                        <a:pt x="45" y="11"/>
                        <a:pt x="45" y="11"/>
                      </a:cubicBezTo>
                      <a:cubicBezTo>
                        <a:pt x="38" y="20"/>
                        <a:pt x="38" y="20"/>
                        <a:pt x="38" y="20"/>
                      </a:cubicBezTo>
                      <a:cubicBezTo>
                        <a:pt x="35" y="30"/>
                        <a:pt x="35" y="30"/>
                        <a:pt x="35" y="30"/>
                      </a:cubicBezTo>
                      <a:cubicBezTo>
                        <a:pt x="36" y="30"/>
                        <a:pt x="36" y="30"/>
                        <a:pt x="37" y="30"/>
                      </a:cubicBezTo>
                      <a:cubicBezTo>
                        <a:pt x="40" y="29"/>
                        <a:pt x="43" y="35"/>
                        <a:pt x="43" y="38"/>
                      </a:cubicBezTo>
                      <a:cubicBezTo>
                        <a:pt x="43" y="40"/>
                        <a:pt x="36" y="60"/>
                        <a:pt x="35" y="61"/>
                      </a:cubicBezTo>
                      <a:cubicBezTo>
                        <a:pt x="34" y="62"/>
                        <a:pt x="14" y="69"/>
                        <a:pt x="0" y="73"/>
                      </a:cubicBezTo>
                      <a:cubicBezTo>
                        <a:pt x="3" y="79"/>
                        <a:pt x="9" y="91"/>
                        <a:pt x="14" y="101"/>
                      </a:cubicBezTo>
                      <a:cubicBezTo>
                        <a:pt x="15" y="101"/>
                        <a:pt x="16" y="101"/>
                        <a:pt x="17" y="100"/>
                      </a:cubicBezTo>
                      <a:cubicBezTo>
                        <a:pt x="23" y="96"/>
                        <a:pt x="31" y="98"/>
                        <a:pt x="35" y="97"/>
                      </a:cubicBezTo>
                      <a:cubicBezTo>
                        <a:pt x="40" y="96"/>
                        <a:pt x="36" y="92"/>
                        <a:pt x="40" y="88"/>
                      </a:cubicBezTo>
                      <a:cubicBezTo>
                        <a:pt x="44" y="85"/>
                        <a:pt x="50" y="87"/>
                        <a:pt x="52" y="86"/>
                      </a:cubicBezTo>
                      <a:cubicBezTo>
                        <a:pt x="54" y="85"/>
                        <a:pt x="56" y="77"/>
                        <a:pt x="59" y="76"/>
                      </a:cubicBezTo>
                      <a:cubicBezTo>
                        <a:pt x="63" y="74"/>
                        <a:pt x="67" y="75"/>
                        <a:pt x="67" y="72"/>
                      </a:cubicBezTo>
                      <a:cubicBezTo>
                        <a:pt x="66" y="69"/>
                        <a:pt x="67" y="58"/>
                        <a:pt x="70" y="57"/>
                      </a:cubicBezTo>
                      <a:cubicBezTo>
                        <a:pt x="74" y="56"/>
                        <a:pt x="79" y="53"/>
                        <a:pt x="80" y="51"/>
                      </a:cubicBezTo>
                      <a:cubicBezTo>
                        <a:pt x="80" y="49"/>
                        <a:pt x="87" y="41"/>
                        <a:pt x="89" y="37"/>
                      </a:cubicBezTo>
                      <a:cubicBezTo>
                        <a:pt x="91" y="34"/>
                        <a:pt x="91" y="32"/>
                        <a:pt x="88" y="31"/>
                      </a:cubicBezTo>
                      <a:cubicBezTo>
                        <a:pt x="85" y="31"/>
                        <a:pt x="80" y="22"/>
                        <a:pt x="79" y="19"/>
                      </a:cubicBezTo>
                      <a:cubicBezTo>
                        <a:pt x="77" y="17"/>
                        <a:pt x="68" y="19"/>
                        <a:pt x="60" y="12"/>
                      </a:cubicBezTo>
                      <a:cubicBezTo>
                        <a:pt x="57" y="10"/>
                        <a:pt x="55" y="5"/>
                        <a:pt x="54" y="0"/>
                      </a:cubicBezTo>
                      <a:cubicBezTo>
                        <a:pt x="50" y="3"/>
                        <a:pt x="50" y="3"/>
                        <a:pt x="50" y="3"/>
                      </a:cubicBezTo>
                      <a:lnTo>
                        <a:pt x="45" y="3"/>
                      </a:ln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8" name="Freeform 91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443538" y="2676525"/>
                  <a:ext cx="25400" cy="38100"/>
                </a:xfrm>
                <a:custGeom>
                  <a:avLst/>
                  <a:gdLst/>
                  <a:ahLst/>
                  <a:cxnLst>
                    <a:cxn ang="0">
                      <a:pos x="9" y="19"/>
                    </a:cxn>
                    <a:cxn ang="0">
                      <a:pos x="10" y="16"/>
                    </a:cxn>
                    <a:cxn ang="0">
                      <a:pos x="8" y="2"/>
                    </a:cxn>
                    <a:cxn ang="0">
                      <a:pos x="1" y="13"/>
                    </a:cxn>
                    <a:cxn ang="0">
                      <a:pos x="0" y="13"/>
                    </a:cxn>
                    <a:cxn ang="0">
                      <a:pos x="9" y="19"/>
                    </a:cxn>
                  </a:cxnLst>
                  <a:rect l="0" t="0" r="r" b="b"/>
                  <a:pathLst>
                    <a:path w="13" h="20">
                      <a:moveTo>
                        <a:pt x="9" y="19"/>
                      </a:moveTo>
                      <a:cubicBezTo>
                        <a:pt x="9" y="18"/>
                        <a:pt x="9" y="17"/>
                        <a:pt x="10" y="16"/>
                      </a:cubicBezTo>
                      <a:cubicBezTo>
                        <a:pt x="12" y="12"/>
                        <a:pt x="13" y="3"/>
                        <a:pt x="8" y="2"/>
                      </a:cubicBezTo>
                      <a:cubicBezTo>
                        <a:pt x="3" y="0"/>
                        <a:pt x="1" y="10"/>
                        <a:pt x="1" y="13"/>
                      </a:cubicBezTo>
                      <a:cubicBezTo>
                        <a:pt x="1" y="13"/>
                        <a:pt x="0" y="13"/>
                        <a:pt x="0" y="13"/>
                      </a:cubicBezTo>
                      <a:cubicBezTo>
                        <a:pt x="2" y="19"/>
                        <a:pt x="7" y="20"/>
                        <a:pt x="9" y="19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9" name="Freeform 92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470525" y="2673350"/>
                  <a:ext cx="103188" cy="84138"/>
                </a:xfrm>
                <a:custGeom>
                  <a:avLst/>
                  <a:gdLst/>
                  <a:ahLst/>
                  <a:cxnLst>
                    <a:cxn ang="0">
                      <a:pos x="8" y="40"/>
                    </a:cxn>
                    <a:cxn ang="0">
                      <a:pos x="35" y="44"/>
                    </a:cxn>
                    <a:cxn ang="0">
                      <a:pos x="38" y="34"/>
                    </a:cxn>
                    <a:cxn ang="0">
                      <a:pos x="45" y="25"/>
                    </a:cxn>
                    <a:cxn ang="0">
                      <a:pos x="45" y="17"/>
                    </a:cxn>
                    <a:cxn ang="0">
                      <a:pos x="50" y="17"/>
                    </a:cxn>
                    <a:cxn ang="0">
                      <a:pos x="54" y="14"/>
                    </a:cxn>
                    <a:cxn ang="0">
                      <a:pos x="51" y="0"/>
                    </a:cxn>
                    <a:cxn ang="0">
                      <a:pos x="37" y="16"/>
                    </a:cxn>
                    <a:cxn ang="0">
                      <a:pos x="16" y="26"/>
                    </a:cxn>
                    <a:cxn ang="0">
                      <a:pos x="2" y="29"/>
                    </a:cxn>
                    <a:cxn ang="0">
                      <a:pos x="0" y="28"/>
                    </a:cxn>
                    <a:cxn ang="0">
                      <a:pos x="8" y="40"/>
                    </a:cxn>
                  </a:cxnLst>
                  <a:rect l="0" t="0" r="r" b="b"/>
                  <a:pathLst>
                    <a:path w="54" h="44">
                      <a:moveTo>
                        <a:pt x="8" y="40"/>
                      </a:moveTo>
                      <a:cubicBezTo>
                        <a:pt x="10" y="41"/>
                        <a:pt x="28" y="43"/>
                        <a:pt x="35" y="44"/>
                      </a:cubicBezTo>
                      <a:cubicBezTo>
                        <a:pt x="38" y="34"/>
                        <a:pt x="38" y="34"/>
                        <a:pt x="38" y="34"/>
                      </a:cubicBezTo>
                      <a:cubicBezTo>
                        <a:pt x="45" y="25"/>
                        <a:pt x="45" y="25"/>
                        <a:pt x="45" y="25"/>
                      </a:cubicBezTo>
                      <a:cubicBezTo>
                        <a:pt x="45" y="17"/>
                        <a:pt x="45" y="17"/>
                        <a:pt x="45" y="17"/>
                      </a:cubicBezTo>
                      <a:cubicBezTo>
                        <a:pt x="50" y="17"/>
                        <a:pt x="50" y="17"/>
                        <a:pt x="50" y="17"/>
                      </a:cubicBezTo>
                      <a:cubicBezTo>
                        <a:pt x="54" y="14"/>
                        <a:pt x="54" y="14"/>
                        <a:pt x="54" y="14"/>
                      </a:cubicBezTo>
                      <a:cubicBezTo>
                        <a:pt x="52" y="7"/>
                        <a:pt x="52" y="0"/>
                        <a:pt x="51" y="0"/>
                      </a:cubicBezTo>
                      <a:cubicBezTo>
                        <a:pt x="49" y="0"/>
                        <a:pt x="40" y="9"/>
                        <a:pt x="37" y="16"/>
                      </a:cubicBezTo>
                      <a:cubicBezTo>
                        <a:pt x="34" y="22"/>
                        <a:pt x="24" y="27"/>
                        <a:pt x="16" y="26"/>
                      </a:cubicBezTo>
                      <a:cubicBezTo>
                        <a:pt x="7" y="24"/>
                        <a:pt x="5" y="28"/>
                        <a:pt x="2" y="29"/>
                      </a:cubicBezTo>
                      <a:cubicBezTo>
                        <a:pt x="2" y="29"/>
                        <a:pt x="1" y="29"/>
                        <a:pt x="0" y="28"/>
                      </a:cubicBezTo>
                      <a:cubicBezTo>
                        <a:pt x="1" y="35"/>
                        <a:pt x="7" y="40"/>
                        <a:pt x="8" y="40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60" name="Freeform 93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6489700" y="3114675"/>
                  <a:ext cx="419100" cy="130175"/>
                </a:xfrm>
                <a:custGeom>
                  <a:avLst/>
                  <a:gdLst/>
                  <a:ahLst/>
                  <a:cxnLst>
                    <a:cxn ang="0">
                      <a:pos x="39" y="24"/>
                    </a:cxn>
                    <a:cxn ang="0">
                      <a:pos x="31" y="12"/>
                    </a:cxn>
                    <a:cxn ang="0">
                      <a:pos x="25" y="7"/>
                    </a:cxn>
                    <a:cxn ang="0">
                      <a:pos x="24" y="5"/>
                    </a:cxn>
                    <a:cxn ang="0">
                      <a:pos x="21" y="10"/>
                    </a:cxn>
                    <a:cxn ang="0">
                      <a:pos x="12" y="9"/>
                    </a:cxn>
                    <a:cxn ang="0">
                      <a:pos x="6" y="2"/>
                    </a:cxn>
                    <a:cxn ang="0">
                      <a:pos x="0" y="1"/>
                    </a:cxn>
                    <a:cxn ang="0">
                      <a:pos x="3" y="19"/>
                    </a:cxn>
                    <a:cxn ang="0">
                      <a:pos x="14" y="40"/>
                    </a:cxn>
                    <a:cxn ang="0">
                      <a:pos x="25" y="51"/>
                    </a:cxn>
                    <a:cxn ang="0">
                      <a:pos x="47" y="62"/>
                    </a:cxn>
                    <a:cxn ang="0">
                      <a:pos x="39" y="46"/>
                    </a:cxn>
                    <a:cxn ang="0">
                      <a:pos x="39" y="24"/>
                    </a:cxn>
                    <a:cxn ang="0">
                      <a:pos x="210" y="11"/>
                    </a:cxn>
                    <a:cxn ang="0">
                      <a:pos x="200" y="9"/>
                    </a:cxn>
                    <a:cxn ang="0">
                      <a:pos x="189" y="0"/>
                    </a:cxn>
                    <a:cxn ang="0">
                      <a:pos x="180" y="11"/>
                    </a:cxn>
                    <a:cxn ang="0">
                      <a:pos x="174" y="19"/>
                    </a:cxn>
                    <a:cxn ang="0">
                      <a:pos x="172" y="22"/>
                    </a:cxn>
                    <a:cxn ang="0">
                      <a:pos x="172" y="29"/>
                    </a:cxn>
                    <a:cxn ang="0">
                      <a:pos x="165" y="31"/>
                    </a:cxn>
                    <a:cxn ang="0">
                      <a:pos x="159" y="23"/>
                    </a:cxn>
                    <a:cxn ang="0">
                      <a:pos x="158" y="23"/>
                    </a:cxn>
                    <a:cxn ang="0">
                      <a:pos x="148" y="39"/>
                    </a:cxn>
                    <a:cxn ang="0">
                      <a:pos x="132" y="44"/>
                    </a:cxn>
                    <a:cxn ang="0">
                      <a:pos x="125" y="58"/>
                    </a:cxn>
                    <a:cxn ang="0">
                      <a:pos x="108" y="54"/>
                    </a:cxn>
                    <a:cxn ang="0">
                      <a:pos x="111" y="61"/>
                    </a:cxn>
                    <a:cxn ang="0">
                      <a:pos x="121" y="66"/>
                    </a:cxn>
                    <a:cxn ang="0">
                      <a:pos x="135" y="65"/>
                    </a:cxn>
                    <a:cxn ang="0">
                      <a:pos x="147" y="60"/>
                    </a:cxn>
                    <a:cxn ang="0">
                      <a:pos x="157" y="62"/>
                    </a:cxn>
                    <a:cxn ang="0">
                      <a:pos x="167" y="55"/>
                    </a:cxn>
                    <a:cxn ang="0">
                      <a:pos x="171" y="45"/>
                    </a:cxn>
                    <a:cxn ang="0">
                      <a:pos x="177" y="35"/>
                    </a:cxn>
                    <a:cxn ang="0">
                      <a:pos x="195" y="27"/>
                    </a:cxn>
                    <a:cxn ang="0">
                      <a:pos x="200" y="29"/>
                    </a:cxn>
                    <a:cxn ang="0">
                      <a:pos x="207" y="22"/>
                    </a:cxn>
                    <a:cxn ang="0">
                      <a:pos x="217" y="18"/>
                    </a:cxn>
                    <a:cxn ang="0">
                      <a:pos x="210" y="11"/>
                    </a:cxn>
                  </a:cxnLst>
                  <a:rect l="0" t="0" r="r" b="b"/>
                  <a:pathLst>
                    <a:path w="219" h="68">
                      <a:moveTo>
                        <a:pt x="39" y="24"/>
                      </a:moveTo>
                      <a:cubicBezTo>
                        <a:pt x="39" y="17"/>
                        <a:pt x="32" y="17"/>
                        <a:pt x="31" y="12"/>
                      </a:cubicBezTo>
                      <a:cubicBezTo>
                        <a:pt x="29" y="7"/>
                        <a:pt x="26" y="10"/>
                        <a:pt x="25" y="7"/>
                      </a:cubicBezTo>
                      <a:cubicBezTo>
                        <a:pt x="25" y="6"/>
                        <a:pt x="25" y="6"/>
                        <a:pt x="24" y="5"/>
                      </a:cubicBezTo>
                      <a:cubicBezTo>
                        <a:pt x="20" y="6"/>
                        <a:pt x="22" y="9"/>
                        <a:pt x="21" y="10"/>
                      </a:cubicBezTo>
                      <a:cubicBezTo>
                        <a:pt x="19" y="10"/>
                        <a:pt x="12" y="11"/>
                        <a:pt x="12" y="9"/>
                      </a:cubicBezTo>
                      <a:cubicBezTo>
                        <a:pt x="12" y="6"/>
                        <a:pt x="11" y="3"/>
                        <a:pt x="6" y="2"/>
                      </a:cubicBezTo>
                      <a:cubicBezTo>
                        <a:pt x="4" y="1"/>
                        <a:pt x="2" y="1"/>
                        <a:pt x="0" y="1"/>
                      </a:cubicBezTo>
                      <a:cubicBezTo>
                        <a:pt x="2" y="7"/>
                        <a:pt x="3" y="14"/>
                        <a:pt x="3" y="19"/>
                      </a:cubicBezTo>
                      <a:cubicBezTo>
                        <a:pt x="3" y="25"/>
                        <a:pt x="13" y="36"/>
                        <a:pt x="14" y="40"/>
                      </a:cubicBezTo>
                      <a:cubicBezTo>
                        <a:pt x="16" y="45"/>
                        <a:pt x="19" y="46"/>
                        <a:pt x="25" y="51"/>
                      </a:cubicBezTo>
                      <a:cubicBezTo>
                        <a:pt x="32" y="55"/>
                        <a:pt x="44" y="63"/>
                        <a:pt x="47" y="62"/>
                      </a:cubicBezTo>
                      <a:cubicBezTo>
                        <a:pt x="49" y="61"/>
                        <a:pt x="43" y="50"/>
                        <a:pt x="39" y="46"/>
                      </a:cubicBezTo>
                      <a:cubicBezTo>
                        <a:pt x="36" y="42"/>
                        <a:pt x="39" y="32"/>
                        <a:pt x="39" y="24"/>
                      </a:cubicBezTo>
                      <a:close/>
                      <a:moveTo>
                        <a:pt x="210" y="11"/>
                      </a:moveTo>
                      <a:cubicBezTo>
                        <a:pt x="207" y="12"/>
                        <a:pt x="200" y="12"/>
                        <a:pt x="200" y="9"/>
                      </a:cubicBezTo>
                      <a:cubicBezTo>
                        <a:pt x="200" y="6"/>
                        <a:pt x="193" y="0"/>
                        <a:pt x="189" y="0"/>
                      </a:cubicBezTo>
                      <a:cubicBezTo>
                        <a:pt x="185" y="0"/>
                        <a:pt x="181" y="8"/>
                        <a:pt x="180" y="11"/>
                      </a:cubicBezTo>
                      <a:cubicBezTo>
                        <a:pt x="180" y="15"/>
                        <a:pt x="174" y="14"/>
                        <a:pt x="174" y="19"/>
                      </a:cubicBezTo>
                      <a:cubicBezTo>
                        <a:pt x="175" y="21"/>
                        <a:pt x="173" y="21"/>
                        <a:pt x="172" y="22"/>
                      </a:cubicBezTo>
                      <a:cubicBezTo>
                        <a:pt x="173" y="26"/>
                        <a:pt x="174" y="29"/>
                        <a:pt x="172" y="29"/>
                      </a:cubicBezTo>
                      <a:cubicBezTo>
                        <a:pt x="169" y="28"/>
                        <a:pt x="169" y="31"/>
                        <a:pt x="165" y="31"/>
                      </a:cubicBezTo>
                      <a:cubicBezTo>
                        <a:pt x="163" y="31"/>
                        <a:pt x="161" y="28"/>
                        <a:pt x="159" y="23"/>
                      </a:cubicBezTo>
                      <a:cubicBezTo>
                        <a:pt x="159" y="23"/>
                        <a:pt x="158" y="23"/>
                        <a:pt x="158" y="23"/>
                      </a:cubicBezTo>
                      <a:cubicBezTo>
                        <a:pt x="156" y="23"/>
                        <a:pt x="150" y="33"/>
                        <a:pt x="148" y="39"/>
                      </a:cubicBezTo>
                      <a:cubicBezTo>
                        <a:pt x="147" y="45"/>
                        <a:pt x="141" y="43"/>
                        <a:pt x="132" y="44"/>
                      </a:cubicBezTo>
                      <a:cubicBezTo>
                        <a:pt x="123" y="45"/>
                        <a:pt x="127" y="54"/>
                        <a:pt x="125" y="58"/>
                      </a:cubicBezTo>
                      <a:cubicBezTo>
                        <a:pt x="123" y="62"/>
                        <a:pt x="113" y="55"/>
                        <a:pt x="108" y="54"/>
                      </a:cubicBezTo>
                      <a:cubicBezTo>
                        <a:pt x="109" y="58"/>
                        <a:pt x="110" y="61"/>
                        <a:pt x="111" y="61"/>
                      </a:cubicBezTo>
                      <a:cubicBezTo>
                        <a:pt x="114" y="61"/>
                        <a:pt x="118" y="68"/>
                        <a:pt x="121" y="66"/>
                      </a:cubicBezTo>
                      <a:cubicBezTo>
                        <a:pt x="123" y="64"/>
                        <a:pt x="131" y="66"/>
                        <a:pt x="135" y="65"/>
                      </a:cubicBezTo>
                      <a:cubicBezTo>
                        <a:pt x="139" y="63"/>
                        <a:pt x="140" y="60"/>
                        <a:pt x="147" y="60"/>
                      </a:cubicBezTo>
                      <a:cubicBezTo>
                        <a:pt x="153" y="60"/>
                        <a:pt x="151" y="65"/>
                        <a:pt x="157" y="62"/>
                      </a:cubicBezTo>
                      <a:cubicBezTo>
                        <a:pt x="164" y="59"/>
                        <a:pt x="168" y="61"/>
                        <a:pt x="167" y="55"/>
                      </a:cubicBezTo>
                      <a:cubicBezTo>
                        <a:pt x="167" y="49"/>
                        <a:pt x="171" y="49"/>
                        <a:pt x="171" y="45"/>
                      </a:cubicBezTo>
                      <a:cubicBezTo>
                        <a:pt x="170" y="40"/>
                        <a:pt x="178" y="43"/>
                        <a:pt x="177" y="35"/>
                      </a:cubicBezTo>
                      <a:cubicBezTo>
                        <a:pt x="177" y="26"/>
                        <a:pt x="189" y="27"/>
                        <a:pt x="195" y="27"/>
                      </a:cubicBezTo>
                      <a:cubicBezTo>
                        <a:pt x="196" y="27"/>
                        <a:pt x="198" y="28"/>
                        <a:pt x="200" y="29"/>
                      </a:cubicBezTo>
                      <a:cubicBezTo>
                        <a:pt x="204" y="27"/>
                        <a:pt x="210" y="24"/>
                        <a:pt x="207" y="22"/>
                      </a:cubicBezTo>
                      <a:cubicBezTo>
                        <a:pt x="204" y="20"/>
                        <a:pt x="216" y="22"/>
                        <a:pt x="217" y="18"/>
                      </a:cubicBezTo>
                      <a:cubicBezTo>
                        <a:pt x="219" y="14"/>
                        <a:pt x="213" y="11"/>
                        <a:pt x="210" y="11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61" name="Freeform 94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6792913" y="3155950"/>
                  <a:ext cx="28575" cy="17463"/>
                </a:xfrm>
                <a:custGeom>
                  <a:avLst/>
                  <a:gdLst/>
                  <a:ahLst/>
                  <a:cxnLst>
                    <a:cxn ang="0">
                      <a:pos x="6" y="9"/>
                    </a:cxn>
                    <a:cxn ang="0">
                      <a:pos x="13" y="7"/>
                    </a:cxn>
                    <a:cxn ang="0">
                      <a:pos x="13" y="0"/>
                    </a:cxn>
                    <a:cxn ang="0">
                      <a:pos x="7" y="3"/>
                    </a:cxn>
                    <a:cxn ang="0">
                      <a:pos x="0" y="1"/>
                    </a:cxn>
                    <a:cxn ang="0">
                      <a:pos x="6" y="9"/>
                    </a:cxn>
                  </a:cxnLst>
                  <a:rect l="0" t="0" r="r" b="b"/>
                  <a:pathLst>
                    <a:path w="15" h="9">
                      <a:moveTo>
                        <a:pt x="6" y="9"/>
                      </a:moveTo>
                      <a:cubicBezTo>
                        <a:pt x="10" y="9"/>
                        <a:pt x="10" y="6"/>
                        <a:pt x="13" y="7"/>
                      </a:cubicBezTo>
                      <a:cubicBezTo>
                        <a:pt x="15" y="7"/>
                        <a:pt x="14" y="4"/>
                        <a:pt x="13" y="0"/>
                      </a:cubicBezTo>
                      <a:cubicBezTo>
                        <a:pt x="11" y="1"/>
                        <a:pt x="7" y="1"/>
                        <a:pt x="7" y="3"/>
                      </a:cubicBezTo>
                      <a:cubicBezTo>
                        <a:pt x="7" y="5"/>
                        <a:pt x="2" y="1"/>
                        <a:pt x="0" y="1"/>
                      </a:cubicBezTo>
                      <a:cubicBezTo>
                        <a:pt x="2" y="6"/>
                        <a:pt x="4" y="9"/>
                        <a:pt x="6" y="9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62" name="Freeform 95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187950" y="2401888"/>
                  <a:ext cx="209550" cy="206375"/>
                </a:xfrm>
                <a:custGeom>
                  <a:avLst/>
                  <a:gdLst/>
                  <a:ahLst/>
                  <a:cxnLst>
                    <a:cxn ang="0">
                      <a:pos x="93" y="98"/>
                    </a:cxn>
                    <a:cxn ang="0">
                      <a:pos x="98" y="94"/>
                    </a:cxn>
                    <a:cxn ang="0">
                      <a:pos x="106" y="98"/>
                    </a:cxn>
                    <a:cxn ang="0">
                      <a:pos x="110" y="95"/>
                    </a:cxn>
                    <a:cxn ang="0">
                      <a:pos x="104" y="87"/>
                    </a:cxn>
                    <a:cxn ang="0">
                      <a:pos x="100" y="79"/>
                    </a:cxn>
                    <a:cxn ang="0">
                      <a:pos x="101" y="71"/>
                    </a:cxn>
                    <a:cxn ang="0">
                      <a:pos x="96" y="65"/>
                    </a:cxn>
                    <a:cxn ang="0">
                      <a:pos x="83" y="56"/>
                    </a:cxn>
                    <a:cxn ang="0">
                      <a:pos x="78" y="50"/>
                    </a:cxn>
                    <a:cxn ang="0">
                      <a:pos x="76" y="40"/>
                    </a:cxn>
                    <a:cxn ang="0">
                      <a:pos x="81" y="31"/>
                    </a:cxn>
                    <a:cxn ang="0">
                      <a:pos x="82" y="24"/>
                    </a:cxn>
                    <a:cxn ang="0">
                      <a:pos x="78" y="20"/>
                    </a:cxn>
                    <a:cxn ang="0">
                      <a:pos x="72" y="14"/>
                    </a:cxn>
                    <a:cxn ang="0">
                      <a:pos x="68" y="5"/>
                    </a:cxn>
                    <a:cxn ang="0">
                      <a:pos x="56" y="3"/>
                    </a:cxn>
                    <a:cxn ang="0">
                      <a:pos x="46" y="1"/>
                    </a:cxn>
                    <a:cxn ang="0">
                      <a:pos x="41" y="5"/>
                    </a:cxn>
                    <a:cxn ang="0">
                      <a:pos x="41" y="5"/>
                    </a:cxn>
                    <a:cxn ang="0">
                      <a:pos x="34" y="10"/>
                    </a:cxn>
                    <a:cxn ang="0">
                      <a:pos x="27" y="15"/>
                    </a:cxn>
                    <a:cxn ang="0">
                      <a:pos x="28" y="24"/>
                    </a:cxn>
                    <a:cxn ang="0">
                      <a:pos x="27" y="33"/>
                    </a:cxn>
                    <a:cxn ang="0">
                      <a:pos x="24" y="40"/>
                    </a:cxn>
                    <a:cxn ang="0">
                      <a:pos x="0" y="53"/>
                    </a:cxn>
                    <a:cxn ang="0">
                      <a:pos x="1" y="58"/>
                    </a:cxn>
                    <a:cxn ang="0">
                      <a:pos x="4" y="69"/>
                    </a:cxn>
                    <a:cxn ang="0">
                      <a:pos x="12" y="69"/>
                    </a:cxn>
                    <a:cxn ang="0">
                      <a:pos x="35" y="82"/>
                    </a:cxn>
                    <a:cxn ang="0">
                      <a:pos x="62" y="102"/>
                    </a:cxn>
                    <a:cxn ang="0">
                      <a:pos x="75" y="107"/>
                    </a:cxn>
                    <a:cxn ang="0">
                      <a:pos x="88" y="108"/>
                    </a:cxn>
                    <a:cxn ang="0">
                      <a:pos x="93" y="98"/>
                    </a:cxn>
                  </a:cxnLst>
                  <a:rect l="0" t="0" r="r" b="b"/>
                  <a:pathLst>
                    <a:path w="110" h="108">
                      <a:moveTo>
                        <a:pt x="93" y="98"/>
                      </a:moveTo>
                      <a:cubicBezTo>
                        <a:pt x="94" y="97"/>
                        <a:pt x="95" y="94"/>
                        <a:pt x="98" y="94"/>
                      </a:cubicBezTo>
                      <a:cubicBezTo>
                        <a:pt x="101" y="94"/>
                        <a:pt x="103" y="95"/>
                        <a:pt x="106" y="98"/>
                      </a:cubicBezTo>
                      <a:cubicBezTo>
                        <a:pt x="107" y="97"/>
                        <a:pt x="109" y="96"/>
                        <a:pt x="110" y="95"/>
                      </a:cubicBezTo>
                      <a:cubicBezTo>
                        <a:pt x="107" y="92"/>
                        <a:pt x="104" y="89"/>
                        <a:pt x="104" y="87"/>
                      </a:cubicBezTo>
                      <a:cubicBezTo>
                        <a:pt x="105" y="83"/>
                        <a:pt x="101" y="81"/>
                        <a:pt x="100" y="79"/>
                      </a:cubicBezTo>
                      <a:cubicBezTo>
                        <a:pt x="100" y="77"/>
                        <a:pt x="103" y="73"/>
                        <a:pt x="101" y="71"/>
                      </a:cubicBezTo>
                      <a:cubicBezTo>
                        <a:pt x="99" y="70"/>
                        <a:pt x="99" y="65"/>
                        <a:pt x="96" y="65"/>
                      </a:cubicBezTo>
                      <a:cubicBezTo>
                        <a:pt x="93" y="64"/>
                        <a:pt x="83" y="59"/>
                        <a:pt x="83" y="56"/>
                      </a:cubicBezTo>
                      <a:cubicBezTo>
                        <a:pt x="84" y="53"/>
                        <a:pt x="80" y="51"/>
                        <a:pt x="78" y="50"/>
                      </a:cubicBezTo>
                      <a:cubicBezTo>
                        <a:pt x="76" y="49"/>
                        <a:pt x="74" y="41"/>
                        <a:pt x="76" y="40"/>
                      </a:cubicBezTo>
                      <a:cubicBezTo>
                        <a:pt x="79" y="39"/>
                        <a:pt x="78" y="31"/>
                        <a:pt x="81" y="31"/>
                      </a:cubicBezTo>
                      <a:cubicBezTo>
                        <a:pt x="84" y="31"/>
                        <a:pt x="81" y="27"/>
                        <a:pt x="82" y="24"/>
                      </a:cubicBezTo>
                      <a:cubicBezTo>
                        <a:pt x="83" y="22"/>
                        <a:pt x="80" y="20"/>
                        <a:pt x="78" y="20"/>
                      </a:cubicBezTo>
                      <a:cubicBezTo>
                        <a:pt x="76" y="20"/>
                        <a:pt x="72" y="17"/>
                        <a:pt x="72" y="14"/>
                      </a:cubicBezTo>
                      <a:cubicBezTo>
                        <a:pt x="72" y="11"/>
                        <a:pt x="67" y="6"/>
                        <a:pt x="68" y="5"/>
                      </a:cubicBezTo>
                      <a:cubicBezTo>
                        <a:pt x="67" y="11"/>
                        <a:pt x="58" y="2"/>
                        <a:pt x="56" y="3"/>
                      </a:cubicBezTo>
                      <a:cubicBezTo>
                        <a:pt x="53" y="4"/>
                        <a:pt x="51" y="0"/>
                        <a:pt x="46" y="1"/>
                      </a:cubicBezTo>
                      <a:cubicBezTo>
                        <a:pt x="42" y="1"/>
                        <a:pt x="42" y="3"/>
                        <a:pt x="41" y="5"/>
                      </a:cubicBezTo>
                      <a:cubicBezTo>
                        <a:pt x="41" y="5"/>
                        <a:pt x="41" y="5"/>
                        <a:pt x="41" y="5"/>
                      </a:cubicBezTo>
                      <a:cubicBezTo>
                        <a:pt x="34" y="10"/>
                        <a:pt x="34" y="10"/>
                        <a:pt x="34" y="10"/>
                      </a:cubicBezTo>
                      <a:cubicBezTo>
                        <a:pt x="34" y="10"/>
                        <a:pt x="28" y="11"/>
                        <a:pt x="27" y="15"/>
                      </a:cubicBezTo>
                      <a:cubicBezTo>
                        <a:pt x="26" y="19"/>
                        <a:pt x="30" y="22"/>
                        <a:pt x="28" y="24"/>
                      </a:cubicBezTo>
                      <a:cubicBezTo>
                        <a:pt x="26" y="27"/>
                        <a:pt x="27" y="31"/>
                        <a:pt x="27" y="33"/>
                      </a:cubicBezTo>
                      <a:cubicBezTo>
                        <a:pt x="28" y="35"/>
                        <a:pt x="24" y="40"/>
                        <a:pt x="24" y="40"/>
                      </a:cubicBezTo>
                      <a:cubicBezTo>
                        <a:pt x="24" y="40"/>
                        <a:pt x="11" y="47"/>
                        <a:pt x="0" y="53"/>
                      </a:cubicBezTo>
                      <a:cubicBezTo>
                        <a:pt x="0" y="55"/>
                        <a:pt x="1" y="57"/>
                        <a:pt x="1" y="58"/>
                      </a:cubicBezTo>
                      <a:cubicBezTo>
                        <a:pt x="2" y="61"/>
                        <a:pt x="3" y="65"/>
                        <a:pt x="4" y="69"/>
                      </a:cubicBezTo>
                      <a:cubicBezTo>
                        <a:pt x="8" y="69"/>
                        <a:pt x="9" y="69"/>
                        <a:pt x="12" y="69"/>
                      </a:cubicBezTo>
                      <a:cubicBezTo>
                        <a:pt x="16" y="70"/>
                        <a:pt x="31" y="80"/>
                        <a:pt x="35" y="82"/>
                      </a:cubicBezTo>
                      <a:cubicBezTo>
                        <a:pt x="38" y="84"/>
                        <a:pt x="58" y="99"/>
                        <a:pt x="62" y="102"/>
                      </a:cubicBezTo>
                      <a:cubicBezTo>
                        <a:pt x="66" y="106"/>
                        <a:pt x="72" y="107"/>
                        <a:pt x="75" y="107"/>
                      </a:cubicBezTo>
                      <a:cubicBezTo>
                        <a:pt x="77" y="107"/>
                        <a:pt x="83" y="107"/>
                        <a:pt x="88" y="108"/>
                      </a:cubicBezTo>
                      <a:cubicBezTo>
                        <a:pt x="90" y="104"/>
                        <a:pt x="92" y="99"/>
                        <a:pt x="93" y="98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63" name="Freeform 96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356225" y="2581275"/>
                  <a:ext cx="41275" cy="38100"/>
                </a:xfrm>
                <a:custGeom>
                  <a:avLst/>
                  <a:gdLst/>
                  <a:ahLst/>
                  <a:cxnLst>
                    <a:cxn ang="0">
                      <a:pos x="7" y="15"/>
                    </a:cxn>
                    <a:cxn ang="0">
                      <a:pos x="13" y="20"/>
                    </a:cxn>
                    <a:cxn ang="0">
                      <a:pos x="22" y="20"/>
                    </a:cxn>
                    <a:cxn ang="0">
                      <a:pos x="17" y="6"/>
                    </a:cxn>
                    <a:cxn ang="0">
                      <a:pos x="18" y="4"/>
                    </a:cxn>
                    <a:cxn ang="0">
                      <a:pos x="10" y="0"/>
                    </a:cxn>
                    <a:cxn ang="0">
                      <a:pos x="5" y="4"/>
                    </a:cxn>
                    <a:cxn ang="0">
                      <a:pos x="0" y="14"/>
                    </a:cxn>
                    <a:cxn ang="0">
                      <a:pos x="7" y="15"/>
                    </a:cxn>
                  </a:cxnLst>
                  <a:rect l="0" t="0" r="r" b="b"/>
                  <a:pathLst>
                    <a:path w="22" h="20">
                      <a:moveTo>
                        <a:pt x="7" y="15"/>
                      </a:move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0" y="15"/>
                        <a:pt x="17" y="8"/>
                        <a:pt x="17" y="6"/>
                      </a:cubicBezTo>
                      <a:cubicBezTo>
                        <a:pt x="17" y="5"/>
                        <a:pt x="17" y="5"/>
                        <a:pt x="18" y="4"/>
                      </a:cubicBezTo>
                      <a:cubicBezTo>
                        <a:pt x="15" y="1"/>
                        <a:pt x="13" y="0"/>
                        <a:pt x="10" y="0"/>
                      </a:cubicBezTo>
                      <a:cubicBezTo>
                        <a:pt x="7" y="0"/>
                        <a:pt x="6" y="3"/>
                        <a:pt x="5" y="4"/>
                      </a:cubicBezTo>
                      <a:cubicBezTo>
                        <a:pt x="4" y="5"/>
                        <a:pt x="2" y="10"/>
                        <a:pt x="0" y="14"/>
                      </a:cubicBezTo>
                      <a:cubicBezTo>
                        <a:pt x="4" y="14"/>
                        <a:pt x="7" y="15"/>
                        <a:pt x="7" y="15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64" name="Freeform 97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4256088" y="2038350"/>
                  <a:ext cx="315913" cy="261938"/>
                </a:xfrm>
                <a:custGeom>
                  <a:avLst/>
                  <a:gdLst/>
                  <a:ahLst/>
                  <a:cxnLst>
                    <a:cxn ang="0">
                      <a:pos x="144" y="31"/>
                    </a:cxn>
                    <a:cxn ang="0">
                      <a:pos x="138" y="29"/>
                    </a:cxn>
                    <a:cxn ang="0">
                      <a:pos x="131" y="26"/>
                    </a:cxn>
                    <a:cxn ang="0">
                      <a:pos x="119" y="24"/>
                    </a:cxn>
                    <a:cxn ang="0">
                      <a:pos x="114" y="20"/>
                    </a:cxn>
                    <a:cxn ang="0">
                      <a:pos x="110" y="15"/>
                    </a:cxn>
                    <a:cxn ang="0">
                      <a:pos x="105" y="17"/>
                    </a:cxn>
                    <a:cxn ang="0">
                      <a:pos x="102" y="13"/>
                    </a:cxn>
                    <a:cxn ang="0">
                      <a:pos x="95" y="9"/>
                    </a:cxn>
                    <a:cxn ang="0">
                      <a:pos x="89" y="6"/>
                    </a:cxn>
                    <a:cxn ang="0">
                      <a:pos x="85" y="1"/>
                    </a:cxn>
                    <a:cxn ang="0">
                      <a:pos x="84" y="0"/>
                    </a:cxn>
                    <a:cxn ang="0">
                      <a:pos x="81" y="0"/>
                    </a:cxn>
                    <a:cxn ang="0">
                      <a:pos x="75" y="10"/>
                    </a:cxn>
                    <a:cxn ang="0">
                      <a:pos x="63" y="18"/>
                    </a:cxn>
                    <a:cxn ang="0">
                      <a:pos x="56" y="26"/>
                    </a:cxn>
                    <a:cxn ang="0">
                      <a:pos x="41" y="21"/>
                    </a:cxn>
                    <a:cxn ang="0">
                      <a:pos x="35" y="25"/>
                    </a:cxn>
                    <a:cxn ang="0">
                      <a:pos x="36" y="37"/>
                    </a:cxn>
                    <a:cxn ang="0">
                      <a:pos x="27" y="37"/>
                    </a:cxn>
                    <a:cxn ang="0">
                      <a:pos x="20" y="33"/>
                    </a:cxn>
                    <a:cxn ang="0">
                      <a:pos x="9" y="34"/>
                    </a:cxn>
                    <a:cxn ang="0">
                      <a:pos x="2" y="40"/>
                    </a:cxn>
                    <a:cxn ang="0">
                      <a:pos x="3" y="47"/>
                    </a:cxn>
                    <a:cxn ang="0">
                      <a:pos x="18" y="52"/>
                    </a:cxn>
                    <a:cxn ang="0">
                      <a:pos x="28" y="54"/>
                    </a:cxn>
                    <a:cxn ang="0">
                      <a:pos x="32" y="59"/>
                    </a:cxn>
                    <a:cxn ang="0">
                      <a:pos x="40" y="69"/>
                    </a:cxn>
                    <a:cxn ang="0">
                      <a:pos x="43" y="78"/>
                    </a:cxn>
                    <a:cxn ang="0">
                      <a:pos x="42" y="91"/>
                    </a:cxn>
                    <a:cxn ang="0">
                      <a:pos x="36" y="112"/>
                    </a:cxn>
                    <a:cxn ang="0">
                      <a:pos x="36" y="112"/>
                    </a:cxn>
                    <a:cxn ang="0">
                      <a:pos x="42" y="115"/>
                    </a:cxn>
                    <a:cxn ang="0">
                      <a:pos x="53" y="120"/>
                    </a:cxn>
                    <a:cxn ang="0">
                      <a:pos x="62" y="119"/>
                    </a:cxn>
                    <a:cxn ang="0">
                      <a:pos x="67" y="121"/>
                    </a:cxn>
                    <a:cxn ang="0">
                      <a:pos x="81" y="124"/>
                    </a:cxn>
                    <a:cxn ang="0">
                      <a:pos x="92" y="124"/>
                    </a:cxn>
                    <a:cxn ang="0">
                      <a:pos x="92" y="121"/>
                    </a:cxn>
                    <a:cxn ang="0">
                      <a:pos x="101" y="110"/>
                    </a:cxn>
                    <a:cxn ang="0">
                      <a:pos x="122" y="115"/>
                    </a:cxn>
                    <a:cxn ang="0">
                      <a:pos x="135" y="110"/>
                    </a:cxn>
                    <a:cxn ang="0">
                      <a:pos x="142" y="106"/>
                    </a:cxn>
                    <a:cxn ang="0">
                      <a:pos x="143" y="102"/>
                    </a:cxn>
                    <a:cxn ang="0">
                      <a:pos x="138" y="100"/>
                    </a:cxn>
                    <a:cxn ang="0">
                      <a:pos x="135" y="95"/>
                    </a:cxn>
                    <a:cxn ang="0">
                      <a:pos x="132" y="89"/>
                    </a:cxn>
                    <a:cxn ang="0">
                      <a:pos x="134" y="86"/>
                    </a:cxn>
                    <a:cxn ang="0">
                      <a:pos x="136" y="82"/>
                    </a:cxn>
                    <a:cxn ang="0">
                      <a:pos x="135" y="76"/>
                    </a:cxn>
                    <a:cxn ang="0">
                      <a:pos x="133" y="71"/>
                    </a:cxn>
                    <a:cxn ang="0">
                      <a:pos x="128" y="70"/>
                    </a:cxn>
                    <a:cxn ang="0">
                      <a:pos x="127" y="66"/>
                    </a:cxn>
                    <a:cxn ang="0">
                      <a:pos x="134" y="57"/>
                    </a:cxn>
                    <a:cxn ang="0">
                      <a:pos x="140" y="53"/>
                    </a:cxn>
                    <a:cxn ang="0">
                      <a:pos x="142" y="44"/>
                    </a:cxn>
                    <a:cxn ang="0">
                      <a:pos x="147" y="35"/>
                    </a:cxn>
                    <a:cxn ang="0">
                      <a:pos x="144" y="31"/>
                    </a:cxn>
                    <a:cxn ang="0">
                      <a:pos x="162" y="116"/>
                    </a:cxn>
                    <a:cxn ang="0">
                      <a:pos x="155" y="122"/>
                    </a:cxn>
                    <a:cxn ang="0">
                      <a:pos x="160" y="137"/>
                    </a:cxn>
                    <a:cxn ang="0">
                      <a:pos x="162" y="116"/>
                    </a:cxn>
                  </a:cxnLst>
                  <a:rect l="0" t="0" r="r" b="b"/>
                  <a:pathLst>
                    <a:path w="165" h="137">
                      <a:moveTo>
                        <a:pt x="144" y="31"/>
                      </a:moveTo>
                      <a:cubicBezTo>
                        <a:pt x="143" y="31"/>
                        <a:pt x="142" y="29"/>
                        <a:pt x="138" y="29"/>
                      </a:cubicBezTo>
                      <a:cubicBezTo>
                        <a:pt x="135" y="29"/>
                        <a:pt x="133" y="28"/>
                        <a:pt x="131" y="26"/>
                      </a:cubicBezTo>
                      <a:cubicBezTo>
                        <a:pt x="130" y="24"/>
                        <a:pt x="122" y="23"/>
                        <a:pt x="119" y="24"/>
                      </a:cubicBezTo>
                      <a:cubicBezTo>
                        <a:pt x="117" y="24"/>
                        <a:pt x="116" y="19"/>
                        <a:pt x="114" y="20"/>
                      </a:cubicBezTo>
                      <a:cubicBezTo>
                        <a:pt x="111" y="20"/>
                        <a:pt x="110" y="17"/>
                        <a:pt x="110" y="15"/>
                      </a:cubicBezTo>
                      <a:cubicBezTo>
                        <a:pt x="110" y="13"/>
                        <a:pt x="108" y="16"/>
                        <a:pt x="105" y="17"/>
                      </a:cubicBezTo>
                      <a:cubicBezTo>
                        <a:pt x="103" y="18"/>
                        <a:pt x="102" y="15"/>
                        <a:pt x="102" y="13"/>
                      </a:cubicBezTo>
                      <a:cubicBezTo>
                        <a:pt x="102" y="12"/>
                        <a:pt x="97" y="10"/>
                        <a:pt x="95" y="9"/>
                      </a:cubicBezTo>
                      <a:cubicBezTo>
                        <a:pt x="93" y="8"/>
                        <a:pt x="90" y="4"/>
                        <a:pt x="89" y="6"/>
                      </a:cubicBezTo>
                      <a:cubicBezTo>
                        <a:pt x="88" y="7"/>
                        <a:pt x="86" y="3"/>
                        <a:pt x="85" y="1"/>
                      </a:cubicBezTo>
                      <a:cubicBezTo>
                        <a:pt x="85" y="0"/>
                        <a:pt x="84" y="0"/>
                        <a:pt x="84" y="0"/>
                      </a:cubicBezTo>
                      <a:cubicBezTo>
                        <a:pt x="83" y="0"/>
                        <a:pt x="82" y="0"/>
                        <a:pt x="81" y="0"/>
                      </a:cubicBezTo>
                      <a:cubicBezTo>
                        <a:pt x="77" y="0"/>
                        <a:pt x="74" y="3"/>
                        <a:pt x="75" y="10"/>
                      </a:cubicBezTo>
                      <a:cubicBezTo>
                        <a:pt x="75" y="16"/>
                        <a:pt x="70" y="17"/>
                        <a:pt x="63" y="18"/>
                      </a:cubicBezTo>
                      <a:cubicBezTo>
                        <a:pt x="56" y="18"/>
                        <a:pt x="58" y="23"/>
                        <a:pt x="56" y="26"/>
                      </a:cubicBezTo>
                      <a:cubicBezTo>
                        <a:pt x="53" y="28"/>
                        <a:pt x="43" y="24"/>
                        <a:pt x="41" y="21"/>
                      </a:cubicBezTo>
                      <a:cubicBezTo>
                        <a:pt x="40" y="17"/>
                        <a:pt x="31" y="21"/>
                        <a:pt x="35" y="25"/>
                      </a:cubicBezTo>
                      <a:cubicBezTo>
                        <a:pt x="39" y="29"/>
                        <a:pt x="39" y="35"/>
                        <a:pt x="36" y="37"/>
                      </a:cubicBezTo>
                      <a:cubicBezTo>
                        <a:pt x="34" y="39"/>
                        <a:pt x="30" y="34"/>
                        <a:pt x="27" y="37"/>
                      </a:cubicBezTo>
                      <a:cubicBezTo>
                        <a:pt x="24" y="39"/>
                        <a:pt x="23" y="35"/>
                        <a:pt x="20" y="33"/>
                      </a:cubicBezTo>
                      <a:cubicBezTo>
                        <a:pt x="16" y="32"/>
                        <a:pt x="15" y="35"/>
                        <a:pt x="9" y="34"/>
                      </a:cubicBezTo>
                      <a:cubicBezTo>
                        <a:pt x="3" y="34"/>
                        <a:pt x="0" y="37"/>
                        <a:pt x="2" y="40"/>
                      </a:cubicBezTo>
                      <a:cubicBezTo>
                        <a:pt x="4" y="42"/>
                        <a:pt x="1" y="45"/>
                        <a:pt x="3" y="47"/>
                      </a:cubicBezTo>
                      <a:cubicBezTo>
                        <a:pt x="5" y="49"/>
                        <a:pt x="12" y="49"/>
                        <a:pt x="18" y="52"/>
                      </a:cubicBezTo>
                      <a:cubicBezTo>
                        <a:pt x="24" y="55"/>
                        <a:pt x="25" y="52"/>
                        <a:pt x="28" y="54"/>
                      </a:cubicBezTo>
                      <a:cubicBezTo>
                        <a:pt x="31" y="56"/>
                        <a:pt x="31" y="55"/>
                        <a:pt x="32" y="59"/>
                      </a:cubicBezTo>
                      <a:cubicBezTo>
                        <a:pt x="32" y="63"/>
                        <a:pt x="35" y="67"/>
                        <a:pt x="40" y="69"/>
                      </a:cubicBezTo>
                      <a:cubicBezTo>
                        <a:pt x="46" y="70"/>
                        <a:pt x="42" y="74"/>
                        <a:pt x="43" y="78"/>
                      </a:cubicBezTo>
                      <a:cubicBezTo>
                        <a:pt x="45" y="81"/>
                        <a:pt x="41" y="87"/>
                        <a:pt x="42" y="91"/>
                      </a:cubicBezTo>
                      <a:cubicBezTo>
                        <a:pt x="43" y="96"/>
                        <a:pt x="39" y="110"/>
                        <a:pt x="36" y="112"/>
                      </a:cubicBezTo>
                      <a:cubicBezTo>
                        <a:pt x="36" y="112"/>
                        <a:pt x="36" y="112"/>
                        <a:pt x="36" y="112"/>
                      </a:cubicBezTo>
                      <a:cubicBezTo>
                        <a:pt x="38" y="113"/>
                        <a:pt x="41" y="114"/>
                        <a:pt x="42" y="115"/>
                      </a:cubicBezTo>
                      <a:cubicBezTo>
                        <a:pt x="45" y="116"/>
                        <a:pt x="50" y="118"/>
                        <a:pt x="53" y="120"/>
                      </a:cubicBezTo>
                      <a:cubicBezTo>
                        <a:pt x="56" y="122"/>
                        <a:pt x="62" y="122"/>
                        <a:pt x="62" y="119"/>
                      </a:cubicBezTo>
                      <a:cubicBezTo>
                        <a:pt x="62" y="117"/>
                        <a:pt x="65" y="118"/>
                        <a:pt x="67" y="121"/>
                      </a:cubicBezTo>
                      <a:cubicBezTo>
                        <a:pt x="69" y="123"/>
                        <a:pt x="77" y="123"/>
                        <a:pt x="81" y="124"/>
                      </a:cubicBezTo>
                      <a:cubicBezTo>
                        <a:pt x="84" y="124"/>
                        <a:pt x="88" y="124"/>
                        <a:pt x="92" y="124"/>
                      </a:cubicBezTo>
                      <a:cubicBezTo>
                        <a:pt x="92" y="123"/>
                        <a:pt x="92" y="122"/>
                        <a:pt x="92" y="121"/>
                      </a:cubicBezTo>
                      <a:cubicBezTo>
                        <a:pt x="90" y="115"/>
                        <a:pt x="95" y="111"/>
                        <a:pt x="101" y="110"/>
                      </a:cubicBezTo>
                      <a:cubicBezTo>
                        <a:pt x="106" y="109"/>
                        <a:pt x="118" y="113"/>
                        <a:pt x="122" y="115"/>
                      </a:cubicBezTo>
                      <a:cubicBezTo>
                        <a:pt x="125" y="117"/>
                        <a:pt x="129" y="116"/>
                        <a:pt x="135" y="110"/>
                      </a:cubicBezTo>
                      <a:cubicBezTo>
                        <a:pt x="137" y="107"/>
                        <a:pt x="140" y="106"/>
                        <a:pt x="142" y="106"/>
                      </a:cubicBezTo>
                      <a:cubicBezTo>
                        <a:pt x="142" y="104"/>
                        <a:pt x="142" y="103"/>
                        <a:pt x="143" y="102"/>
                      </a:cubicBezTo>
                      <a:cubicBezTo>
                        <a:pt x="144" y="100"/>
                        <a:pt x="140" y="100"/>
                        <a:pt x="138" y="100"/>
                      </a:cubicBezTo>
                      <a:cubicBezTo>
                        <a:pt x="135" y="100"/>
                        <a:pt x="133" y="97"/>
                        <a:pt x="135" y="95"/>
                      </a:cubicBezTo>
                      <a:cubicBezTo>
                        <a:pt x="137" y="92"/>
                        <a:pt x="134" y="92"/>
                        <a:pt x="132" y="89"/>
                      </a:cubicBezTo>
                      <a:cubicBezTo>
                        <a:pt x="130" y="86"/>
                        <a:pt x="133" y="87"/>
                        <a:pt x="134" y="86"/>
                      </a:cubicBezTo>
                      <a:cubicBezTo>
                        <a:pt x="136" y="85"/>
                        <a:pt x="138" y="82"/>
                        <a:pt x="136" y="82"/>
                      </a:cubicBezTo>
                      <a:cubicBezTo>
                        <a:pt x="135" y="81"/>
                        <a:pt x="134" y="79"/>
                        <a:pt x="135" y="76"/>
                      </a:cubicBezTo>
                      <a:cubicBezTo>
                        <a:pt x="136" y="73"/>
                        <a:pt x="133" y="73"/>
                        <a:pt x="133" y="71"/>
                      </a:cubicBezTo>
                      <a:cubicBezTo>
                        <a:pt x="133" y="68"/>
                        <a:pt x="130" y="67"/>
                        <a:pt x="128" y="70"/>
                      </a:cubicBezTo>
                      <a:cubicBezTo>
                        <a:pt x="126" y="73"/>
                        <a:pt x="125" y="71"/>
                        <a:pt x="127" y="66"/>
                      </a:cubicBezTo>
                      <a:cubicBezTo>
                        <a:pt x="128" y="62"/>
                        <a:pt x="133" y="60"/>
                        <a:pt x="134" y="57"/>
                      </a:cubicBezTo>
                      <a:cubicBezTo>
                        <a:pt x="134" y="55"/>
                        <a:pt x="137" y="53"/>
                        <a:pt x="140" y="53"/>
                      </a:cubicBezTo>
                      <a:cubicBezTo>
                        <a:pt x="142" y="53"/>
                        <a:pt x="141" y="47"/>
                        <a:pt x="142" y="44"/>
                      </a:cubicBezTo>
                      <a:cubicBezTo>
                        <a:pt x="143" y="41"/>
                        <a:pt x="143" y="38"/>
                        <a:pt x="147" y="35"/>
                      </a:cubicBezTo>
                      <a:cubicBezTo>
                        <a:pt x="150" y="32"/>
                        <a:pt x="146" y="31"/>
                        <a:pt x="144" y="31"/>
                      </a:cubicBezTo>
                      <a:close/>
                      <a:moveTo>
                        <a:pt x="162" y="116"/>
                      </a:moveTo>
                      <a:cubicBezTo>
                        <a:pt x="160" y="116"/>
                        <a:pt x="160" y="119"/>
                        <a:pt x="155" y="122"/>
                      </a:cubicBezTo>
                      <a:cubicBezTo>
                        <a:pt x="151" y="125"/>
                        <a:pt x="155" y="137"/>
                        <a:pt x="160" y="137"/>
                      </a:cubicBezTo>
                      <a:cubicBezTo>
                        <a:pt x="165" y="136"/>
                        <a:pt x="164" y="116"/>
                        <a:pt x="162" y="116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65" name="Freeform 98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2403475" y="2941638"/>
                  <a:ext cx="50800" cy="26988"/>
                </a:xfrm>
                <a:custGeom>
                  <a:avLst/>
                  <a:gdLst/>
                  <a:ahLst/>
                  <a:cxnLst>
                    <a:cxn ang="0">
                      <a:pos x="26" y="5"/>
                    </a:cxn>
                    <a:cxn ang="0">
                      <a:pos x="14" y="2"/>
                    </a:cxn>
                    <a:cxn ang="0">
                      <a:pos x="9" y="0"/>
                    </a:cxn>
                    <a:cxn ang="0">
                      <a:pos x="8" y="0"/>
                    </a:cxn>
                    <a:cxn ang="0">
                      <a:pos x="0" y="7"/>
                    </a:cxn>
                    <a:cxn ang="0">
                      <a:pos x="22" y="14"/>
                    </a:cxn>
                    <a:cxn ang="0">
                      <a:pos x="26" y="13"/>
                    </a:cxn>
                    <a:cxn ang="0">
                      <a:pos x="26" y="5"/>
                    </a:cxn>
                  </a:cxnLst>
                  <a:rect l="0" t="0" r="r" b="b"/>
                  <a:pathLst>
                    <a:path w="26" h="14">
                      <a:moveTo>
                        <a:pt x="26" y="5"/>
                      </a:moveTo>
                      <a:cubicBezTo>
                        <a:pt x="24" y="3"/>
                        <a:pt x="19" y="6"/>
                        <a:pt x="14" y="2"/>
                      </a:cubicBezTo>
                      <a:cubicBezTo>
                        <a:pt x="12" y="1"/>
                        <a:pt x="10" y="1"/>
                        <a:pt x="9" y="0"/>
                      </a:cubicBezTo>
                      <a:cubicBezTo>
                        <a:pt x="9" y="0"/>
                        <a:pt x="8" y="0"/>
                        <a:pt x="8" y="0"/>
                      </a:cubicBezTo>
                      <a:cubicBezTo>
                        <a:pt x="7" y="0"/>
                        <a:pt x="4" y="4"/>
                        <a:pt x="0" y="7"/>
                      </a:cubicBezTo>
                      <a:cubicBezTo>
                        <a:pt x="4" y="10"/>
                        <a:pt x="18" y="14"/>
                        <a:pt x="22" y="14"/>
                      </a:cubicBezTo>
                      <a:cubicBezTo>
                        <a:pt x="24" y="14"/>
                        <a:pt x="25" y="13"/>
                        <a:pt x="26" y="13"/>
                      </a:cubicBezTo>
                      <a:cubicBezTo>
                        <a:pt x="26" y="9"/>
                        <a:pt x="26" y="6"/>
                        <a:pt x="26" y="5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66" name="Freeform 99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2420938" y="2901950"/>
                  <a:ext cx="131763" cy="73025"/>
                </a:xfrm>
                <a:custGeom>
                  <a:avLst/>
                  <a:gdLst/>
                  <a:ahLst/>
                  <a:cxnLst>
                    <a:cxn ang="0">
                      <a:pos x="29" y="34"/>
                    </a:cxn>
                    <a:cxn ang="0">
                      <a:pos x="32" y="27"/>
                    </a:cxn>
                    <a:cxn ang="0">
                      <a:pos x="45" y="22"/>
                    </a:cxn>
                    <a:cxn ang="0">
                      <a:pos x="55" y="19"/>
                    </a:cxn>
                    <a:cxn ang="0">
                      <a:pos x="69" y="14"/>
                    </a:cxn>
                    <a:cxn ang="0">
                      <a:pos x="56" y="5"/>
                    </a:cxn>
                    <a:cxn ang="0">
                      <a:pos x="32" y="5"/>
                    </a:cxn>
                    <a:cxn ang="0">
                      <a:pos x="11" y="6"/>
                    </a:cxn>
                    <a:cxn ang="0">
                      <a:pos x="11" y="6"/>
                    </a:cxn>
                    <a:cxn ang="0">
                      <a:pos x="5" y="12"/>
                    </a:cxn>
                    <a:cxn ang="0">
                      <a:pos x="0" y="21"/>
                    </a:cxn>
                    <a:cxn ang="0">
                      <a:pos x="5" y="23"/>
                    </a:cxn>
                    <a:cxn ang="0">
                      <a:pos x="17" y="26"/>
                    </a:cxn>
                    <a:cxn ang="0">
                      <a:pos x="17" y="34"/>
                    </a:cxn>
                    <a:cxn ang="0">
                      <a:pos x="20" y="34"/>
                    </a:cxn>
                    <a:cxn ang="0">
                      <a:pos x="21" y="38"/>
                    </a:cxn>
                    <a:cxn ang="0">
                      <a:pos x="25" y="37"/>
                    </a:cxn>
                    <a:cxn ang="0">
                      <a:pos x="29" y="34"/>
                    </a:cxn>
                  </a:cxnLst>
                  <a:rect l="0" t="0" r="r" b="b"/>
                  <a:pathLst>
                    <a:path w="69" h="38">
                      <a:moveTo>
                        <a:pt x="29" y="34"/>
                      </a:moveTo>
                      <a:cubicBezTo>
                        <a:pt x="29" y="33"/>
                        <a:pt x="26" y="27"/>
                        <a:pt x="32" y="27"/>
                      </a:cubicBezTo>
                      <a:cubicBezTo>
                        <a:pt x="39" y="26"/>
                        <a:pt x="44" y="26"/>
                        <a:pt x="45" y="22"/>
                      </a:cubicBezTo>
                      <a:cubicBezTo>
                        <a:pt x="46" y="17"/>
                        <a:pt x="53" y="19"/>
                        <a:pt x="55" y="19"/>
                      </a:cubicBezTo>
                      <a:cubicBezTo>
                        <a:pt x="57" y="19"/>
                        <a:pt x="63" y="14"/>
                        <a:pt x="69" y="14"/>
                      </a:cubicBezTo>
                      <a:cubicBezTo>
                        <a:pt x="69" y="8"/>
                        <a:pt x="61" y="10"/>
                        <a:pt x="56" y="5"/>
                      </a:cubicBezTo>
                      <a:cubicBezTo>
                        <a:pt x="51" y="0"/>
                        <a:pt x="39" y="2"/>
                        <a:pt x="32" y="5"/>
                      </a:cubicBezTo>
                      <a:cubicBezTo>
                        <a:pt x="26" y="7"/>
                        <a:pt x="18" y="2"/>
                        <a:pt x="11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9" y="8"/>
                        <a:pt x="7" y="10"/>
                        <a:pt x="5" y="12"/>
                      </a:cubicBezTo>
                      <a:cubicBezTo>
                        <a:pt x="0" y="16"/>
                        <a:pt x="1" y="20"/>
                        <a:pt x="0" y="21"/>
                      </a:cubicBezTo>
                      <a:cubicBezTo>
                        <a:pt x="1" y="22"/>
                        <a:pt x="3" y="22"/>
                        <a:pt x="5" y="23"/>
                      </a:cubicBezTo>
                      <a:cubicBezTo>
                        <a:pt x="10" y="27"/>
                        <a:pt x="15" y="24"/>
                        <a:pt x="17" y="26"/>
                      </a:cubicBezTo>
                      <a:cubicBezTo>
                        <a:pt x="17" y="27"/>
                        <a:pt x="17" y="30"/>
                        <a:pt x="17" y="34"/>
                      </a:cubicBezTo>
                      <a:cubicBezTo>
                        <a:pt x="18" y="33"/>
                        <a:pt x="18" y="32"/>
                        <a:pt x="20" y="34"/>
                      </a:cubicBezTo>
                      <a:cubicBezTo>
                        <a:pt x="22" y="35"/>
                        <a:pt x="21" y="37"/>
                        <a:pt x="21" y="38"/>
                      </a:cubicBezTo>
                      <a:cubicBezTo>
                        <a:pt x="25" y="37"/>
                        <a:pt x="25" y="37"/>
                        <a:pt x="25" y="37"/>
                      </a:cubicBezTo>
                      <a:cubicBezTo>
                        <a:pt x="25" y="37"/>
                        <a:pt x="28" y="35"/>
                        <a:pt x="29" y="34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67" name="Freeform 100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1820863" y="2522538"/>
                  <a:ext cx="657225" cy="406400"/>
                </a:xfrm>
                <a:custGeom>
                  <a:avLst/>
                  <a:gdLst/>
                  <a:ahLst/>
                  <a:cxnLst>
                    <a:cxn ang="0">
                      <a:pos x="301" y="199"/>
                    </a:cxn>
                    <a:cxn ang="0">
                      <a:pos x="296" y="180"/>
                    </a:cxn>
                    <a:cxn ang="0">
                      <a:pos x="324" y="173"/>
                    </a:cxn>
                    <a:cxn ang="0">
                      <a:pos x="334" y="161"/>
                    </a:cxn>
                    <a:cxn ang="0">
                      <a:pos x="343" y="139"/>
                    </a:cxn>
                    <a:cxn ang="0">
                      <a:pos x="315" y="137"/>
                    </a:cxn>
                    <a:cxn ang="0">
                      <a:pos x="297" y="161"/>
                    </a:cxn>
                    <a:cxn ang="0">
                      <a:pos x="281" y="170"/>
                    </a:cxn>
                    <a:cxn ang="0">
                      <a:pos x="242" y="169"/>
                    </a:cxn>
                    <a:cxn ang="0">
                      <a:pos x="224" y="143"/>
                    </a:cxn>
                    <a:cxn ang="0">
                      <a:pos x="223" y="90"/>
                    </a:cxn>
                    <a:cxn ang="0">
                      <a:pos x="219" y="83"/>
                    </a:cxn>
                    <a:cxn ang="0">
                      <a:pos x="200" y="71"/>
                    </a:cxn>
                    <a:cxn ang="0">
                      <a:pos x="187" y="47"/>
                    </a:cxn>
                    <a:cxn ang="0">
                      <a:pos x="158" y="46"/>
                    </a:cxn>
                    <a:cxn ang="0">
                      <a:pos x="141" y="32"/>
                    </a:cxn>
                    <a:cxn ang="0">
                      <a:pos x="121" y="11"/>
                    </a:cxn>
                    <a:cxn ang="0">
                      <a:pos x="100" y="16"/>
                    </a:cxn>
                    <a:cxn ang="0">
                      <a:pos x="39" y="6"/>
                    </a:cxn>
                    <a:cxn ang="0">
                      <a:pos x="0" y="3"/>
                    </a:cxn>
                    <a:cxn ang="0">
                      <a:pos x="16" y="35"/>
                    </a:cxn>
                    <a:cxn ang="0">
                      <a:pos x="35" y="61"/>
                    </a:cxn>
                    <a:cxn ang="0">
                      <a:pos x="40" y="72"/>
                    </a:cxn>
                    <a:cxn ang="0">
                      <a:pos x="56" y="94"/>
                    </a:cxn>
                    <a:cxn ang="0">
                      <a:pos x="81" y="120"/>
                    </a:cxn>
                    <a:cxn ang="0">
                      <a:pos x="84" y="107"/>
                    </a:cxn>
                    <a:cxn ang="0">
                      <a:pos x="71" y="93"/>
                    </a:cxn>
                    <a:cxn ang="0">
                      <a:pos x="52" y="60"/>
                    </a:cxn>
                    <a:cxn ang="0">
                      <a:pos x="44" y="42"/>
                    </a:cxn>
                    <a:cxn ang="0">
                      <a:pos x="29" y="29"/>
                    </a:cxn>
                    <a:cxn ang="0">
                      <a:pos x="29" y="11"/>
                    </a:cxn>
                    <a:cxn ang="0">
                      <a:pos x="39" y="16"/>
                    </a:cxn>
                    <a:cxn ang="0">
                      <a:pos x="49" y="32"/>
                    </a:cxn>
                    <a:cxn ang="0">
                      <a:pos x="56" y="47"/>
                    </a:cxn>
                    <a:cxn ang="0">
                      <a:pos x="73" y="60"/>
                    </a:cxn>
                    <a:cxn ang="0">
                      <a:pos x="87" y="74"/>
                    </a:cxn>
                    <a:cxn ang="0">
                      <a:pos x="95" y="89"/>
                    </a:cxn>
                    <a:cxn ang="0">
                      <a:pos x="129" y="125"/>
                    </a:cxn>
                    <a:cxn ang="0">
                      <a:pos x="134" y="145"/>
                    </a:cxn>
                    <a:cxn ang="0">
                      <a:pos x="139" y="163"/>
                    </a:cxn>
                    <a:cxn ang="0">
                      <a:pos x="174" y="180"/>
                    </a:cxn>
                    <a:cxn ang="0">
                      <a:pos x="221" y="202"/>
                    </a:cxn>
                    <a:cxn ang="0">
                      <a:pos x="265" y="204"/>
                    </a:cxn>
                    <a:cxn ang="0">
                      <a:pos x="286" y="201"/>
                    </a:cxn>
                  </a:cxnLst>
                  <a:rect l="0" t="0" r="r" b="b"/>
                  <a:pathLst>
                    <a:path w="344" h="213">
                      <a:moveTo>
                        <a:pt x="286" y="201"/>
                      </a:moveTo>
                      <a:cubicBezTo>
                        <a:pt x="287" y="201"/>
                        <a:pt x="300" y="202"/>
                        <a:pt x="301" y="199"/>
                      </a:cubicBezTo>
                      <a:cubicBezTo>
                        <a:pt x="302" y="196"/>
                        <a:pt x="292" y="189"/>
                        <a:pt x="293" y="188"/>
                      </a:cubicBezTo>
                      <a:cubicBezTo>
                        <a:pt x="294" y="188"/>
                        <a:pt x="294" y="180"/>
                        <a:pt x="296" y="180"/>
                      </a:cubicBezTo>
                      <a:cubicBezTo>
                        <a:pt x="298" y="180"/>
                        <a:pt x="316" y="181"/>
                        <a:pt x="317" y="180"/>
                      </a:cubicBezTo>
                      <a:cubicBezTo>
                        <a:pt x="318" y="180"/>
                        <a:pt x="321" y="173"/>
                        <a:pt x="324" y="173"/>
                      </a:cubicBezTo>
                      <a:cubicBezTo>
                        <a:pt x="325" y="173"/>
                        <a:pt x="327" y="175"/>
                        <a:pt x="329" y="176"/>
                      </a:cubicBezTo>
                      <a:cubicBezTo>
                        <a:pt x="333" y="173"/>
                        <a:pt x="334" y="167"/>
                        <a:pt x="334" y="161"/>
                      </a:cubicBezTo>
                      <a:cubicBezTo>
                        <a:pt x="335" y="154"/>
                        <a:pt x="333" y="152"/>
                        <a:pt x="336" y="148"/>
                      </a:cubicBezTo>
                      <a:cubicBezTo>
                        <a:pt x="340" y="145"/>
                        <a:pt x="344" y="144"/>
                        <a:pt x="343" y="139"/>
                      </a:cubicBezTo>
                      <a:cubicBezTo>
                        <a:pt x="342" y="134"/>
                        <a:pt x="337" y="139"/>
                        <a:pt x="333" y="137"/>
                      </a:cubicBezTo>
                      <a:cubicBezTo>
                        <a:pt x="329" y="134"/>
                        <a:pt x="325" y="136"/>
                        <a:pt x="315" y="137"/>
                      </a:cubicBezTo>
                      <a:cubicBezTo>
                        <a:pt x="305" y="139"/>
                        <a:pt x="300" y="143"/>
                        <a:pt x="301" y="150"/>
                      </a:cubicBezTo>
                      <a:cubicBezTo>
                        <a:pt x="301" y="158"/>
                        <a:pt x="297" y="154"/>
                        <a:pt x="297" y="161"/>
                      </a:cubicBezTo>
                      <a:cubicBezTo>
                        <a:pt x="298" y="167"/>
                        <a:pt x="289" y="167"/>
                        <a:pt x="290" y="171"/>
                      </a:cubicBezTo>
                      <a:cubicBezTo>
                        <a:pt x="290" y="175"/>
                        <a:pt x="283" y="171"/>
                        <a:pt x="281" y="170"/>
                      </a:cubicBezTo>
                      <a:cubicBezTo>
                        <a:pt x="279" y="168"/>
                        <a:pt x="258" y="175"/>
                        <a:pt x="255" y="175"/>
                      </a:cubicBezTo>
                      <a:cubicBezTo>
                        <a:pt x="252" y="176"/>
                        <a:pt x="246" y="169"/>
                        <a:pt x="242" y="169"/>
                      </a:cubicBezTo>
                      <a:cubicBezTo>
                        <a:pt x="238" y="170"/>
                        <a:pt x="236" y="163"/>
                        <a:pt x="236" y="158"/>
                      </a:cubicBezTo>
                      <a:cubicBezTo>
                        <a:pt x="235" y="153"/>
                        <a:pt x="227" y="148"/>
                        <a:pt x="224" y="143"/>
                      </a:cubicBezTo>
                      <a:cubicBezTo>
                        <a:pt x="220" y="138"/>
                        <a:pt x="220" y="128"/>
                        <a:pt x="219" y="121"/>
                      </a:cubicBezTo>
                      <a:cubicBezTo>
                        <a:pt x="219" y="114"/>
                        <a:pt x="218" y="103"/>
                        <a:pt x="223" y="90"/>
                      </a:cubicBezTo>
                      <a:cubicBezTo>
                        <a:pt x="224" y="88"/>
                        <a:pt x="224" y="86"/>
                        <a:pt x="224" y="85"/>
                      </a:cubicBezTo>
                      <a:cubicBezTo>
                        <a:pt x="222" y="84"/>
                        <a:pt x="221" y="83"/>
                        <a:pt x="219" y="83"/>
                      </a:cubicBezTo>
                      <a:cubicBezTo>
                        <a:pt x="215" y="83"/>
                        <a:pt x="206" y="77"/>
                        <a:pt x="204" y="77"/>
                      </a:cubicBezTo>
                      <a:cubicBezTo>
                        <a:pt x="202" y="77"/>
                        <a:pt x="202" y="73"/>
                        <a:pt x="200" y="71"/>
                      </a:cubicBezTo>
                      <a:cubicBezTo>
                        <a:pt x="199" y="68"/>
                        <a:pt x="200" y="64"/>
                        <a:pt x="198" y="62"/>
                      </a:cubicBezTo>
                      <a:cubicBezTo>
                        <a:pt x="196" y="60"/>
                        <a:pt x="189" y="54"/>
                        <a:pt x="187" y="47"/>
                      </a:cubicBezTo>
                      <a:cubicBezTo>
                        <a:pt x="185" y="39"/>
                        <a:pt x="172" y="36"/>
                        <a:pt x="167" y="35"/>
                      </a:cubicBezTo>
                      <a:cubicBezTo>
                        <a:pt x="162" y="35"/>
                        <a:pt x="160" y="45"/>
                        <a:pt x="158" y="46"/>
                      </a:cubicBezTo>
                      <a:cubicBezTo>
                        <a:pt x="157" y="46"/>
                        <a:pt x="148" y="40"/>
                        <a:pt x="145" y="39"/>
                      </a:cubicBezTo>
                      <a:cubicBezTo>
                        <a:pt x="143" y="38"/>
                        <a:pt x="141" y="35"/>
                        <a:pt x="141" y="32"/>
                      </a:cubicBezTo>
                      <a:cubicBezTo>
                        <a:pt x="141" y="29"/>
                        <a:pt x="136" y="24"/>
                        <a:pt x="134" y="23"/>
                      </a:cubicBezTo>
                      <a:cubicBezTo>
                        <a:pt x="132" y="22"/>
                        <a:pt x="121" y="11"/>
                        <a:pt x="121" y="11"/>
                      </a:cubicBezTo>
                      <a:cubicBezTo>
                        <a:pt x="104" y="11"/>
                        <a:pt x="104" y="11"/>
                        <a:pt x="104" y="11"/>
                      </a:cubicBezTo>
                      <a:cubicBezTo>
                        <a:pt x="100" y="16"/>
                        <a:pt x="100" y="16"/>
                        <a:pt x="100" y="16"/>
                      </a:cubicBezTo>
                      <a:cubicBezTo>
                        <a:pt x="68" y="17"/>
                        <a:pt x="68" y="17"/>
                        <a:pt x="68" y="17"/>
                      </a:cubicBezTo>
                      <a:cubicBezTo>
                        <a:pt x="68" y="17"/>
                        <a:pt x="43" y="7"/>
                        <a:pt x="39" y="6"/>
                      </a:cubicBezTo>
                      <a:cubicBezTo>
                        <a:pt x="34" y="5"/>
                        <a:pt x="26" y="0"/>
                        <a:pt x="26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6"/>
                        <a:pt x="3" y="9"/>
                        <a:pt x="6" y="13"/>
                      </a:cubicBezTo>
                      <a:cubicBezTo>
                        <a:pt x="11" y="19"/>
                        <a:pt x="15" y="31"/>
                        <a:pt x="16" y="35"/>
                      </a:cubicBezTo>
                      <a:cubicBezTo>
                        <a:pt x="16" y="39"/>
                        <a:pt x="23" y="42"/>
                        <a:pt x="30" y="46"/>
                      </a:cubicBezTo>
                      <a:cubicBezTo>
                        <a:pt x="36" y="50"/>
                        <a:pt x="36" y="59"/>
                        <a:pt x="35" y="61"/>
                      </a:cubicBezTo>
                      <a:cubicBezTo>
                        <a:pt x="34" y="63"/>
                        <a:pt x="27" y="59"/>
                        <a:pt x="26" y="62"/>
                      </a:cubicBezTo>
                      <a:cubicBezTo>
                        <a:pt x="26" y="64"/>
                        <a:pt x="36" y="73"/>
                        <a:pt x="40" y="72"/>
                      </a:cubicBezTo>
                      <a:cubicBezTo>
                        <a:pt x="44" y="72"/>
                        <a:pt x="46" y="74"/>
                        <a:pt x="52" y="80"/>
                      </a:cubicBezTo>
                      <a:cubicBezTo>
                        <a:pt x="59" y="85"/>
                        <a:pt x="58" y="92"/>
                        <a:pt x="56" y="94"/>
                      </a:cubicBezTo>
                      <a:cubicBezTo>
                        <a:pt x="53" y="96"/>
                        <a:pt x="61" y="100"/>
                        <a:pt x="69" y="105"/>
                      </a:cubicBezTo>
                      <a:cubicBezTo>
                        <a:pt x="77" y="110"/>
                        <a:pt x="80" y="117"/>
                        <a:pt x="81" y="120"/>
                      </a:cubicBezTo>
                      <a:cubicBezTo>
                        <a:pt x="81" y="122"/>
                        <a:pt x="85" y="120"/>
                        <a:pt x="86" y="116"/>
                      </a:cubicBezTo>
                      <a:cubicBezTo>
                        <a:pt x="87" y="112"/>
                        <a:pt x="84" y="111"/>
                        <a:pt x="84" y="107"/>
                      </a:cubicBezTo>
                      <a:cubicBezTo>
                        <a:pt x="84" y="103"/>
                        <a:pt x="77" y="104"/>
                        <a:pt x="74" y="103"/>
                      </a:cubicBezTo>
                      <a:cubicBezTo>
                        <a:pt x="71" y="103"/>
                        <a:pt x="74" y="96"/>
                        <a:pt x="71" y="93"/>
                      </a:cubicBezTo>
                      <a:cubicBezTo>
                        <a:pt x="68" y="90"/>
                        <a:pt x="66" y="83"/>
                        <a:pt x="64" y="77"/>
                      </a:cubicBezTo>
                      <a:cubicBezTo>
                        <a:pt x="63" y="72"/>
                        <a:pt x="55" y="66"/>
                        <a:pt x="52" y="60"/>
                      </a:cubicBezTo>
                      <a:cubicBezTo>
                        <a:pt x="48" y="54"/>
                        <a:pt x="45" y="49"/>
                        <a:pt x="43" y="48"/>
                      </a:cubicBezTo>
                      <a:cubicBezTo>
                        <a:pt x="40" y="46"/>
                        <a:pt x="46" y="44"/>
                        <a:pt x="44" y="42"/>
                      </a:cubicBezTo>
                      <a:cubicBezTo>
                        <a:pt x="42" y="40"/>
                        <a:pt x="39" y="40"/>
                        <a:pt x="35" y="38"/>
                      </a:cubicBezTo>
                      <a:cubicBezTo>
                        <a:pt x="31" y="36"/>
                        <a:pt x="29" y="33"/>
                        <a:pt x="29" y="29"/>
                      </a:cubicBezTo>
                      <a:cubicBezTo>
                        <a:pt x="29" y="25"/>
                        <a:pt x="26" y="16"/>
                        <a:pt x="25" y="13"/>
                      </a:cubicBezTo>
                      <a:cubicBezTo>
                        <a:pt x="24" y="9"/>
                        <a:pt x="28" y="10"/>
                        <a:pt x="29" y="11"/>
                      </a:cubicBezTo>
                      <a:cubicBezTo>
                        <a:pt x="30" y="13"/>
                        <a:pt x="31" y="14"/>
                        <a:pt x="33" y="13"/>
                      </a:cubicBezTo>
                      <a:cubicBezTo>
                        <a:pt x="35" y="12"/>
                        <a:pt x="38" y="13"/>
                        <a:pt x="39" y="16"/>
                      </a:cubicBezTo>
                      <a:cubicBezTo>
                        <a:pt x="40" y="19"/>
                        <a:pt x="45" y="16"/>
                        <a:pt x="47" y="17"/>
                      </a:cubicBezTo>
                      <a:cubicBezTo>
                        <a:pt x="49" y="19"/>
                        <a:pt x="42" y="20"/>
                        <a:pt x="49" y="32"/>
                      </a:cubicBezTo>
                      <a:cubicBezTo>
                        <a:pt x="55" y="43"/>
                        <a:pt x="51" y="37"/>
                        <a:pt x="51" y="44"/>
                      </a:cubicBezTo>
                      <a:cubicBezTo>
                        <a:pt x="51" y="52"/>
                        <a:pt x="55" y="49"/>
                        <a:pt x="56" y="47"/>
                      </a:cubicBezTo>
                      <a:cubicBezTo>
                        <a:pt x="57" y="46"/>
                        <a:pt x="61" y="50"/>
                        <a:pt x="64" y="54"/>
                      </a:cubicBezTo>
                      <a:cubicBezTo>
                        <a:pt x="67" y="58"/>
                        <a:pt x="73" y="58"/>
                        <a:pt x="73" y="60"/>
                      </a:cubicBezTo>
                      <a:cubicBezTo>
                        <a:pt x="73" y="63"/>
                        <a:pt x="75" y="67"/>
                        <a:pt x="79" y="68"/>
                      </a:cubicBezTo>
                      <a:cubicBezTo>
                        <a:pt x="83" y="69"/>
                        <a:pt x="84" y="73"/>
                        <a:pt x="87" y="74"/>
                      </a:cubicBezTo>
                      <a:cubicBezTo>
                        <a:pt x="89" y="74"/>
                        <a:pt x="90" y="77"/>
                        <a:pt x="88" y="81"/>
                      </a:cubicBezTo>
                      <a:cubicBezTo>
                        <a:pt x="87" y="84"/>
                        <a:pt x="88" y="87"/>
                        <a:pt x="95" y="89"/>
                      </a:cubicBezTo>
                      <a:cubicBezTo>
                        <a:pt x="102" y="92"/>
                        <a:pt x="99" y="93"/>
                        <a:pt x="105" y="98"/>
                      </a:cubicBezTo>
                      <a:cubicBezTo>
                        <a:pt x="110" y="103"/>
                        <a:pt x="126" y="120"/>
                        <a:pt x="129" y="125"/>
                      </a:cubicBezTo>
                      <a:cubicBezTo>
                        <a:pt x="132" y="130"/>
                        <a:pt x="133" y="134"/>
                        <a:pt x="134" y="137"/>
                      </a:cubicBezTo>
                      <a:cubicBezTo>
                        <a:pt x="136" y="141"/>
                        <a:pt x="132" y="142"/>
                        <a:pt x="134" y="145"/>
                      </a:cubicBezTo>
                      <a:cubicBezTo>
                        <a:pt x="136" y="148"/>
                        <a:pt x="130" y="147"/>
                        <a:pt x="130" y="149"/>
                      </a:cubicBezTo>
                      <a:cubicBezTo>
                        <a:pt x="131" y="152"/>
                        <a:pt x="134" y="163"/>
                        <a:pt x="139" y="163"/>
                      </a:cubicBezTo>
                      <a:cubicBezTo>
                        <a:pt x="145" y="164"/>
                        <a:pt x="151" y="171"/>
                        <a:pt x="156" y="174"/>
                      </a:cubicBezTo>
                      <a:cubicBezTo>
                        <a:pt x="160" y="178"/>
                        <a:pt x="167" y="177"/>
                        <a:pt x="174" y="180"/>
                      </a:cubicBezTo>
                      <a:cubicBezTo>
                        <a:pt x="180" y="182"/>
                        <a:pt x="186" y="188"/>
                        <a:pt x="196" y="191"/>
                      </a:cubicBezTo>
                      <a:cubicBezTo>
                        <a:pt x="206" y="194"/>
                        <a:pt x="215" y="198"/>
                        <a:pt x="221" y="202"/>
                      </a:cubicBezTo>
                      <a:cubicBezTo>
                        <a:pt x="228" y="206"/>
                        <a:pt x="235" y="204"/>
                        <a:pt x="244" y="201"/>
                      </a:cubicBezTo>
                      <a:cubicBezTo>
                        <a:pt x="253" y="197"/>
                        <a:pt x="260" y="202"/>
                        <a:pt x="265" y="204"/>
                      </a:cubicBezTo>
                      <a:cubicBezTo>
                        <a:pt x="267" y="205"/>
                        <a:pt x="272" y="209"/>
                        <a:pt x="277" y="213"/>
                      </a:cubicBezTo>
                      <a:cubicBezTo>
                        <a:pt x="281" y="207"/>
                        <a:pt x="285" y="201"/>
                        <a:pt x="286" y="201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68" name="Freeform 101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2349500" y="2865438"/>
                  <a:ext cx="92075" cy="90488"/>
                </a:xfrm>
                <a:custGeom>
                  <a:avLst/>
                  <a:gdLst/>
                  <a:ahLst/>
                  <a:cxnLst>
                    <a:cxn ang="0">
                      <a:pos x="42" y="31"/>
                    </a:cxn>
                    <a:cxn ang="0">
                      <a:pos x="48" y="25"/>
                    </a:cxn>
                    <a:cxn ang="0">
                      <a:pos x="43" y="22"/>
                    </a:cxn>
                    <a:cxn ang="0">
                      <a:pos x="38" y="23"/>
                    </a:cxn>
                    <a:cxn ang="0">
                      <a:pos x="38" y="0"/>
                    </a:cxn>
                    <a:cxn ang="0">
                      <a:pos x="19" y="0"/>
                    </a:cxn>
                    <a:cxn ang="0">
                      <a:pos x="16" y="8"/>
                    </a:cxn>
                    <a:cxn ang="0">
                      <a:pos x="24" y="19"/>
                    </a:cxn>
                    <a:cxn ang="0">
                      <a:pos x="9" y="21"/>
                    </a:cxn>
                    <a:cxn ang="0">
                      <a:pos x="0" y="33"/>
                    </a:cxn>
                    <a:cxn ang="0">
                      <a:pos x="12" y="44"/>
                    </a:cxn>
                    <a:cxn ang="0">
                      <a:pos x="28" y="47"/>
                    </a:cxn>
                    <a:cxn ang="0">
                      <a:pos x="28" y="47"/>
                    </a:cxn>
                    <a:cxn ang="0">
                      <a:pos x="36" y="40"/>
                    </a:cxn>
                    <a:cxn ang="0">
                      <a:pos x="42" y="31"/>
                    </a:cxn>
                  </a:cxnLst>
                  <a:rect l="0" t="0" r="r" b="b"/>
                  <a:pathLst>
                    <a:path w="48" h="47">
                      <a:moveTo>
                        <a:pt x="42" y="31"/>
                      </a:moveTo>
                      <a:cubicBezTo>
                        <a:pt x="44" y="29"/>
                        <a:pt x="46" y="27"/>
                        <a:pt x="48" y="25"/>
                      </a:cubicBezTo>
                      <a:cubicBezTo>
                        <a:pt x="44" y="27"/>
                        <a:pt x="43" y="25"/>
                        <a:pt x="43" y="22"/>
                      </a:cubicBezTo>
                      <a:cubicBezTo>
                        <a:pt x="38" y="23"/>
                        <a:pt x="38" y="23"/>
                        <a:pt x="38" y="23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34" y="0"/>
                        <a:pt x="21" y="0"/>
                        <a:pt x="19" y="0"/>
                      </a:cubicBezTo>
                      <a:cubicBezTo>
                        <a:pt x="17" y="0"/>
                        <a:pt x="17" y="8"/>
                        <a:pt x="16" y="8"/>
                      </a:cubicBezTo>
                      <a:cubicBezTo>
                        <a:pt x="15" y="9"/>
                        <a:pt x="25" y="16"/>
                        <a:pt x="24" y="19"/>
                      </a:cubicBezTo>
                      <a:cubicBezTo>
                        <a:pt x="23" y="22"/>
                        <a:pt x="10" y="21"/>
                        <a:pt x="9" y="21"/>
                      </a:cubicBezTo>
                      <a:cubicBezTo>
                        <a:pt x="8" y="21"/>
                        <a:pt x="4" y="27"/>
                        <a:pt x="0" y="33"/>
                      </a:cubicBezTo>
                      <a:cubicBezTo>
                        <a:pt x="5" y="38"/>
                        <a:pt x="10" y="42"/>
                        <a:pt x="12" y="44"/>
                      </a:cubicBezTo>
                      <a:cubicBezTo>
                        <a:pt x="17" y="47"/>
                        <a:pt x="25" y="44"/>
                        <a:pt x="28" y="47"/>
                      </a:cubicBezTo>
                      <a:cubicBezTo>
                        <a:pt x="28" y="47"/>
                        <a:pt x="28" y="47"/>
                        <a:pt x="28" y="47"/>
                      </a:cubicBezTo>
                      <a:cubicBezTo>
                        <a:pt x="32" y="44"/>
                        <a:pt x="35" y="40"/>
                        <a:pt x="36" y="40"/>
                      </a:cubicBezTo>
                      <a:cubicBezTo>
                        <a:pt x="39" y="39"/>
                        <a:pt x="37" y="35"/>
                        <a:pt x="42" y="31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69" name="Freeform 102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2422525" y="2852738"/>
                  <a:ext cx="26988" cy="57150"/>
                </a:xfrm>
                <a:custGeom>
                  <a:avLst/>
                  <a:gdLst/>
                  <a:ahLst/>
                  <a:cxnLst>
                    <a:cxn ang="0">
                      <a:pos x="2" y="7"/>
                    </a:cxn>
                    <a:cxn ang="0">
                      <a:pos x="0" y="7"/>
                    </a:cxn>
                    <a:cxn ang="0">
                      <a:pos x="0" y="30"/>
                    </a:cxn>
                    <a:cxn ang="0">
                      <a:pos x="5" y="29"/>
                    </a:cxn>
                    <a:cxn ang="0">
                      <a:pos x="9" y="24"/>
                    </a:cxn>
                    <a:cxn ang="0">
                      <a:pos x="12" y="5"/>
                    </a:cxn>
                    <a:cxn ang="0">
                      <a:pos x="14" y="3"/>
                    </a:cxn>
                    <a:cxn ang="0">
                      <a:pos x="9" y="0"/>
                    </a:cxn>
                    <a:cxn ang="0">
                      <a:pos x="2" y="7"/>
                    </a:cxn>
                  </a:cxnLst>
                  <a:rect l="0" t="0" r="r" b="b"/>
                  <a:pathLst>
                    <a:path w="14" h="30">
                      <a:moveTo>
                        <a:pt x="2" y="7"/>
                      </a:moveTo>
                      <a:cubicBezTo>
                        <a:pt x="2" y="7"/>
                        <a:pt x="1" y="7"/>
                        <a:pt x="0" y="7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5" y="29"/>
                        <a:pt x="5" y="29"/>
                        <a:pt x="5" y="29"/>
                      </a:cubicBezTo>
                      <a:cubicBezTo>
                        <a:pt x="6" y="27"/>
                        <a:pt x="7" y="25"/>
                        <a:pt x="9" y="24"/>
                      </a:cubicBezTo>
                      <a:cubicBezTo>
                        <a:pt x="13" y="20"/>
                        <a:pt x="7" y="6"/>
                        <a:pt x="12" y="5"/>
                      </a:cubicBezTo>
                      <a:cubicBezTo>
                        <a:pt x="13" y="5"/>
                        <a:pt x="14" y="4"/>
                        <a:pt x="14" y="3"/>
                      </a:cubicBezTo>
                      <a:cubicBezTo>
                        <a:pt x="12" y="2"/>
                        <a:pt x="10" y="0"/>
                        <a:pt x="9" y="0"/>
                      </a:cubicBezTo>
                      <a:cubicBezTo>
                        <a:pt x="6" y="0"/>
                        <a:pt x="3" y="7"/>
                        <a:pt x="2" y="7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0" name="Freeform 103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2738438" y="2809875"/>
                  <a:ext cx="65088" cy="55563"/>
                </a:xfrm>
                <a:custGeom>
                  <a:avLst/>
                  <a:gdLst/>
                  <a:ahLst/>
                  <a:cxnLst>
                    <a:cxn ang="0">
                      <a:pos x="16" y="3"/>
                    </a:cxn>
                    <a:cxn ang="0">
                      <a:pos x="23" y="19"/>
                    </a:cxn>
                    <a:cxn ang="0">
                      <a:pos x="1" y="23"/>
                    </a:cxn>
                    <a:cxn ang="0">
                      <a:pos x="16" y="26"/>
                    </a:cxn>
                    <a:cxn ang="0">
                      <a:pos x="31" y="28"/>
                    </a:cxn>
                    <a:cxn ang="0">
                      <a:pos x="34" y="6"/>
                    </a:cxn>
                    <a:cxn ang="0">
                      <a:pos x="16" y="3"/>
                    </a:cxn>
                  </a:cxnLst>
                  <a:rect l="0" t="0" r="r" b="b"/>
                  <a:pathLst>
                    <a:path w="34" h="29">
                      <a:moveTo>
                        <a:pt x="16" y="3"/>
                      </a:moveTo>
                      <a:cubicBezTo>
                        <a:pt x="11" y="7"/>
                        <a:pt x="23" y="14"/>
                        <a:pt x="23" y="19"/>
                      </a:cubicBezTo>
                      <a:cubicBezTo>
                        <a:pt x="23" y="23"/>
                        <a:pt x="3" y="18"/>
                        <a:pt x="1" y="23"/>
                      </a:cubicBezTo>
                      <a:cubicBezTo>
                        <a:pt x="0" y="25"/>
                        <a:pt x="8" y="29"/>
                        <a:pt x="16" y="26"/>
                      </a:cubicBezTo>
                      <a:cubicBezTo>
                        <a:pt x="23" y="24"/>
                        <a:pt x="28" y="26"/>
                        <a:pt x="31" y="28"/>
                      </a:cubicBezTo>
                      <a:cubicBezTo>
                        <a:pt x="32" y="21"/>
                        <a:pt x="33" y="12"/>
                        <a:pt x="34" y="6"/>
                      </a:cubicBezTo>
                      <a:cubicBezTo>
                        <a:pt x="27" y="5"/>
                        <a:pt x="19" y="0"/>
                        <a:pt x="16" y="3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1" name="Freeform 104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2797175" y="2819400"/>
                  <a:ext cx="74613" cy="50800"/>
                </a:xfrm>
                <a:custGeom>
                  <a:avLst/>
                  <a:gdLst/>
                  <a:ahLst/>
                  <a:cxnLst>
                    <a:cxn ang="0">
                      <a:pos x="15" y="19"/>
                    </a:cxn>
                    <a:cxn ang="0">
                      <a:pos x="39" y="14"/>
                    </a:cxn>
                    <a:cxn ang="0">
                      <a:pos x="9" y="2"/>
                    </a:cxn>
                    <a:cxn ang="0">
                      <a:pos x="3" y="1"/>
                    </a:cxn>
                    <a:cxn ang="0">
                      <a:pos x="0" y="23"/>
                    </a:cxn>
                    <a:cxn ang="0">
                      <a:pos x="1" y="24"/>
                    </a:cxn>
                    <a:cxn ang="0">
                      <a:pos x="15" y="19"/>
                    </a:cxn>
                  </a:cxnLst>
                  <a:rect l="0" t="0" r="r" b="b"/>
                  <a:pathLst>
                    <a:path w="39" h="26">
                      <a:moveTo>
                        <a:pt x="15" y="19"/>
                      </a:moveTo>
                      <a:cubicBezTo>
                        <a:pt x="24" y="16"/>
                        <a:pt x="39" y="21"/>
                        <a:pt x="39" y="14"/>
                      </a:cubicBezTo>
                      <a:cubicBezTo>
                        <a:pt x="39" y="7"/>
                        <a:pt x="15" y="0"/>
                        <a:pt x="9" y="2"/>
                      </a:cubicBezTo>
                      <a:cubicBezTo>
                        <a:pt x="7" y="2"/>
                        <a:pt x="5" y="2"/>
                        <a:pt x="3" y="1"/>
                      </a:cubicBezTo>
                      <a:cubicBezTo>
                        <a:pt x="2" y="7"/>
                        <a:pt x="1" y="16"/>
                        <a:pt x="0" y="23"/>
                      </a:cubicBezTo>
                      <a:cubicBezTo>
                        <a:pt x="1" y="23"/>
                        <a:pt x="1" y="23"/>
                        <a:pt x="1" y="24"/>
                      </a:cubicBezTo>
                      <a:cubicBezTo>
                        <a:pt x="5" y="26"/>
                        <a:pt x="6" y="22"/>
                        <a:pt x="15" y="19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2" name="Freeform 105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2460625" y="2928938"/>
                  <a:ext cx="92075" cy="93663"/>
                </a:xfrm>
                <a:custGeom>
                  <a:avLst/>
                  <a:gdLst/>
                  <a:ahLst/>
                  <a:cxnLst>
                    <a:cxn ang="0">
                      <a:pos x="26" y="46"/>
                    </a:cxn>
                    <a:cxn ang="0">
                      <a:pos x="37" y="48"/>
                    </a:cxn>
                    <a:cxn ang="0">
                      <a:pos x="42" y="49"/>
                    </a:cxn>
                    <a:cxn ang="0">
                      <a:pos x="41" y="47"/>
                    </a:cxn>
                    <a:cxn ang="0">
                      <a:pos x="44" y="32"/>
                    </a:cxn>
                    <a:cxn ang="0">
                      <a:pos x="45" y="13"/>
                    </a:cxn>
                    <a:cxn ang="0">
                      <a:pos x="48" y="1"/>
                    </a:cxn>
                    <a:cxn ang="0">
                      <a:pos x="48" y="0"/>
                    </a:cxn>
                    <a:cxn ang="0">
                      <a:pos x="34" y="5"/>
                    </a:cxn>
                    <a:cxn ang="0">
                      <a:pos x="24" y="8"/>
                    </a:cxn>
                    <a:cxn ang="0">
                      <a:pos x="11" y="13"/>
                    </a:cxn>
                    <a:cxn ang="0">
                      <a:pos x="8" y="20"/>
                    </a:cxn>
                    <a:cxn ang="0">
                      <a:pos x="4" y="23"/>
                    </a:cxn>
                    <a:cxn ang="0">
                      <a:pos x="0" y="24"/>
                    </a:cxn>
                    <a:cxn ang="0">
                      <a:pos x="2" y="28"/>
                    </a:cxn>
                    <a:cxn ang="0">
                      <a:pos x="16" y="42"/>
                    </a:cxn>
                    <a:cxn ang="0">
                      <a:pos x="19" y="46"/>
                    </a:cxn>
                    <a:cxn ang="0">
                      <a:pos x="26" y="46"/>
                    </a:cxn>
                  </a:cxnLst>
                  <a:rect l="0" t="0" r="r" b="b"/>
                  <a:pathLst>
                    <a:path w="48" h="49">
                      <a:moveTo>
                        <a:pt x="26" y="46"/>
                      </a:moveTo>
                      <a:cubicBezTo>
                        <a:pt x="28" y="48"/>
                        <a:pt x="34" y="46"/>
                        <a:pt x="37" y="48"/>
                      </a:cubicBezTo>
                      <a:cubicBezTo>
                        <a:pt x="38" y="49"/>
                        <a:pt x="40" y="49"/>
                        <a:pt x="42" y="49"/>
                      </a:cubicBezTo>
                      <a:cubicBezTo>
                        <a:pt x="42" y="48"/>
                        <a:pt x="41" y="47"/>
                        <a:pt x="41" y="47"/>
                      </a:cubicBezTo>
                      <a:cubicBezTo>
                        <a:pt x="39" y="43"/>
                        <a:pt x="42" y="37"/>
                        <a:pt x="44" y="32"/>
                      </a:cubicBezTo>
                      <a:cubicBezTo>
                        <a:pt x="45" y="27"/>
                        <a:pt x="42" y="16"/>
                        <a:pt x="45" y="13"/>
                      </a:cubicBezTo>
                      <a:cubicBezTo>
                        <a:pt x="48" y="10"/>
                        <a:pt x="46" y="8"/>
                        <a:pt x="48" y="1"/>
                      </a:cubicBezTo>
                      <a:cubicBezTo>
                        <a:pt x="48" y="1"/>
                        <a:pt x="48" y="0"/>
                        <a:pt x="48" y="0"/>
                      </a:cubicBezTo>
                      <a:cubicBezTo>
                        <a:pt x="42" y="0"/>
                        <a:pt x="36" y="5"/>
                        <a:pt x="34" y="5"/>
                      </a:cubicBezTo>
                      <a:cubicBezTo>
                        <a:pt x="32" y="5"/>
                        <a:pt x="25" y="3"/>
                        <a:pt x="24" y="8"/>
                      </a:cubicBezTo>
                      <a:cubicBezTo>
                        <a:pt x="23" y="12"/>
                        <a:pt x="18" y="12"/>
                        <a:pt x="11" y="13"/>
                      </a:cubicBezTo>
                      <a:cubicBezTo>
                        <a:pt x="5" y="13"/>
                        <a:pt x="8" y="19"/>
                        <a:pt x="8" y="20"/>
                      </a:cubicBezTo>
                      <a:cubicBezTo>
                        <a:pt x="7" y="21"/>
                        <a:pt x="4" y="23"/>
                        <a:pt x="4" y="23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26"/>
                        <a:pt x="0" y="27"/>
                        <a:pt x="2" y="28"/>
                      </a:cubicBezTo>
                      <a:cubicBezTo>
                        <a:pt x="6" y="31"/>
                        <a:pt x="11" y="39"/>
                        <a:pt x="16" y="42"/>
                      </a:cubicBezTo>
                      <a:cubicBezTo>
                        <a:pt x="18" y="43"/>
                        <a:pt x="19" y="44"/>
                        <a:pt x="19" y="46"/>
                      </a:cubicBezTo>
                      <a:cubicBezTo>
                        <a:pt x="22" y="46"/>
                        <a:pt x="24" y="46"/>
                        <a:pt x="26" y="46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3" name="Freeform 106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2751138" y="3143250"/>
                  <a:ext cx="860425" cy="877888"/>
                </a:xfrm>
                <a:custGeom>
                  <a:avLst/>
                  <a:gdLst/>
                  <a:ahLst/>
                  <a:cxnLst>
                    <a:cxn ang="0">
                      <a:pos x="253" y="427"/>
                    </a:cxn>
                    <a:cxn ang="0">
                      <a:pos x="260" y="429"/>
                    </a:cxn>
                    <a:cxn ang="0">
                      <a:pos x="289" y="379"/>
                    </a:cxn>
                    <a:cxn ang="0">
                      <a:pos x="307" y="343"/>
                    </a:cxn>
                    <a:cxn ang="0">
                      <a:pos x="337" y="326"/>
                    </a:cxn>
                    <a:cxn ang="0">
                      <a:pos x="372" y="316"/>
                    </a:cxn>
                    <a:cxn ang="0">
                      <a:pos x="386" y="290"/>
                    </a:cxn>
                    <a:cxn ang="0">
                      <a:pos x="397" y="264"/>
                    </a:cxn>
                    <a:cxn ang="0">
                      <a:pos x="401" y="211"/>
                    </a:cxn>
                    <a:cxn ang="0">
                      <a:pos x="409" y="206"/>
                    </a:cxn>
                    <a:cxn ang="0">
                      <a:pos x="445" y="158"/>
                    </a:cxn>
                    <a:cxn ang="0">
                      <a:pos x="406" y="104"/>
                    </a:cxn>
                    <a:cxn ang="0">
                      <a:pos x="336" y="96"/>
                    </a:cxn>
                    <a:cxn ang="0">
                      <a:pos x="295" y="74"/>
                    </a:cxn>
                    <a:cxn ang="0">
                      <a:pos x="291" y="67"/>
                    </a:cxn>
                    <a:cxn ang="0">
                      <a:pos x="264" y="60"/>
                    </a:cxn>
                    <a:cxn ang="0">
                      <a:pos x="258" y="13"/>
                    </a:cxn>
                    <a:cxn ang="0">
                      <a:pos x="222" y="32"/>
                    </a:cxn>
                    <a:cxn ang="0">
                      <a:pos x="191" y="39"/>
                    </a:cxn>
                    <a:cxn ang="0">
                      <a:pos x="165" y="40"/>
                    </a:cxn>
                    <a:cxn ang="0">
                      <a:pos x="157" y="1"/>
                    </a:cxn>
                    <a:cxn ang="0">
                      <a:pos x="129" y="17"/>
                    </a:cxn>
                    <a:cxn ang="0">
                      <a:pos x="107" y="15"/>
                    </a:cxn>
                    <a:cxn ang="0">
                      <a:pos x="120" y="32"/>
                    </a:cxn>
                    <a:cxn ang="0">
                      <a:pos x="105" y="46"/>
                    </a:cxn>
                    <a:cxn ang="0">
                      <a:pos x="84" y="49"/>
                    </a:cxn>
                    <a:cxn ang="0">
                      <a:pos x="48" y="42"/>
                    </a:cxn>
                    <a:cxn ang="0">
                      <a:pos x="45" y="59"/>
                    </a:cxn>
                    <a:cxn ang="0">
                      <a:pos x="46" y="108"/>
                    </a:cxn>
                    <a:cxn ang="0">
                      <a:pos x="12" y="120"/>
                    </a:cxn>
                    <a:cxn ang="0">
                      <a:pos x="2" y="144"/>
                    </a:cxn>
                    <a:cxn ang="0">
                      <a:pos x="15" y="168"/>
                    </a:cxn>
                    <a:cxn ang="0">
                      <a:pos x="38" y="172"/>
                    </a:cxn>
                    <a:cxn ang="0">
                      <a:pos x="65" y="184"/>
                    </a:cxn>
                    <a:cxn ang="0">
                      <a:pos x="99" y="174"/>
                    </a:cxn>
                    <a:cxn ang="0">
                      <a:pos x="124" y="206"/>
                    </a:cxn>
                    <a:cxn ang="0">
                      <a:pos x="150" y="217"/>
                    </a:cxn>
                    <a:cxn ang="0">
                      <a:pos x="158" y="242"/>
                    </a:cxn>
                    <a:cxn ang="0">
                      <a:pos x="186" y="265"/>
                    </a:cxn>
                    <a:cxn ang="0">
                      <a:pos x="182" y="293"/>
                    </a:cxn>
                    <a:cxn ang="0">
                      <a:pos x="199" y="317"/>
                    </a:cxn>
                    <a:cxn ang="0">
                      <a:pos x="222" y="337"/>
                    </a:cxn>
                    <a:cxn ang="0">
                      <a:pos x="230" y="375"/>
                    </a:cxn>
                    <a:cxn ang="0">
                      <a:pos x="187" y="415"/>
                    </a:cxn>
                    <a:cxn ang="0">
                      <a:pos x="205" y="426"/>
                    </a:cxn>
                    <a:cxn ang="0">
                      <a:pos x="232" y="443"/>
                    </a:cxn>
                  </a:cxnLst>
                  <a:rect l="0" t="0" r="r" b="b"/>
                  <a:pathLst>
                    <a:path w="450" h="460">
                      <a:moveTo>
                        <a:pt x="238" y="455"/>
                      </a:moveTo>
                      <a:cubicBezTo>
                        <a:pt x="245" y="450"/>
                        <a:pt x="244" y="447"/>
                        <a:pt x="247" y="441"/>
                      </a:cubicBezTo>
                      <a:cubicBezTo>
                        <a:pt x="250" y="435"/>
                        <a:pt x="247" y="432"/>
                        <a:pt x="253" y="427"/>
                      </a:cubicBezTo>
                      <a:cubicBezTo>
                        <a:pt x="258" y="422"/>
                        <a:pt x="252" y="418"/>
                        <a:pt x="259" y="415"/>
                      </a:cubicBezTo>
                      <a:cubicBezTo>
                        <a:pt x="266" y="412"/>
                        <a:pt x="265" y="418"/>
                        <a:pt x="259" y="425"/>
                      </a:cubicBezTo>
                      <a:cubicBezTo>
                        <a:pt x="253" y="432"/>
                        <a:pt x="252" y="434"/>
                        <a:pt x="260" y="429"/>
                      </a:cubicBezTo>
                      <a:cubicBezTo>
                        <a:pt x="267" y="423"/>
                        <a:pt x="270" y="416"/>
                        <a:pt x="274" y="407"/>
                      </a:cubicBezTo>
                      <a:cubicBezTo>
                        <a:pt x="279" y="398"/>
                        <a:pt x="282" y="395"/>
                        <a:pt x="286" y="395"/>
                      </a:cubicBezTo>
                      <a:cubicBezTo>
                        <a:pt x="289" y="394"/>
                        <a:pt x="289" y="385"/>
                        <a:pt x="289" y="379"/>
                      </a:cubicBezTo>
                      <a:cubicBezTo>
                        <a:pt x="288" y="372"/>
                        <a:pt x="286" y="366"/>
                        <a:pt x="289" y="362"/>
                      </a:cubicBezTo>
                      <a:cubicBezTo>
                        <a:pt x="292" y="358"/>
                        <a:pt x="289" y="354"/>
                        <a:pt x="293" y="354"/>
                      </a:cubicBezTo>
                      <a:cubicBezTo>
                        <a:pt x="296" y="354"/>
                        <a:pt x="301" y="348"/>
                        <a:pt x="307" y="343"/>
                      </a:cubicBezTo>
                      <a:cubicBezTo>
                        <a:pt x="312" y="337"/>
                        <a:pt x="316" y="337"/>
                        <a:pt x="322" y="336"/>
                      </a:cubicBezTo>
                      <a:cubicBezTo>
                        <a:pt x="327" y="336"/>
                        <a:pt x="324" y="334"/>
                        <a:pt x="328" y="333"/>
                      </a:cubicBezTo>
                      <a:cubicBezTo>
                        <a:pt x="332" y="332"/>
                        <a:pt x="334" y="328"/>
                        <a:pt x="337" y="326"/>
                      </a:cubicBezTo>
                      <a:cubicBezTo>
                        <a:pt x="339" y="324"/>
                        <a:pt x="349" y="326"/>
                        <a:pt x="355" y="326"/>
                      </a:cubicBezTo>
                      <a:cubicBezTo>
                        <a:pt x="361" y="326"/>
                        <a:pt x="365" y="327"/>
                        <a:pt x="365" y="323"/>
                      </a:cubicBezTo>
                      <a:cubicBezTo>
                        <a:pt x="365" y="319"/>
                        <a:pt x="368" y="316"/>
                        <a:pt x="372" y="316"/>
                      </a:cubicBezTo>
                      <a:cubicBezTo>
                        <a:pt x="375" y="316"/>
                        <a:pt x="377" y="315"/>
                        <a:pt x="377" y="310"/>
                      </a:cubicBezTo>
                      <a:cubicBezTo>
                        <a:pt x="377" y="305"/>
                        <a:pt x="378" y="302"/>
                        <a:pt x="381" y="300"/>
                      </a:cubicBezTo>
                      <a:cubicBezTo>
                        <a:pt x="384" y="298"/>
                        <a:pt x="385" y="293"/>
                        <a:pt x="386" y="290"/>
                      </a:cubicBezTo>
                      <a:cubicBezTo>
                        <a:pt x="387" y="286"/>
                        <a:pt x="390" y="288"/>
                        <a:pt x="390" y="284"/>
                      </a:cubicBezTo>
                      <a:cubicBezTo>
                        <a:pt x="390" y="279"/>
                        <a:pt x="392" y="274"/>
                        <a:pt x="392" y="270"/>
                      </a:cubicBezTo>
                      <a:cubicBezTo>
                        <a:pt x="392" y="266"/>
                        <a:pt x="396" y="267"/>
                        <a:pt x="397" y="264"/>
                      </a:cubicBezTo>
                      <a:cubicBezTo>
                        <a:pt x="399" y="261"/>
                        <a:pt x="396" y="258"/>
                        <a:pt x="399" y="250"/>
                      </a:cubicBezTo>
                      <a:cubicBezTo>
                        <a:pt x="401" y="242"/>
                        <a:pt x="399" y="235"/>
                        <a:pt x="399" y="228"/>
                      </a:cubicBezTo>
                      <a:cubicBezTo>
                        <a:pt x="399" y="221"/>
                        <a:pt x="399" y="214"/>
                        <a:pt x="401" y="211"/>
                      </a:cubicBezTo>
                      <a:cubicBezTo>
                        <a:pt x="404" y="209"/>
                        <a:pt x="402" y="208"/>
                        <a:pt x="400" y="207"/>
                      </a:cubicBezTo>
                      <a:cubicBezTo>
                        <a:pt x="398" y="206"/>
                        <a:pt x="401" y="203"/>
                        <a:pt x="402" y="204"/>
                      </a:cubicBezTo>
                      <a:cubicBezTo>
                        <a:pt x="404" y="204"/>
                        <a:pt x="406" y="208"/>
                        <a:pt x="409" y="206"/>
                      </a:cubicBezTo>
                      <a:cubicBezTo>
                        <a:pt x="413" y="204"/>
                        <a:pt x="416" y="195"/>
                        <a:pt x="418" y="188"/>
                      </a:cubicBezTo>
                      <a:cubicBezTo>
                        <a:pt x="421" y="181"/>
                        <a:pt x="426" y="182"/>
                        <a:pt x="429" y="180"/>
                      </a:cubicBezTo>
                      <a:cubicBezTo>
                        <a:pt x="433" y="179"/>
                        <a:pt x="440" y="170"/>
                        <a:pt x="445" y="158"/>
                      </a:cubicBezTo>
                      <a:cubicBezTo>
                        <a:pt x="450" y="146"/>
                        <a:pt x="445" y="134"/>
                        <a:pt x="443" y="125"/>
                      </a:cubicBezTo>
                      <a:cubicBezTo>
                        <a:pt x="441" y="117"/>
                        <a:pt x="438" y="118"/>
                        <a:pt x="433" y="119"/>
                      </a:cubicBezTo>
                      <a:cubicBezTo>
                        <a:pt x="428" y="119"/>
                        <a:pt x="418" y="118"/>
                        <a:pt x="406" y="104"/>
                      </a:cubicBezTo>
                      <a:cubicBezTo>
                        <a:pt x="393" y="91"/>
                        <a:pt x="381" y="92"/>
                        <a:pt x="373" y="94"/>
                      </a:cubicBezTo>
                      <a:cubicBezTo>
                        <a:pt x="365" y="96"/>
                        <a:pt x="356" y="90"/>
                        <a:pt x="351" y="89"/>
                      </a:cubicBezTo>
                      <a:cubicBezTo>
                        <a:pt x="345" y="87"/>
                        <a:pt x="340" y="94"/>
                        <a:pt x="336" y="96"/>
                      </a:cubicBezTo>
                      <a:cubicBezTo>
                        <a:pt x="332" y="97"/>
                        <a:pt x="338" y="90"/>
                        <a:pt x="338" y="85"/>
                      </a:cubicBezTo>
                      <a:cubicBezTo>
                        <a:pt x="338" y="80"/>
                        <a:pt x="323" y="74"/>
                        <a:pt x="312" y="69"/>
                      </a:cubicBezTo>
                      <a:cubicBezTo>
                        <a:pt x="300" y="65"/>
                        <a:pt x="295" y="67"/>
                        <a:pt x="295" y="74"/>
                      </a:cubicBezTo>
                      <a:cubicBezTo>
                        <a:pt x="295" y="81"/>
                        <a:pt x="291" y="72"/>
                        <a:pt x="287" y="80"/>
                      </a:cubicBezTo>
                      <a:cubicBezTo>
                        <a:pt x="284" y="87"/>
                        <a:pt x="277" y="82"/>
                        <a:pt x="281" y="80"/>
                      </a:cubicBezTo>
                      <a:cubicBezTo>
                        <a:pt x="286" y="77"/>
                        <a:pt x="290" y="72"/>
                        <a:pt x="291" y="67"/>
                      </a:cubicBezTo>
                      <a:cubicBezTo>
                        <a:pt x="293" y="62"/>
                        <a:pt x="275" y="58"/>
                        <a:pt x="268" y="61"/>
                      </a:cubicBezTo>
                      <a:cubicBezTo>
                        <a:pt x="262" y="63"/>
                        <a:pt x="266" y="72"/>
                        <a:pt x="261" y="70"/>
                      </a:cubicBezTo>
                      <a:cubicBezTo>
                        <a:pt x="256" y="67"/>
                        <a:pt x="260" y="60"/>
                        <a:pt x="264" y="60"/>
                      </a:cubicBezTo>
                      <a:cubicBezTo>
                        <a:pt x="268" y="61"/>
                        <a:pt x="273" y="52"/>
                        <a:pt x="275" y="46"/>
                      </a:cubicBezTo>
                      <a:cubicBezTo>
                        <a:pt x="278" y="40"/>
                        <a:pt x="271" y="39"/>
                        <a:pt x="266" y="34"/>
                      </a:cubicBezTo>
                      <a:cubicBezTo>
                        <a:pt x="262" y="29"/>
                        <a:pt x="263" y="15"/>
                        <a:pt x="258" y="13"/>
                      </a:cubicBezTo>
                      <a:cubicBezTo>
                        <a:pt x="253" y="17"/>
                        <a:pt x="247" y="25"/>
                        <a:pt x="245" y="31"/>
                      </a:cubicBezTo>
                      <a:cubicBezTo>
                        <a:pt x="242" y="38"/>
                        <a:pt x="239" y="34"/>
                        <a:pt x="233" y="36"/>
                      </a:cubicBezTo>
                      <a:cubicBezTo>
                        <a:pt x="226" y="38"/>
                        <a:pt x="223" y="35"/>
                        <a:pt x="222" y="32"/>
                      </a:cubicBezTo>
                      <a:cubicBezTo>
                        <a:pt x="220" y="30"/>
                        <a:pt x="214" y="32"/>
                        <a:pt x="209" y="32"/>
                      </a:cubicBezTo>
                      <a:cubicBezTo>
                        <a:pt x="205" y="32"/>
                        <a:pt x="207" y="37"/>
                        <a:pt x="204" y="39"/>
                      </a:cubicBezTo>
                      <a:cubicBezTo>
                        <a:pt x="201" y="41"/>
                        <a:pt x="194" y="36"/>
                        <a:pt x="191" y="39"/>
                      </a:cubicBezTo>
                      <a:cubicBezTo>
                        <a:pt x="188" y="42"/>
                        <a:pt x="186" y="39"/>
                        <a:pt x="185" y="41"/>
                      </a:cubicBezTo>
                      <a:cubicBezTo>
                        <a:pt x="184" y="44"/>
                        <a:pt x="179" y="42"/>
                        <a:pt x="178" y="44"/>
                      </a:cubicBezTo>
                      <a:cubicBezTo>
                        <a:pt x="176" y="46"/>
                        <a:pt x="172" y="47"/>
                        <a:pt x="165" y="40"/>
                      </a:cubicBezTo>
                      <a:cubicBezTo>
                        <a:pt x="159" y="33"/>
                        <a:pt x="160" y="22"/>
                        <a:pt x="163" y="20"/>
                      </a:cubicBezTo>
                      <a:cubicBezTo>
                        <a:pt x="166" y="18"/>
                        <a:pt x="166" y="12"/>
                        <a:pt x="162" y="11"/>
                      </a:cubicBezTo>
                      <a:cubicBezTo>
                        <a:pt x="158" y="9"/>
                        <a:pt x="162" y="2"/>
                        <a:pt x="157" y="1"/>
                      </a:cubicBezTo>
                      <a:cubicBezTo>
                        <a:pt x="153" y="0"/>
                        <a:pt x="153" y="7"/>
                        <a:pt x="150" y="8"/>
                      </a:cubicBezTo>
                      <a:cubicBezTo>
                        <a:pt x="147" y="9"/>
                        <a:pt x="140" y="14"/>
                        <a:pt x="136" y="13"/>
                      </a:cubicBezTo>
                      <a:cubicBezTo>
                        <a:pt x="133" y="12"/>
                        <a:pt x="129" y="14"/>
                        <a:pt x="129" y="17"/>
                      </a:cubicBezTo>
                      <a:cubicBezTo>
                        <a:pt x="129" y="21"/>
                        <a:pt x="125" y="20"/>
                        <a:pt x="124" y="17"/>
                      </a:cubicBezTo>
                      <a:cubicBezTo>
                        <a:pt x="124" y="14"/>
                        <a:pt x="116" y="16"/>
                        <a:pt x="114" y="14"/>
                      </a:cubicBezTo>
                      <a:cubicBezTo>
                        <a:pt x="112" y="12"/>
                        <a:pt x="103" y="13"/>
                        <a:pt x="107" y="15"/>
                      </a:cubicBezTo>
                      <a:cubicBezTo>
                        <a:pt x="111" y="17"/>
                        <a:pt x="111" y="20"/>
                        <a:pt x="111" y="23"/>
                      </a:cubicBezTo>
                      <a:cubicBezTo>
                        <a:pt x="111" y="27"/>
                        <a:pt x="114" y="26"/>
                        <a:pt x="114" y="31"/>
                      </a:cubicBezTo>
                      <a:cubicBezTo>
                        <a:pt x="114" y="35"/>
                        <a:pt x="118" y="32"/>
                        <a:pt x="120" y="32"/>
                      </a:cubicBezTo>
                      <a:cubicBezTo>
                        <a:pt x="123" y="32"/>
                        <a:pt x="123" y="36"/>
                        <a:pt x="119" y="37"/>
                      </a:cubicBezTo>
                      <a:cubicBezTo>
                        <a:pt x="115" y="37"/>
                        <a:pt x="113" y="39"/>
                        <a:pt x="112" y="43"/>
                      </a:cubicBezTo>
                      <a:cubicBezTo>
                        <a:pt x="111" y="46"/>
                        <a:pt x="108" y="44"/>
                        <a:pt x="105" y="46"/>
                      </a:cubicBezTo>
                      <a:cubicBezTo>
                        <a:pt x="102" y="49"/>
                        <a:pt x="99" y="52"/>
                        <a:pt x="97" y="51"/>
                      </a:cubicBezTo>
                      <a:cubicBezTo>
                        <a:pt x="95" y="49"/>
                        <a:pt x="93" y="50"/>
                        <a:pt x="91" y="52"/>
                      </a:cubicBezTo>
                      <a:cubicBezTo>
                        <a:pt x="89" y="53"/>
                        <a:pt x="88" y="52"/>
                        <a:pt x="84" y="49"/>
                      </a:cubicBezTo>
                      <a:cubicBezTo>
                        <a:pt x="82" y="47"/>
                        <a:pt x="80" y="42"/>
                        <a:pt x="76" y="37"/>
                      </a:cubicBezTo>
                      <a:cubicBezTo>
                        <a:pt x="73" y="39"/>
                        <a:pt x="68" y="41"/>
                        <a:pt x="65" y="41"/>
                      </a:cubicBezTo>
                      <a:cubicBezTo>
                        <a:pt x="61" y="41"/>
                        <a:pt x="48" y="40"/>
                        <a:pt x="48" y="42"/>
                      </a:cubicBezTo>
                      <a:cubicBezTo>
                        <a:pt x="47" y="44"/>
                        <a:pt x="49" y="48"/>
                        <a:pt x="51" y="48"/>
                      </a:cubicBezTo>
                      <a:cubicBezTo>
                        <a:pt x="53" y="49"/>
                        <a:pt x="57" y="50"/>
                        <a:pt x="53" y="53"/>
                      </a:cubicBezTo>
                      <a:cubicBezTo>
                        <a:pt x="49" y="56"/>
                        <a:pt x="45" y="52"/>
                        <a:pt x="45" y="59"/>
                      </a:cubicBezTo>
                      <a:cubicBezTo>
                        <a:pt x="45" y="66"/>
                        <a:pt x="54" y="71"/>
                        <a:pt x="52" y="77"/>
                      </a:cubicBezTo>
                      <a:cubicBezTo>
                        <a:pt x="51" y="81"/>
                        <a:pt x="50" y="89"/>
                        <a:pt x="50" y="93"/>
                      </a:cubicBezTo>
                      <a:cubicBezTo>
                        <a:pt x="50" y="96"/>
                        <a:pt x="49" y="107"/>
                        <a:pt x="46" y="108"/>
                      </a:cubicBezTo>
                      <a:cubicBezTo>
                        <a:pt x="43" y="109"/>
                        <a:pt x="40" y="105"/>
                        <a:pt x="36" y="109"/>
                      </a:cubicBezTo>
                      <a:cubicBezTo>
                        <a:pt x="32" y="112"/>
                        <a:pt x="27" y="110"/>
                        <a:pt x="22" y="114"/>
                      </a:cubicBezTo>
                      <a:cubicBezTo>
                        <a:pt x="18" y="117"/>
                        <a:pt x="13" y="116"/>
                        <a:pt x="12" y="120"/>
                      </a:cubicBezTo>
                      <a:cubicBezTo>
                        <a:pt x="12" y="125"/>
                        <a:pt x="8" y="127"/>
                        <a:pt x="9" y="131"/>
                      </a:cubicBezTo>
                      <a:cubicBezTo>
                        <a:pt x="10" y="135"/>
                        <a:pt x="7" y="134"/>
                        <a:pt x="4" y="137"/>
                      </a:cubicBezTo>
                      <a:cubicBezTo>
                        <a:pt x="1" y="140"/>
                        <a:pt x="4" y="142"/>
                        <a:pt x="2" y="144"/>
                      </a:cubicBezTo>
                      <a:cubicBezTo>
                        <a:pt x="0" y="147"/>
                        <a:pt x="3" y="150"/>
                        <a:pt x="5" y="154"/>
                      </a:cubicBezTo>
                      <a:cubicBezTo>
                        <a:pt x="7" y="158"/>
                        <a:pt x="10" y="160"/>
                        <a:pt x="10" y="164"/>
                      </a:cubicBezTo>
                      <a:cubicBezTo>
                        <a:pt x="9" y="167"/>
                        <a:pt x="12" y="168"/>
                        <a:pt x="15" y="168"/>
                      </a:cubicBezTo>
                      <a:cubicBezTo>
                        <a:pt x="19" y="168"/>
                        <a:pt x="16" y="174"/>
                        <a:pt x="21" y="174"/>
                      </a:cubicBezTo>
                      <a:cubicBezTo>
                        <a:pt x="27" y="174"/>
                        <a:pt x="32" y="176"/>
                        <a:pt x="33" y="173"/>
                      </a:cubicBezTo>
                      <a:cubicBezTo>
                        <a:pt x="35" y="170"/>
                        <a:pt x="38" y="167"/>
                        <a:pt x="38" y="172"/>
                      </a:cubicBezTo>
                      <a:cubicBezTo>
                        <a:pt x="38" y="176"/>
                        <a:pt x="37" y="188"/>
                        <a:pt x="41" y="186"/>
                      </a:cubicBezTo>
                      <a:cubicBezTo>
                        <a:pt x="45" y="185"/>
                        <a:pt x="52" y="185"/>
                        <a:pt x="56" y="187"/>
                      </a:cubicBezTo>
                      <a:cubicBezTo>
                        <a:pt x="59" y="188"/>
                        <a:pt x="63" y="187"/>
                        <a:pt x="65" y="184"/>
                      </a:cubicBezTo>
                      <a:cubicBezTo>
                        <a:pt x="68" y="182"/>
                        <a:pt x="70" y="182"/>
                        <a:pt x="75" y="179"/>
                      </a:cubicBezTo>
                      <a:cubicBezTo>
                        <a:pt x="80" y="177"/>
                        <a:pt x="84" y="173"/>
                        <a:pt x="88" y="173"/>
                      </a:cubicBezTo>
                      <a:cubicBezTo>
                        <a:pt x="93" y="173"/>
                        <a:pt x="100" y="171"/>
                        <a:pt x="99" y="174"/>
                      </a:cubicBezTo>
                      <a:cubicBezTo>
                        <a:pt x="98" y="177"/>
                        <a:pt x="97" y="190"/>
                        <a:pt x="103" y="196"/>
                      </a:cubicBezTo>
                      <a:cubicBezTo>
                        <a:pt x="108" y="202"/>
                        <a:pt x="111" y="205"/>
                        <a:pt x="116" y="204"/>
                      </a:cubicBezTo>
                      <a:cubicBezTo>
                        <a:pt x="121" y="203"/>
                        <a:pt x="120" y="206"/>
                        <a:pt x="124" y="206"/>
                      </a:cubicBezTo>
                      <a:cubicBezTo>
                        <a:pt x="128" y="205"/>
                        <a:pt x="125" y="210"/>
                        <a:pt x="129" y="210"/>
                      </a:cubicBezTo>
                      <a:cubicBezTo>
                        <a:pt x="132" y="210"/>
                        <a:pt x="138" y="210"/>
                        <a:pt x="138" y="214"/>
                      </a:cubicBezTo>
                      <a:cubicBezTo>
                        <a:pt x="138" y="218"/>
                        <a:pt x="148" y="215"/>
                        <a:pt x="150" y="217"/>
                      </a:cubicBezTo>
                      <a:cubicBezTo>
                        <a:pt x="153" y="219"/>
                        <a:pt x="155" y="220"/>
                        <a:pt x="155" y="224"/>
                      </a:cubicBezTo>
                      <a:cubicBezTo>
                        <a:pt x="154" y="228"/>
                        <a:pt x="160" y="231"/>
                        <a:pt x="156" y="233"/>
                      </a:cubicBezTo>
                      <a:cubicBezTo>
                        <a:pt x="153" y="235"/>
                        <a:pt x="157" y="238"/>
                        <a:pt x="158" y="242"/>
                      </a:cubicBezTo>
                      <a:cubicBezTo>
                        <a:pt x="158" y="247"/>
                        <a:pt x="163" y="248"/>
                        <a:pt x="170" y="248"/>
                      </a:cubicBezTo>
                      <a:cubicBezTo>
                        <a:pt x="177" y="248"/>
                        <a:pt x="179" y="248"/>
                        <a:pt x="179" y="254"/>
                      </a:cubicBezTo>
                      <a:cubicBezTo>
                        <a:pt x="179" y="259"/>
                        <a:pt x="184" y="260"/>
                        <a:pt x="186" y="265"/>
                      </a:cubicBezTo>
                      <a:cubicBezTo>
                        <a:pt x="188" y="270"/>
                        <a:pt x="184" y="275"/>
                        <a:pt x="185" y="279"/>
                      </a:cubicBezTo>
                      <a:cubicBezTo>
                        <a:pt x="185" y="282"/>
                        <a:pt x="183" y="286"/>
                        <a:pt x="181" y="287"/>
                      </a:cubicBezTo>
                      <a:cubicBezTo>
                        <a:pt x="184" y="290"/>
                        <a:pt x="184" y="292"/>
                        <a:pt x="182" y="293"/>
                      </a:cubicBezTo>
                      <a:cubicBezTo>
                        <a:pt x="179" y="295"/>
                        <a:pt x="185" y="299"/>
                        <a:pt x="184" y="307"/>
                      </a:cubicBezTo>
                      <a:cubicBezTo>
                        <a:pt x="182" y="314"/>
                        <a:pt x="182" y="316"/>
                        <a:pt x="190" y="316"/>
                      </a:cubicBezTo>
                      <a:cubicBezTo>
                        <a:pt x="197" y="316"/>
                        <a:pt x="197" y="319"/>
                        <a:pt x="199" y="317"/>
                      </a:cubicBezTo>
                      <a:cubicBezTo>
                        <a:pt x="202" y="315"/>
                        <a:pt x="206" y="323"/>
                        <a:pt x="207" y="326"/>
                      </a:cubicBezTo>
                      <a:cubicBezTo>
                        <a:pt x="208" y="330"/>
                        <a:pt x="211" y="339"/>
                        <a:pt x="213" y="339"/>
                      </a:cubicBezTo>
                      <a:cubicBezTo>
                        <a:pt x="214" y="339"/>
                        <a:pt x="218" y="335"/>
                        <a:pt x="222" y="337"/>
                      </a:cubicBezTo>
                      <a:cubicBezTo>
                        <a:pt x="226" y="339"/>
                        <a:pt x="221" y="351"/>
                        <a:pt x="221" y="357"/>
                      </a:cubicBezTo>
                      <a:cubicBezTo>
                        <a:pt x="224" y="357"/>
                        <a:pt x="227" y="357"/>
                        <a:pt x="228" y="358"/>
                      </a:cubicBezTo>
                      <a:cubicBezTo>
                        <a:pt x="230" y="359"/>
                        <a:pt x="231" y="372"/>
                        <a:pt x="230" y="375"/>
                      </a:cubicBezTo>
                      <a:cubicBezTo>
                        <a:pt x="229" y="377"/>
                        <a:pt x="221" y="380"/>
                        <a:pt x="217" y="382"/>
                      </a:cubicBezTo>
                      <a:cubicBezTo>
                        <a:pt x="212" y="385"/>
                        <a:pt x="202" y="395"/>
                        <a:pt x="197" y="403"/>
                      </a:cubicBezTo>
                      <a:cubicBezTo>
                        <a:pt x="194" y="408"/>
                        <a:pt x="190" y="411"/>
                        <a:pt x="187" y="415"/>
                      </a:cubicBezTo>
                      <a:cubicBezTo>
                        <a:pt x="189" y="415"/>
                        <a:pt x="190" y="415"/>
                        <a:pt x="191" y="415"/>
                      </a:cubicBezTo>
                      <a:cubicBezTo>
                        <a:pt x="193" y="413"/>
                        <a:pt x="196" y="413"/>
                        <a:pt x="200" y="418"/>
                      </a:cubicBezTo>
                      <a:cubicBezTo>
                        <a:pt x="204" y="423"/>
                        <a:pt x="204" y="426"/>
                        <a:pt x="205" y="426"/>
                      </a:cubicBezTo>
                      <a:cubicBezTo>
                        <a:pt x="207" y="426"/>
                        <a:pt x="209" y="420"/>
                        <a:pt x="212" y="424"/>
                      </a:cubicBezTo>
                      <a:cubicBezTo>
                        <a:pt x="215" y="428"/>
                        <a:pt x="223" y="432"/>
                        <a:pt x="224" y="434"/>
                      </a:cubicBezTo>
                      <a:cubicBezTo>
                        <a:pt x="226" y="436"/>
                        <a:pt x="232" y="437"/>
                        <a:pt x="232" y="443"/>
                      </a:cubicBezTo>
                      <a:cubicBezTo>
                        <a:pt x="232" y="446"/>
                        <a:pt x="230" y="454"/>
                        <a:pt x="233" y="460"/>
                      </a:cubicBezTo>
                      <a:cubicBezTo>
                        <a:pt x="235" y="458"/>
                        <a:pt x="236" y="456"/>
                        <a:pt x="238" y="455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4" name="Freeform 107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3090863" y="3932238"/>
                  <a:ext cx="106363" cy="117475"/>
                </a:xfrm>
                <a:custGeom>
                  <a:avLst/>
                  <a:gdLst/>
                  <a:ahLst/>
                  <a:cxnLst>
                    <a:cxn ang="0">
                      <a:pos x="55" y="30"/>
                    </a:cxn>
                    <a:cxn ang="0">
                      <a:pos x="47" y="21"/>
                    </a:cxn>
                    <a:cxn ang="0">
                      <a:pos x="35" y="11"/>
                    </a:cxn>
                    <a:cxn ang="0">
                      <a:pos x="28" y="13"/>
                    </a:cxn>
                    <a:cxn ang="0">
                      <a:pos x="23" y="5"/>
                    </a:cxn>
                    <a:cxn ang="0">
                      <a:pos x="14" y="2"/>
                    </a:cxn>
                    <a:cxn ang="0">
                      <a:pos x="10" y="2"/>
                    </a:cxn>
                    <a:cxn ang="0">
                      <a:pos x="7" y="8"/>
                    </a:cxn>
                    <a:cxn ang="0">
                      <a:pos x="3" y="27"/>
                    </a:cxn>
                    <a:cxn ang="0">
                      <a:pos x="0" y="42"/>
                    </a:cxn>
                    <a:cxn ang="0">
                      <a:pos x="3" y="49"/>
                    </a:cxn>
                    <a:cxn ang="0">
                      <a:pos x="2" y="54"/>
                    </a:cxn>
                    <a:cxn ang="0">
                      <a:pos x="7" y="56"/>
                    </a:cxn>
                    <a:cxn ang="0">
                      <a:pos x="21" y="60"/>
                    </a:cxn>
                    <a:cxn ang="0">
                      <a:pos x="30" y="60"/>
                    </a:cxn>
                    <a:cxn ang="0">
                      <a:pos x="47" y="57"/>
                    </a:cxn>
                    <a:cxn ang="0">
                      <a:pos x="56" y="47"/>
                    </a:cxn>
                    <a:cxn ang="0">
                      <a:pos x="55" y="30"/>
                    </a:cxn>
                  </a:cxnLst>
                  <a:rect l="0" t="0" r="r" b="b"/>
                  <a:pathLst>
                    <a:path w="56" h="62">
                      <a:moveTo>
                        <a:pt x="55" y="30"/>
                      </a:moveTo>
                      <a:cubicBezTo>
                        <a:pt x="55" y="24"/>
                        <a:pt x="49" y="23"/>
                        <a:pt x="47" y="21"/>
                      </a:cubicBezTo>
                      <a:cubicBezTo>
                        <a:pt x="46" y="19"/>
                        <a:pt x="38" y="15"/>
                        <a:pt x="35" y="11"/>
                      </a:cubicBezTo>
                      <a:cubicBezTo>
                        <a:pt x="32" y="7"/>
                        <a:pt x="30" y="13"/>
                        <a:pt x="28" y="13"/>
                      </a:cubicBezTo>
                      <a:cubicBezTo>
                        <a:pt x="27" y="13"/>
                        <a:pt x="27" y="10"/>
                        <a:pt x="23" y="5"/>
                      </a:cubicBezTo>
                      <a:cubicBezTo>
                        <a:pt x="19" y="0"/>
                        <a:pt x="16" y="0"/>
                        <a:pt x="14" y="2"/>
                      </a:cubicBezTo>
                      <a:cubicBezTo>
                        <a:pt x="13" y="2"/>
                        <a:pt x="12" y="2"/>
                        <a:pt x="10" y="2"/>
                      </a:cubicBezTo>
                      <a:cubicBezTo>
                        <a:pt x="8" y="4"/>
                        <a:pt x="7" y="6"/>
                        <a:pt x="7" y="8"/>
                      </a:cubicBezTo>
                      <a:cubicBezTo>
                        <a:pt x="7" y="13"/>
                        <a:pt x="3" y="18"/>
                        <a:pt x="3" y="27"/>
                      </a:cubicBezTo>
                      <a:cubicBezTo>
                        <a:pt x="3" y="36"/>
                        <a:pt x="0" y="35"/>
                        <a:pt x="0" y="42"/>
                      </a:cubicBezTo>
                      <a:cubicBezTo>
                        <a:pt x="0" y="49"/>
                        <a:pt x="2" y="48"/>
                        <a:pt x="3" y="49"/>
                      </a:cubicBezTo>
                      <a:cubicBezTo>
                        <a:pt x="4" y="49"/>
                        <a:pt x="3" y="52"/>
                        <a:pt x="2" y="54"/>
                      </a:cubicBezTo>
                      <a:cubicBezTo>
                        <a:pt x="3" y="55"/>
                        <a:pt x="5" y="56"/>
                        <a:pt x="7" y="56"/>
                      </a:cubicBezTo>
                      <a:cubicBezTo>
                        <a:pt x="11" y="55"/>
                        <a:pt x="16" y="57"/>
                        <a:pt x="21" y="60"/>
                      </a:cubicBezTo>
                      <a:cubicBezTo>
                        <a:pt x="27" y="62"/>
                        <a:pt x="25" y="59"/>
                        <a:pt x="30" y="60"/>
                      </a:cubicBezTo>
                      <a:cubicBezTo>
                        <a:pt x="35" y="60"/>
                        <a:pt x="41" y="61"/>
                        <a:pt x="47" y="57"/>
                      </a:cubicBezTo>
                      <a:cubicBezTo>
                        <a:pt x="51" y="55"/>
                        <a:pt x="53" y="51"/>
                        <a:pt x="56" y="47"/>
                      </a:cubicBezTo>
                      <a:cubicBezTo>
                        <a:pt x="53" y="41"/>
                        <a:pt x="55" y="33"/>
                        <a:pt x="55" y="30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5" name="Freeform 108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2757488" y="3736975"/>
                  <a:ext cx="436563" cy="860425"/>
                </a:xfrm>
                <a:custGeom>
                  <a:avLst/>
                  <a:gdLst/>
                  <a:ahLst/>
                  <a:cxnLst>
                    <a:cxn ang="0">
                      <a:pos x="65" y="427"/>
                    </a:cxn>
                    <a:cxn ang="0">
                      <a:pos x="60" y="417"/>
                    </a:cxn>
                    <a:cxn ang="0">
                      <a:pos x="56" y="448"/>
                    </a:cxn>
                    <a:cxn ang="0">
                      <a:pos x="80" y="449"/>
                    </a:cxn>
                    <a:cxn ang="0">
                      <a:pos x="87" y="441"/>
                    </a:cxn>
                    <a:cxn ang="0">
                      <a:pos x="218" y="46"/>
                    </a:cxn>
                    <a:cxn ang="0">
                      <a:pos x="212" y="64"/>
                    </a:cxn>
                    <a:cxn ang="0">
                      <a:pos x="194" y="70"/>
                    </a:cxn>
                    <a:cxn ang="0">
                      <a:pos x="172" y="67"/>
                    </a:cxn>
                    <a:cxn ang="0">
                      <a:pos x="185" y="44"/>
                    </a:cxn>
                    <a:cxn ang="0">
                      <a:pos x="151" y="27"/>
                    </a:cxn>
                    <a:cxn ang="0">
                      <a:pos x="123" y="3"/>
                    </a:cxn>
                    <a:cxn ang="0">
                      <a:pos x="105" y="10"/>
                    </a:cxn>
                    <a:cxn ang="0">
                      <a:pos x="82" y="5"/>
                    </a:cxn>
                    <a:cxn ang="0">
                      <a:pos x="72" y="25"/>
                    </a:cxn>
                    <a:cxn ang="0">
                      <a:pos x="58" y="43"/>
                    </a:cxn>
                    <a:cxn ang="0">
                      <a:pos x="60" y="63"/>
                    </a:cxn>
                    <a:cxn ang="0">
                      <a:pos x="49" y="78"/>
                    </a:cxn>
                    <a:cxn ang="0">
                      <a:pos x="41" y="94"/>
                    </a:cxn>
                    <a:cxn ang="0">
                      <a:pos x="37" y="115"/>
                    </a:cxn>
                    <a:cxn ang="0">
                      <a:pos x="40" y="138"/>
                    </a:cxn>
                    <a:cxn ang="0">
                      <a:pos x="40" y="157"/>
                    </a:cxn>
                    <a:cxn ang="0">
                      <a:pos x="37" y="180"/>
                    </a:cxn>
                    <a:cxn ang="0">
                      <a:pos x="28" y="206"/>
                    </a:cxn>
                    <a:cxn ang="0">
                      <a:pos x="25" y="216"/>
                    </a:cxn>
                    <a:cxn ang="0">
                      <a:pos x="21" y="232"/>
                    </a:cxn>
                    <a:cxn ang="0">
                      <a:pos x="20" y="248"/>
                    </a:cxn>
                    <a:cxn ang="0">
                      <a:pos x="18" y="272"/>
                    </a:cxn>
                    <a:cxn ang="0">
                      <a:pos x="21" y="285"/>
                    </a:cxn>
                    <a:cxn ang="0">
                      <a:pos x="26" y="296"/>
                    </a:cxn>
                    <a:cxn ang="0">
                      <a:pos x="23" y="305"/>
                    </a:cxn>
                    <a:cxn ang="0">
                      <a:pos x="21" y="323"/>
                    </a:cxn>
                    <a:cxn ang="0">
                      <a:pos x="13" y="338"/>
                    </a:cxn>
                    <a:cxn ang="0">
                      <a:pos x="9" y="355"/>
                    </a:cxn>
                    <a:cxn ang="0">
                      <a:pos x="3" y="373"/>
                    </a:cxn>
                    <a:cxn ang="0">
                      <a:pos x="15" y="384"/>
                    </a:cxn>
                    <a:cxn ang="0">
                      <a:pos x="21" y="401"/>
                    </a:cxn>
                    <a:cxn ang="0">
                      <a:pos x="47" y="404"/>
                    </a:cxn>
                    <a:cxn ang="0">
                      <a:pos x="52" y="395"/>
                    </a:cxn>
                    <a:cxn ang="0">
                      <a:pos x="53" y="376"/>
                    </a:cxn>
                    <a:cxn ang="0">
                      <a:pos x="66" y="364"/>
                    </a:cxn>
                    <a:cxn ang="0">
                      <a:pos x="87" y="340"/>
                    </a:cxn>
                    <a:cxn ang="0">
                      <a:pos x="78" y="326"/>
                    </a:cxn>
                    <a:cxn ang="0">
                      <a:pos x="89" y="299"/>
                    </a:cxn>
                    <a:cxn ang="0">
                      <a:pos x="95" y="285"/>
                    </a:cxn>
                    <a:cxn ang="0">
                      <a:pos x="102" y="270"/>
                    </a:cxn>
                    <a:cxn ang="0">
                      <a:pos x="109" y="269"/>
                    </a:cxn>
                    <a:cxn ang="0">
                      <a:pos x="106" y="262"/>
                    </a:cxn>
                    <a:cxn ang="0">
                      <a:pos x="98" y="251"/>
                    </a:cxn>
                    <a:cxn ang="0">
                      <a:pos x="115" y="245"/>
                    </a:cxn>
                    <a:cxn ang="0">
                      <a:pos x="129" y="228"/>
                    </a:cxn>
                    <a:cxn ang="0">
                      <a:pos x="133" y="215"/>
                    </a:cxn>
                    <a:cxn ang="0">
                      <a:pos x="183" y="203"/>
                    </a:cxn>
                    <a:cxn ang="0">
                      <a:pos x="189" y="181"/>
                    </a:cxn>
                    <a:cxn ang="0">
                      <a:pos x="180" y="164"/>
                    </a:cxn>
                    <a:cxn ang="0">
                      <a:pos x="176" y="156"/>
                    </a:cxn>
                    <a:cxn ang="0">
                      <a:pos x="174" y="144"/>
                    </a:cxn>
                    <a:cxn ang="0">
                      <a:pos x="181" y="110"/>
                    </a:cxn>
                    <a:cxn ang="0">
                      <a:pos x="214" y="71"/>
                    </a:cxn>
                    <a:cxn ang="0">
                      <a:pos x="225" y="47"/>
                    </a:cxn>
                  </a:cxnLst>
                  <a:rect l="0" t="0" r="r" b="b"/>
                  <a:pathLst>
                    <a:path w="228" h="450">
                      <a:moveTo>
                        <a:pt x="87" y="441"/>
                      </a:moveTo>
                      <a:cubicBezTo>
                        <a:pt x="81" y="441"/>
                        <a:pt x="68" y="430"/>
                        <a:pt x="65" y="427"/>
                      </a:cubicBezTo>
                      <a:cubicBezTo>
                        <a:pt x="61" y="424"/>
                        <a:pt x="64" y="421"/>
                        <a:pt x="59" y="421"/>
                      </a:cubicBezTo>
                      <a:cubicBezTo>
                        <a:pt x="55" y="422"/>
                        <a:pt x="58" y="418"/>
                        <a:pt x="60" y="417"/>
                      </a:cubicBezTo>
                      <a:cubicBezTo>
                        <a:pt x="62" y="415"/>
                        <a:pt x="59" y="411"/>
                        <a:pt x="56" y="410"/>
                      </a:cubicBezTo>
                      <a:cubicBezTo>
                        <a:pt x="56" y="417"/>
                        <a:pt x="54" y="447"/>
                        <a:pt x="56" y="448"/>
                      </a:cubicBezTo>
                      <a:cubicBezTo>
                        <a:pt x="58" y="448"/>
                        <a:pt x="71" y="446"/>
                        <a:pt x="75" y="449"/>
                      </a:cubicBezTo>
                      <a:cubicBezTo>
                        <a:pt x="77" y="449"/>
                        <a:pt x="79" y="450"/>
                        <a:pt x="80" y="449"/>
                      </a:cubicBezTo>
                      <a:cubicBezTo>
                        <a:pt x="83" y="446"/>
                        <a:pt x="90" y="447"/>
                        <a:pt x="94" y="445"/>
                      </a:cubicBezTo>
                      <a:cubicBezTo>
                        <a:pt x="98" y="442"/>
                        <a:pt x="93" y="442"/>
                        <a:pt x="87" y="441"/>
                      </a:cubicBezTo>
                      <a:close/>
                      <a:moveTo>
                        <a:pt x="225" y="47"/>
                      </a:moveTo>
                      <a:cubicBezTo>
                        <a:pt x="224" y="46"/>
                        <a:pt x="221" y="46"/>
                        <a:pt x="218" y="46"/>
                      </a:cubicBezTo>
                      <a:cubicBezTo>
                        <a:pt x="218" y="46"/>
                        <a:pt x="218" y="47"/>
                        <a:pt x="218" y="47"/>
                      </a:cubicBezTo>
                      <a:cubicBezTo>
                        <a:pt x="219" y="52"/>
                        <a:pt x="216" y="64"/>
                        <a:pt x="212" y="64"/>
                      </a:cubicBezTo>
                      <a:cubicBezTo>
                        <a:pt x="209" y="63"/>
                        <a:pt x="206" y="69"/>
                        <a:pt x="203" y="68"/>
                      </a:cubicBezTo>
                      <a:cubicBezTo>
                        <a:pt x="201" y="67"/>
                        <a:pt x="197" y="72"/>
                        <a:pt x="194" y="70"/>
                      </a:cubicBezTo>
                      <a:cubicBezTo>
                        <a:pt x="190" y="68"/>
                        <a:pt x="186" y="71"/>
                        <a:pt x="183" y="69"/>
                      </a:cubicBezTo>
                      <a:cubicBezTo>
                        <a:pt x="180" y="67"/>
                        <a:pt x="172" y="69"/>
                        <a:pt x="172" y="67"/>
                      </a:cubicBezTo>
                      <a:cubicBezTo>
                        <a:pt x="172" y="65"/>
                        <a:pt x="176" y="65"/>
                        <a:pt x="176" y="59"/>
                      </a:cubicBezTo>
                      <a:cubicBezTo>
                        <a:pt x="176" y="53"/>
                        <a:pt x="186" y="47"/>
                        <a:pt x="185" y="44"/>
                      </a:cubicBezTo>
                      <a:cubicBezTo>
                        <a:pt x="183" y="42"/>
                        <a:pt x="166" y="37"/>
                        <a:pt x="164" y="34"/>
                      </a:cubicBezTo>
                      <a:cubicBezTo>
                        <a:pt x="161" y="31"/>
                        <a:pt x="158" y="28"/>
                        <a:pt x="151" y="27"/>
                      </a:cubicBezTo>
                      <a:cubicBezTo>
                        <a:pt x="145" y="27"/>
                        <a:pt x="145" y="23"/>
                        <a:pt x="139" y="19"/>
                      </a:cubicBezTo>
                      <a:cubicBezTo>
                        <a:pt x="134" y="16"/>
                        <a:pt x="126" y="8"/>
                        <a:pt x="123" y="3"/>
                      </a:cubicBezTo>
                      <a:cubicBezTo>
                        <a:pt x="119" y="3"/>
                        <a:pt x="113" y="2"/>
                        <a:pt x="112" y="4"/>
                      </a:cubicBezTo>
                      <a:cubicBezTo>
                        <a:pt x="110" y="6"/>
                        <a:pt x="108" y="15"/>
                        <a:pt x="105" y="10"/>
                      </a:cubicBezTo>
                      <a:cubicBezTo>
                        <a:pt x="103" y="6"/>
                        <a:pt x="97" y="6"/>
                        <a:pt x="92" y="5"/>
                      </a:cubicBezTo>
                      <a:cubicBezTo>
                        <a:pt x="87" y="4"/>
                        <a:pt x="88" y="0"/>
                        <a:pt x="82" y="5"/>
                      </a:cubicBezTo>
                      <a:cubicBezTo>
                        <a:pt x="80" y="8"/>
                        <a:pt x="77" y="10"/>
                        <a:pt x="74" y="12"/>
                      </a:cubicBezTo>
                      <a:cubicBezTo>
                        <a:pt x="74" y="17"/>
                        <a:pt x="73" y="23"/>
                        <a:pt x="72" y="25"/>
                      </a:cubicBezTo>
                      <a:cubicBezTo>
                        <a:pt x="70" y="28"/>
                        <a:pt x="59" y="33"/>
                        <a:pt x="59" y="35"/>
                      </a:cubicBezTo>
                      <a:cubicBezTo>
                        <a:pt x="59" y="38"/>
                        <a:pt x="60" y="42"/>
                        <a:pt x="58" y="43"/>
                      </a:cubicBezTo>
                      <a:cubicBezTo>
                        <a:pt x="56" y="45"/>
                        <a:pt x="63" y="54"/>
                        <a:pt x="59" y="56"/>
                      </a:cubicBezTo>
                      <a:cubicBezTo>
                        <a:pt x="56" y="58"/>
                        <a:pt x="62" y="61"/>
                        <a:pt x="60" y="63"/>
                      </a:cubicBezTo>
                      <a:cubicBezTo>
                        <a:pt x="57" y="65"/>
                        <a:pt x="53" y="66"/>
                        <a:pt x="53" y="69"/>
                      </a:cubicBezTo>
                      <a:cubicBezTo>
                        <a:pt x="53" y="71"/>
                        <a:pt x="53" y="77"/>
                        <a:pt x="49" y="78"/>
                      </a:cubicBezTo>
                      <a:cubicBezTo>
                        <a:pt x="46" y="79"/>
                        <a:pt x="44" y="84"/>
                        <a:pt x="44" y="88"/>
                      </a:cubicBezTo>
                      <a:cubicBezTo>
                        <a:pt x="44" y="92"/>
                        <a:pt x="40" y="89"/>
                        <a:pt x="41" y="94"/>
                      </a:cubicBezTo>
                      <a:cubicBezTo>
                        <a:pt x="43" y="99"/>
                        <a:pt x="45" y="105"/>
                        <a:pt x="41" y="106"/>
                      </a:cubicBezTo>
                      <a:cubicBezTo>
                        <a:pt x="38" y="107"/>
                        <a:pt x="39" y="115"/>
                        <a:pt x="37" y="115"/>
                      </a:cubicBezTo>
                      <a:cubicBezTo>
                        <a:pt x="35" y="115"/>
                        <a:pt x="34" y="123"/>
                        <a:pt x="37" y="127"/>
                      </a:cubicBezTo>
                      <a:cubicBezTo>
                        <a:pt x="40" y="131"/>
                        <a:pt x="40" y="134"/>
                        <a:pt x="40" y="138"/>
                      </a:cubicBezTo>
                      <a:cubicBezTo>
                        <a:pt x="40" y="142"/>
                        <a:pt x="44" y="144"/>
                        <a:pt x="43" y="148"/>
                      </a:cubicBezTo>
                      <a:cubicBezTo>
                        <a:pt x="42" y="152"/>
                        <a:pt x="42" y="155"/>
                        <a:pt x="40" y="157"/>
                      </a:cubicBezTo>
                      <a:cubicBezTo>
                        <a:pt x="38" y="159"/>
                        <a:pt x="40" y="164"/>
                        <a:pt x="37" y="165"/>
                      </a:cubicBezTo>
                      <a:cubicBezTo>
                        <a:pt x="34" y="167"/>
                        <a:pt x="39" y="177"/>
                        <a:pt x="37" y="180"/>
                      </a:cubicBezTo>
                      <a:cubicBezTo>
                        <a:pt x="34" y="182"/>
                        <a:pt x="28" y="183"/>
                        <a:pt x="28" y="191"/>
                      </a:cubicBezTo>
                      <a:cubicBezTo>
                        <a:pt x="28" y="198"/>
                        <a:pt x="29" y="202"/>
                        <a:pt x="28" y="206"/>
                      </a:cubicBezTo>
                      <a:cubicBezTo>
                        <a:pt x="28" y="208"/>
                        <a:pt x="32" y="208"/>
                        <a:pt x="31" y="212"/>
                      </a:cubicBezTo>
                      <a:cubicBezTo>
                        <a:pt x="31" y="216"/>
                        <a:pt x="25" y="214"/>
                        <a:pt x="25" y="216"/>
                      </a:cubicBezTo>
                      <a:cubicBezTo>
                        <a:pt x="24" y="219"/>
                        <a:pt x="26" y="225"/>
                        <a:pt x="24" y="225"/>
                      </a:cubicBezTo>
                      <a:cubicBezTo>
                        <a:pt x="22" y="225"/>
                        <a:pt x="21" y="227"/>
                        <a:pt x="21" y="232"/>
                      </a:cubicBezTo>
                      <a:cubicBezTo>
                        <a:pt x="21" y="237"/>
                        <a:pt x="18" y="237"/>
                        <a:pt x="18" y="240"/>
                      </a:cubicBezTo>
                      <a:cubicBezTo>
                        <a:pt x="18" y="242"/>
                        <a:pt x="20" y="245"/>
                        <a:pt x="20" y="248"/>
                      </a:cubicBezTo>
                      <a:cubicBezTo>
                        <a:pt x="20" y="250"/>
                        <a:pt x="22" y="259"/>
                        <a:pt x="20" y="260"/>
                      </a:cubicBezTo>
                      <a:cubicBezTo>
                        <a:pt x="17" y="260"/>
                        <a:pt x="16" y="270"/>
                        <a:pt x="18" y="272"/>
                      </a:cubicBezTo>
                      <a:cubicBezTo>
                        <a:pt x="20" y="273"/>
                        <a:pt x="20" y="276"/>
                        <a:pt x="19" y="278"/>
                      </a:cubicBezTo>
                      <a:cubicBezTo>
                        <a:pt x="18" y="280"/>
                        <a:pt x="24" y="282"/>
                        <a:pt x="21" y="285"/>
                      </a:cubicBezTo>
                      <a:cubicBezTo>
                        <a:pt x="18" y="288"/>
                        <a:pt x="20" y="292"/>
                        <a:pt x="24" y="291"/>
                      </a:cubicBezTo>
                      <a:cubicBezTo>
                        <a:pt x="27" y="290"/>
                        <a:pt x="29" y="296"/>
                        <a:pt x="26" y="296"/>
                      </a:cubicBezTo>
                      <a:cubicBezTo>
                        <a:pt x="22" y="296"/>
                        <a:pt x="18" y="296"/>
                        <a:pt x="21" y="298"/>
                      </a:cubicBezTo>
                      <a:cubicBezTo>
                        <a:pt x="24" y="300"/>
                        <a:pt x="27" y="304"/>
                        <a:pt x="23" y="305"/>
                      </a:cubicBezTo>
                      <a:cubicBezTo>
                        <a:pt x="19" y="307"/>
                        <a:pt x="22" y="310"/>
                        <a:pt x="21" y="314"/>
                      </a:cubicBezTo>
                      <a:cubicBezTo>
                        <a:pt x="20" y="318"/>
                        <a:pt x="24" y="322"/>
                        <a:pt x="21" y="323"/>
                      </a:cubicBezTo>
                      <a:cubicBezTo>
                        <a:pt x="18" y="324"/>
                        <a:pt x="22" y="330"/>
                        <a:pt x="18" y="331"/>
                      </a:cubicBezTo>
                      <a:cubicBezTo>
                        <a:pt x="13" y="331"/>
                        <a:pt x="16" y="336"/>
                        <a:pt x="13" y="338"/>
                      </a:cubicBezTo>
                      <a:cubicBezTo>
                        <a:pt x="10" y="341"/>
                        <a:pt x="17" y="345"/>
                        <a:pt x="13" y="347"/>
                      </a:cubicBezTo>
                      <a:cubicBezTo>
                        <a:pt x="10" y="349"/>
                        <a:pt x="12" y="355"/>
                        <a:pt x="9" y="355"/>
                      </a:cubicBezTo>
                      <a:cubicBezTo>
                        <a:pt x="5" y="355"/>
                        <a:pt x="3" y="360"/>
                        <a:pt x="2" y="362"/>
                      </a:cubicBezTo>
                      <a:cubicBezTo>
                        <a:pt x="2" y="365"/>
                        <a:pt x="0" y="369"/>
                        <a:pt x="3" y="373"/>
                      </a:cubicBezTo>
                      <a:cubicBezTo>
                        <a:pt x="6" y="376"/>
                        <a:pt x="2" y="379"/>
                        <a:pt x="5" y="380"/>
                      </a:cubicBezTo>
                      <a:cubicBezTo>
                        <a:pt x="7" y="382"/>
                        <a:pt x="17" y="380"/>
                        <a:pt x="15" y="384"/>
                      </a:cubicBezTo>
                      <a:cubicBezTo>
                        <a:pt x="14" y="388"/>
                        <a:pt x="14" y="396"/>
                        <a:pt x="16" y="396"/>
                      </a:cubicBezTo>
                      <a:cubicBezTo>
                        <a:pt x="18" y="396"/>
                        <a:pt x="19" y="402"/>
                        <a:pt x="21" y="401"/>
                      </a:cubicBezTo>
                      <a:cubicBezTo>
                        <a:pt x="24" y="401"/>
                        <a:pt x="36" y="399"/>
                        <a:pt x="41" y="401"/>
                      </a:cubicBezTo>
                      <a:cubicBezTo>
                        <a:pt x="44" y="402"/>
                        <a:pt x="46" y="403"/>
                        <a:pt x="47" y="404"/>
                      </a:cubicBezTo>
                      <a:cubicBezTo>
                        <a:pt x="50" y="403"/>
                        <a:pt x="57" y="407"/>
                        <a:pt x="58" y="406"/>
                      </a:cubicBezTo>
                      <a:cubicBezTo>
                        <a:pt x="60" y="404"/>
                        <a:pt x="52" y="398"/>
                        <a:pt x="52" y="395"/>
                      </a:cubicBezTo>
                      <a:cubicBezTo>
                        <a:pt x="52" y="393"/>
                        <a:pt x="51" y="389"/>
                        <a:pt x="51" y="387"/>
                      </a:cubicBezTo>
                      <a:cubicBezTo>
                        <a:pt x="51" y="384"/>
                        <a:pt x="50" y="379"/>
                        <a:pt x="53" y="376"/>
                      </a:cubicBezTo>
                      <a:cubicBezTo>
                        <a:pt x="57" y="374"/>
                        <a:pt x="57" y="371"/>
                        <a:pt x="59" y="372"/>
                      </a:cubicBezTo>
                      <a:cubicBezTo>
                        <a:pt x="61" y="372"/>
                        <a:pt x="66" y="370"/>
                        <a:pt x="66" y="364"/>
                      </a:cubicBezTo>
                      <a:cubicBezTo>
                        <a:pt x="66" y="358"/>
                        <a:pt x="69" y="356"/>
                        <a:pt x="74" y="351"/>
                      </a:cubicBezTo>
                      <a:cubicBezTo>
                        <a:pt x="80" y="347"/>
                        <a:pt x="89" y="342"/>
                        <a:pt x="87" y="340"/>
                      </a:cubicBezTo>
                      <a:cubicBezTo>
                        <a:pt x="86" y="338"/>
                        <a:pt x="89" y="332"/>
                        <a:pt x="89" y="329"/>
                      </a:cubicBezTo>
                      <a:cubicBezTo>
                        <a:pt x="89" y="327"/>
                        <a:pt x="81" y="327"/>
                        <a:pt x="78" y="326"/>
                      </a:cubicBezTo>
                      <a:cubicBezTo>
                        <a:pt x="75" y="325"/>
                        <a:pt x="65" y="318"/>
                        <a:pt x="70" y="309"/>
                      </a:cubicBezTo>
                      <a:cubicBezTo>
                        <a:pt x="75" y="300"/>
                        <a:pt x="86" y="299"/>
                        <a:pt x="89" y="299"/>
                      </a:cubicBezTo>
                      <a:cubicBezTo>
                        <a:pt x="92" y="298"/>
                        <a:pt x="89" y="294"/>
                        <a:pt x="92" y="293"/>
                      </a:cubicBezTo>
                      <a:cubicBezTo>
                        <a:pt x="94" y="291"/>
                        <a:pt x="95" y="289"/>
                        <a:pt x="95" y="285"/>
                      </a:cubicBezTo>
                      <a:cubicBezTo>
                        <a:pt x="95" y="281"/>
                        <a:pt x="95" y="274"/>
                        <a:pt x="99" y="273"/>
                      </a:cubicBezTo>
                      <a:cubicBezTo>
                        <a:pt x="104" y="273"/>
                        <a:pt x="105" y="270"/>
                        <a:pt x="102" y="270"/>
                      </a:cubicBezTo>
                      <a:cubicBezTo>
                        <a:pt x="99" y="269"/>
                        <a:pt x="98" y="266"/>
                        <a:pt x="103" y="265"/>
                      </a:cubicBezTo>
                      <a:cubicBezTo>
                        <a:pt x="107" y="265"/>
                        <a:pt x="106" y="269"/>
                        <a:pt x="109" y="269"/>
                      </a:cubicBezTo>
                      <a:cubicBezTo>
                        <a:pt x="112" y="269"/>
                        <a:pt x="118" y="263"/>
                        <a:pt x="113" y="260"/>
                      </a:cubicBezTo>
                      <a:cubicBezTo>
                        <a:pt x="109" y="257"/>
                        <a:pt x="108" y="262"/>
                        <a:pt x="106" y="262"/>
                      </a:cubicBezTo>
                      <a:cubicBezTo>
                        <a:pt x="103" y="263"/>
                        <a:pt x="102" y="259"/>
                        <a:pt x="99" y="259"/>
                      </a:cubicBezTo>
                      <a:cubicBezTo>
                        <a:pt x="97" y="259"/>
                        <a:pt x="99" y="253"/>
                        <a:pt x="98" y="251"/>
                      </a:cubicBezTo>
                      <a:cubicBezTo>
                        <a:pt x="97" y="248"/>
                        <a:pt x="95" y="243"/>
                        <a:pt x="97" y="240"/>
                      </a:cubicBezTo>
                      <a:cubicBezTo>
                        <a:pt x="99" y="237"/>
                        <a:pt x="108" y="244"/>
                        <a:pt x="115" y="245"/>
                      </a:cubicBezTo>
                      <a:cubicBezTo>
                        <a:pt x="123" y="245"/>
                        <a:pt x="128" y="241"/>
                        <a:pt x="128" y="238"/>
                      </a:cubicBezTo>
                      <a:cubicBezTo>
                        <a:pt x="128" y="236"/>
                        <a:pt x="125" y="231"/>
                        <a:pt x="129" y="228"/>
                      </a:cubicBezTo>
                      <a:cubicBezTo>
                        <a:pt x="134" y="225"/>
                        <a:pt x="130" y="224"/>
                        <a:pt x="129" y="220"/>
                      </a:cubicBezTo>
                      <a:cubicBezTo>
                        <a:pt x="127" y="216"/>
                        <a:pt x="131" y="213"/>
                        <a:pt x="133" y="215"/>
                      </a:cubicBezTo>
                      <a:cubicBezTo>
                        <a:pt x="135" y="217"/>
                        <a:pt x="149" y="216"/>
                        <a:pt x="162" y="213"/>
                      </a:cubicBezTo>
                      <a:cubicBezTo>
                        <a:pt x="174" y="211"/>
                        <a:pt x="182" y="206"/>
                        <a:pt x="183" y="203"/>
                      </a:cubicBezTo>
                      <a:cubicBezTo>
                        <a:pt x="184" y="199"/>
                        <a:pt x="192" y="191"/>
                        <a:pt x="193" y="188"/>
                      </a:cubicBezTo>
                      <a:cubicBezTo>
                        <a:pt x="195" y="185"/>
                        <a:pt x="194" y="181"/>
                        <a:pt x="189" y="181"/>
                      </a:cubicBezTo>
                      <a:cubicBezTo>
                        <a:pt x="184" y="180"/>
                        <a:pt x="184" y="174"/>
                        <a:pt x="187" y="171"/>
                      </a:cubicBezTo>
                      <a:cubicBezTo>
                        <a:pt x="189" y="168"/>
                        <a:pt x="185" y="165"/>
                        <a:pt x="180" y="164"/>
                      </a:cubicBezTo>
                      <a:cubicBezTo>
                        <a:pt x="176" y="164"/>
                        <a:pt x="168" y="160"/>
                        <a:pt x="172" y="156"/>
                      </a:cubicBezTo>
                      <a:cubicBezTo>
                        <a:pt x="174" y="154"/>
                        <a:pt x="175" y="155"/>
                        <a:pt x="176" y="156"/>
                      </a:cubicBezTo>
                      <a:cubicBezTo>
                        <a:pt x="177" y="154"/>
                        <a:pt x="178" y="151"/>
                        <a:pt x="177" y="151"/>
                      </a:cubicBezTo>
                      <a:cubicBezTo>
                        <a:pt x="176" y="150"/>
                        <a:pt x="174" y="151"/>
                        <a:pt x="174" y="144"/>
                      </a:cubicBezTo>
                      <a:cubicBezTo>
                        <a:pt x="174" y="137"/>
                        <a:pt x="177" y="138"/>
                        <a:pt x="177" y="129"/>
                      </a:cubicBezTo>
                      <a:cubicBezTo>
                        <a:pt x="177" y="120"/>
                        <a:pt x="181" y="115"/>
                        <a:pt x="181" y="110"/>
                      </a:cubicBezTo>
                      <a:cubicBezTo>
                        <a:pt x="181" y="105"/>
                        <a:pt x="189" y="100"/>
                        <a:pt x="194" y="92"/>
                      </a:cubicBezTo>
                      <a:cubicBezTo>
                        <a:pt x="199" y="84"/>
                        <a:pt x="209" y="74"/>
                        <a:pt x="214" y="71"/>
                      </a:cubicBezTo>
                      <a:cubicBezTo>
                        <a:pt x="218" y="69"/>
                        <a:pt x="226" y="66"/>
                        <a:pt x="227" y="64"/>
                      </a:cubicBezTo>
                      <a:cubicBezTo>
                        <a:pt x="228" y="61"/>
                        <a:pt x="227" y="48"/>
                        <a:pt x="225" y="47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6" name="Freeform 109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2709863" y="3640138"/>
                  <a:ext cx="190500" cy="973138"/>
                </a:xfrm>
                <a:custGeom>
                  <a:avLst/>
                  <a:gdLst/>
                  <a:ahLst/>
                  <a:cxnLst>
                    <a:cxn ang="0">
                      <a:pos x="40" y="435"/>
                    </a:cxn>
                    <a:cxn ang="0">
                      <a:pos x="27" y="413"/>
                    </a:cxn>
                    <a:cxn ang="0">
                      <a:pos x="38" y="389"/>
                    </a:cxn>
                    <a:cxn ang="0">
                      <a:pos x="46" y="365"/>
                    </a:cxn>
                    <a:cxn ang="0">
                      <a:pos x="51" y="347"/>
                    </a:cxn>
                    <a:cxn ang="0">
                      <a:pos x="44" y="329"/>
                    </a:cxn>
                    <a:cxn ang="0">
                      <a:pos x="45" y="299"/>
                    </a:cxn>
                    <a:cxn ang="0">
                      <a:pos x="49" y="276"/>
                    </a:cxn>
                    <a:cxn ang="0">
                      <a:pos x="53" y="257"/>
                    </a:cxn>
                    <a:cxn ang="0">
                      <a:pos x="62" y="216"/>
                    </a:cxn>
                    <a:cxn ang="0">
                      <a:pos x="65" y="189"/>
                    </a:cxn>
                    <a:cxn ang="0">
                      <a:pos x="66" y="157"/>
                    </a:cxn>
                    <a:cxn ang="0">
                      <a:pos x="74" y="129"/>
                    </a:cxn>
                    <a:cxn ang="0">
                      <a:pos x="84" y="107"/>
                    </a:cxn>
                    <a:cxn ang="0">
                      <a:pos x="97" y="76"/>
                    </a:cxn>
                    <a:cxn ang="0">
                      <a:pos x="89" y="53"/>
                    </a:cxn>
                    <a:cxn ang="0">
                      <a:pos x="84" y="25"/>
                    </a:cxn>
                    <a:cxn ang="0">
                      <a:pos x="71" y="2"/>
                    </a:cxn>
                    <a:cxn ang="0">
                      <a:pos x="64" y="23"/>
                    </a:cxn>
                    <a:cxn ang="0">
                      <a:pos x="62" y="75"/>
                    </a:cxn>
                    <a:cxn ang="0">
                      <a:pos x="53" y="128"/>
                    </a:cxn>
                    <a:cxn ang="0">
                      <a:pos x="48" y="163"/>
                    </a:cxn>
                    <a:cxn ang="0">
                      <a:pos x="41" y="210"/>
                    </a:cxn>
                    <a:cxn ang="0">
                      <a:pos x="26" y="251"/>
                    </a:cxn>
                    <a:cxn ang="0">
                      <a:pos x="24" y="286"/>
                    </a:cxn>
                    <a:cxn ang="0">
                      <a:pos x="17" y="319"/>
                    </a:cxn>
                    <a:cxn ang="0">
                      <a:pos x="32" y="302"/>
                    </a:cxn>
                    <a:cxn ang="0">
                      <a:pos x="34" y="320"/>
                    </a:cxn>
                    <a:cxn ang="0">
                      <a:pos x="30" y="342"/>
                    </a:cxn>
                    <a:cxn ang="0">
                      <a:pos x="25" y="357"/>
                    </a:cxn>
                    <a:cxn ang="0">
                      <a:pos x="23" y="354"/>
                    </a:cxn>
                    <a:cxn ang="0">
                      <a:pos x="15" y="357"/>
                    </a:cxn>
                    <a:cxn ang="0">
                      <a:pos x="2" y="374"/>
                    </a:cxn>
                    <a:cxn ang="0">
                      <a:pos x="17" y="376"/>
                    </a:cxn>
                    <a:cxn ang="0">
                      <a:pos x="25" y="389"/>
                    </a:cxn>
                    <a:cxn ang="0">
                      <a:pos x="11" y="393"/>
                    </a:cxn>
                    <a:cxn ang="0">
                      <a:pos x="13" y="400"/>
                    </a:cxn>
                    <a:cxn ang="0">
                      <a:pos x="6" y="412"/>
                    </a:cxn>
                    <a:cxn ang="0">
                      <a:pos x="15" y="416"/>
                    </a:cxn>
                    <a:cxn ang="0">
                      <a:pos x="16" y="427"/>
                    </a:cxn>
                    <a:cxn ang="0">
                      <a:pos x="9" y="441"/>
                    </a:cxn>
                    <a:cxn ang="0">
                      <a:pos x="23" y="444"/>
                    </a:cxn>
                    <a:cxn ang="0">
                      <a:pos x="28" y="448"/>
                    </a:cxn>
                    <a:cxn ang="0">
                      <a:pos x="22" y="462"/>
                    </a:cxn>
                    <a:cxn ang="0">
                      <a:pos x="41" y="462"/>
                    </a:cxn>
                    <a:cxn ang="0">
                      <a:pos x="28" y="472"/>
                    </a:cxn>
                    <a:cxn ang="0">
                      <a:pos x="42" y="470"/>
                    </a:cxn>
                    <a:cxn ang="0">
                      <a:pos x="26" y="481"/>
                    </a:cxn>
                    <a:cxn ang="0">
                      <a:pos x="41" y="483"/>
                    </a:cxn>
                    <a:cxn ang="0">
                      <a:pos x="64" y="461"/>
                    </a:cxn>
                    <a:cxn ang="0">
                      <a:pos x="71" y="473"/>
                    </a:cxn>
                    <a:cxn ang="0">
                      <a:pos x="61" y="477"/>
                    </a:cxn>
                    <a:cxn ang="0">
                      <a:pos x="50" y="486"/>
                    </a:cxn>
                    <a:cxn ang="0">
                      <a:pos x="58" y="503"/>
                    </a:cxn>
                    <a:cxn ang="0">
                      <a:pos x="74" y="500"/>
                    </a:cxn>
                    <a:cxn ang="0">
                      <a:pos x="91" y="501"/>
                    </a:cxn>
                    <a:cxn ang="0">
                      <a:pos x="81" y="499"/>
                    </a:cxn>
                    <a:cxn ang="0">
                      <a:pos x="71" y="457"/>
                    </a:cxn>
                    <a:cxn ang="0">
                      <a:pos x="46" y="452"/>
                    </a:cxn>
                  </a:cxnLst>
                  <a:rect l="0" t="0" r="r" b="b"/>
                  <a:pathLst>
                    <a:path w="100" h="510">
                      <a:moveTo>
                        <a:pt x="46" y="452"/>
                      </a:moveTo>
                      <a:cubicBezTo>
                        <a:pt x="44" y="453"/>
                        <a:pt x="43" y="447"/>
                        <a:pt x="41" y="447"/>
                      </a:cubicBezTo>
                      <a:cubicBezTo>
                        <a:pt x="39" y="447"/>
                        <a:pt x="39" y="439"/>
                        <a:pt x="40" y="435"/>
                      </a:cubicBezTo>
                      <a:cubicBezTo>
                        <a:pt x="42" y="431"/>
                        <a:pt x="32" y="433"/>
                        <a:pt x="30" y="431"/>
                      </a:cubicBezTo>
                      <a:cubicBezTo>
                        <a:pt x="27" y="430"/>
                        <a:pt x="31" y="427"/>
                        <a:pt x="28" y="424"/>
                      </a:cubicBezTo>
                      <a:cubicBezTo>
                        <a:pt x="25" y="420"/>
                        <a:pt x="27" y="416"/>
                        <a:pt x="27" y="413"/>
                      </a:cubicBezTo>
                      <a:cubicBezTo>
                        <a:pt x="28" y="411"/>
                        <a:pt x="30" y="406"/>
                        <a:pt x="34" y="406"/>
                      </a:cubicBezTo>
                      <a:cubicBezTo>
                        <a:pt x="37" y="406"/>
                        <a:pt x="35" y="400"/>
                        <a:pt x="38" y="398"/>
                      </a:cubicBezTo>
                      <a:cubicBezTo>
                        <a:pt x="42" y="396"/>
                        <a:pt x="35" y="392"/>
                        <a:pt x="38" y="389"/>
                      </a:cubicBezTo>
                      <a:cubicBezTo>
                        <a:pt x="41" y="387"/>
                        <a:pt x="38" y="382"/>
                        <a:pt x="43" y="382"/>
                      </a:cubicBezTo>
                      <a:cubicBezTo>
                        <a:pt x="47" y="381"/>
                        <a:pt x="43" y="375"/>
                        <a:pt x="46" y="374"/>
                      </a:cubicBezTo>
                      <a:cubicBezTo>
                        <a:pt x="49" y="373"/>
                        <a:pt x="45" y="369"/>
                        <a:pt x="46" y="365"/>
                      </a:cubicBezTo>
                      <a:cubicBezTo>
                        <a:pt x="47" y="361"/>
                        <a:pt x="44" y="358"/>
                        <a:pt x="48" y="356"/>
                      </a:cubicBezTo>
                      <a:cubicBezTo>
                        <a:pt x="52" y="355"/>
                        <a:pt x="49" y="351"/>
                        <a:pt x="46" y="349"/>
                      </a:cubicBezTo>
                      <a:cubicBezTo>
                        <a:pt x="43" y="347"/>
                        <a:pt x="47" y="347"/>
                        <a:pt x="51" y="347"/>
                      </a:cubicBezTo>
                      <a:cubicBezTo>
                        <a:pt x="54" y="347"/>
                        <a:pt x="52" y="341"/>
                        <a:pt x="49" y="342"/>
                      </a:cubicBezTo>
                      <a:cubicBezTo>
                        <a:pt x="45" y="343"/>
                        <a:pt x="43" y="339"/>
                        <a:pt x="46" y="336"/>
                      </a:cubicBezTo>
                      <a:cubicBezTo>
                        <a:pt x="49" y="333"/>
                        <a:pt x="43" y="331"/>
                        <a:pt x="44" y="329"/>
                      </a:cubicBezTo>
                      <a:cubicBezTo>
                        <a:pt x="45" y="327"/>
                        <a:pt x="45" y="324"/>
                        <a:pt x="43" y="323"/>
                      </a:cubicBezTo>
                      <a:cubicBezTo>
                        <a:pt x="41" y="321"/>
                        <a:pt x="42" y="311"/>
                        <a:pt x="45" y="311"/>
                      </a:cubicBezTo>
                      <a:cubicBezTo>
                        <a:pt x="47" y="310"/>
                        <a:pt x="45" y="301"/>
                        <a:pt x="45" y="299"/>
                      </a:cubicBezTo>
                      <a:cubicBezTo>
                        <a:pt x="45" y="296"/>
                        <a:pt x="43" y="293"/>
                        <a:pt x="43" y="291"/>
                      </a:cubicBezTo>
                      <a:cubicBezTo>
                        <a:pt x="43" y="288"/>
                        <a:pt x="46" y="288"/>
                        <a:pt x="46" y="283"/>
                      </a:cubicBezTo>
                      <a:cubicBezTo>
                        <a:pt x="46" y="278"/>
                        <a:pt x="47" y="276"/>
                        <a:pt x="49" y="276"/>
                      </a:cubicBezTo>
                      <a:cubicBezTo>
                        <a:pt x="51" y="276"/>
                        <a:pt x="49" y="270"/>
                        <a:pt x="50" y="267"/>
                      </a:cubicBezTo>
                      <a:cubicBezTo>
                        <a:pt x="50" y="265"/>
                        <a:pt x="56" y="267"/>
                        <a:pt x="56" y="263"/>
                      </a:cubicBezTo>
                      <a:cubicBezTo>
                        <a:pt x="57" y="259"/>
                        <a:pt x="53" y="259"/>
                        <a:pt x="53" y="257"/>
                      </a:cubicBezTo>
                      <a:cubicBezTo>
                        <a:pt x="54" y="253"/>
                        <a:pt x="53" y="249"/>
                        <a:pt x="53" y="242"/>
                      </a:cubicBezTo>
                      <a:cubicBezTo>
                        <a:pt x="53" y="234"/>
                        <a:pt x="59" y="233"/>
                        <a:pt x="62" y="231"/>
                      </a:cubicBezTo>
                      <a:cubicBezTo>
                        <a:pt x="64" y="228"/>
                        <a:pt x="59" y="218"/>
                        <a:pt x="62" y="216"/>
                      </a:cubicBezTo>
                      <a:cubicBezTo>
                        <a:pt x="65" y="215"/>
                        <a:pt x="63" y="210"/>
                        <a:pt x="65" y="208"/>
                      </a:cubicBezTo>
                      <a:cubicBezTo>
                        <a:pt x="67" y="206"/>
                        <a:pt x="67" y="203"/>
                        <a:pt x="68" y="199"/>
                      </a:cubicBezTo>
                      <a:cubicBezTo>
                        <a:pt x="69" y="195"/>
                        <a:pt x="65" y="193"/>
                        <a:pt x="65" y="189"/>
                      </a:cubicBezTo>
                      <a:cubicBezTo>
                        <a:pt x="65" y="185"/>
                        <a:pt x="65" y="182"/>
                        <a:pt x="62" y="178"/>
                      </a:cubicBezTo>
                      <a:cubicBezTo>
                        <a:pt x="59" y="174"/>
                        <a:pt x="60" y="166"/>
                        <a:pt x="62" y="166"/>
                      </a:cubicBezTo>
                      <a:cubicBezTo>
                        <a:pt x="64" y="166"/>
                        <a:pt x="63" y="158"/>
                        <a:pt x="66" y="157"/>
                      </a:cubicBezTo>
                      <a:cubicBezTo>
                        <a:pt x="70" y="156"/>
                        <a:pt x="68" y="150"/>
                        <a:pt x="66" y="145"/>
                      </a:cubicBezTo>
                      <a:cubicBezTo>
                        <a:pt x="65" y="140"/>
                        <a:pt x="69" y="143"/>
                        <a:pt x="69" y="139"/>
                      </a:cubicBezTo>
                      <a:cubicBezTo>
                        <a:pt x="69" y="135"/>
                        <a:pt x="71" y="130"/>
                        <a:pt x="74" y="129"/>
                      </a:cubicBezTo>
                      <a:cubicBezTo>
                        <a:pt x="78" y="128"/>
                        <a:pt x="78" y="122"/>
                        <a:pt x="78" y="120"/>
                      </a:cubicBezTo>
                      <a:cubicBezTo>
                        <a:pt x="78" y="117"/>
                        <a:pt x="82" y="116"/>
                        <a:pt x="85" y="114"/>
                      </a:cubicBezTo>
                      <a:cubicBezTo>
                        <a:pt x="87" y="112"/>
                        <a:pt x="81" y="109"/>
                        <a:pt x="84" y="107"/>
                      </a:cubicBezTo>
                      <a:cubicBezTo>
                        <a:pt x="88" y="105"/>
                        <a:pt x="81" y="96"/>
                        <a:pt x="83" y="94"/>
                      </a:cubicBezTo>
                      <a:cubicBezTo>
                        <a:pt x="85" y="93"/>
                        <a:pt x="84" y="89"/>
                        <a:pt x="84" y="86"/>
                      </a:cubicBezTo>
                      <a:cubicBezTo>
                        <a:pt x="84" y="84"/>
                        <a:pt x="95" y="79"/>
                        <a:pt x="97" y="76"/>
                      </a:cubicBezTo>
                      <a:cubicBezTo>
                        <a:pt x="98" y="74"/>
                        <a:pt x="99" y="68"/>
                        <a:pt x="99" y="63"/>
                      </a:cubicBezTo>
                      <a:cubicBezTo>
                        <a:pt x="96" y="65"/>
                        <a:pt x="93" y="66"/>
                        <a:pt x="92" y="65"/>
                      </a:cubicBezTo>
                      <a:cubicBezTo>
                        <a:pt x="91" y="63"/>
                        <a:pt x="92" y="56"/>
                        <a:pt x="89" y="53"/>
                      </a:cubicBezTo>
                      <a:cubicBezTo>
                        <a:pt x="86" y="50"/>
                        <a:pt x="88" y="44"/>
                        <a:pt x="85" y="43"/>
                      </a:cubicBezTo>
                      <a:cubicBezTo>
                        <a:pt x="82" y="41"/>
                        <a:pt x="79" y="35"/>
                        <a:pt x="81" y="33"/>
                      </a:cubicBezTo>
                      <a:cubicBezTo>
                        <a:pt x="84" y="31"/>
                        <a:pt x="81" y="27"/>
                        <a:pt x="84" y="25"/>
                      </a:cubicBezTo>
                      <a:cubicBezTo>
                        <a:pt x="86" y="23"/>
                        <a:pt x="82" y="23"/>
                        <a:pt x="79" y="19"/>
                      </a:cubicBezTo>
                      <a:cubicBezTo>
                        <a:pt x="76" y="15"/>
                        <a:pt x="80" y="10"/>
                        <a:pt x="76" y="7"/>
                      </a:cubicBezTo>
                      <a:cubicBezTo>
                        <a:pt x="72" y="4"/>
                        <a:pt x="72" y="0"/>
                        <a:pt x="71" y="2"/>
                      </a:cubicBezTo>
                      <a:cubicBezTo>
                        <a:pt x="70" y="4"/>
                        <a:pt x="70" y="9"/>
                        <a:pt x="67" y="11"/>
                      </a:cubicBezTo>
                      <a:cubicBezTo>
                        <a:pt x="66" y="11"/>
                        <a:pt x="65" y="12"/>
                        <a:pt x="64" y="13"/>
                      </a:cubicBezTo>
                      <a:cubicBezTo>
                        <a:pt x="64" y="15"/>
                        <a:pt x="63" y="20"/>
                        <a:pt x="64" y="23"/>
                      </a:cubicBezTo>
                      <a:cubicBezTo>
                        <a:pt x="66" y="27"/>
                        <a:pt x="67" y="45"/>
                        <a:pt x="65" y="52"/>
                      </a:cubicBezTo>
                      <a:cubicBezTo>
                        <a:pt x="64" y="59"/>
                        <a:pt x="62" y="65"/>
                        <a:pt x="61" y="69"/>
                      </a:cubicBezTo>
                      <a:cubicBezTo>
                        <a:pt x="59" y="73"/>
                        <a:pt x="64" y="73"/>
                        <a:pt x="62" y="75"/>
                      </a:cubicBezTo>
                      <a:cubicBezTo>
                        <a:pt x="60" y="77"/>
                        <a:pt x="61" y="82"/>
                        <a:pt x="61" y="90"/>
                      </a:cubicBezTo>
                      <a:cubicBezTo>
                        <a:pt x="61" y="98"/>
                        <a:pt x="56" y="112"/>
                        <a:pt x="56" y="116"/>
                      </a:cubicBezTo>
                      <a:cubicBezTo>
                        <a:pt x="56" y="120"/>
                        <a:pt x="52" y="123"/>
                        <a:pt x="53" y="128"/>
                      </a:cubicBezTo>
                      <a:cubicBezTo>
                        <a:pt x="53" y="133"/>
                        <a:pt x="51" y="135"/>
                        <a:pt x="48" y="138"/>
                      </a:cubicBezTo>
                      <a:cubicBezTo>
                        <a:pt x="45" y="140"/>
                        <a:pt x="52" y="147"/>
                        <a:pt x="52" y="151"/>
                      </a:cubicBezTo>
                      <a:cubicBezTo>
                        <a:pt x="52" y="155"/>
                        <a:pt x="47" y="157"/>
                        <a:pt x="48" y="163"/>
                      </a:cubicBezTo>
                      <a:cubicBezTo>
                        <a:pt x="49" y="171"/>
                        <a:pt x="48" y="185"/>
                        <a:pt x="48" y="188"/>
                      </a:cubicBezTo>
                      <a:cubicBezTo>
                        <a:pt x="48" y="191"/>
                        <a:pt x="45" y="191"/>
                        <a:pt x="45" y="196"/>
                      </a:cubicBezTo>
                      <a:cubicBezTo>
                        <a:pt x="46" y="201"/>
                        <a:pt x="42" y="202"/>
                        <a:pt x="41" y="210"/>
                      </a:cubicBezTo>
                      <a:cubicBezTo>
                        <a:pt x="41" y="217"/>
                        <a:pt x="35" y="228"/>
                        <a:pt x="33" y="234"/>
                      </a:cubicBezTo>
                      <a:cubicBezTo>
                        <a:pt x="30" y="240"/>
                        <a:pt x="30" y="243"/>
                        <a:pt x="27" y="243"/>
                      </a:cubicBezTo>
                      <a:cubicBezTo>
                        <a:pt x="24" y="243"/>
                        <a:pt x="24" y="246"/>
                        <a:pt x="26" y="251"/>
                      </a:cubicBezTo>
                      <a:cubicBezTo>
                        <a:pt x="28" y="256"/>
                        <a:pt x="24" y="260"/>
                        <a:pt x="27" y="265"/>
                      </a:cubicBezTo>
                      <a:cubicBezTo>
                        <a:pt x="30" y="270"/>
                        <a:pt x="29" y="272"/>
                        <a:pt x="28" y="277"/>
                      </a:cubicBezTo>
                      <a:cubicBezTo>
                        <a:pt x="26" y="282"/>
                        <a:pt x="24" y="282"/>
                        <a:pt x="24" y="286"/>
                      </a:cubicBezTo>
                      <a:cubicBezTo>
                        <a:pt x="24" y="291"/>
                        <a:pt x="21" y="295"/>
                        <a:pt x="23" y="300"/>
                      </a:cubicBezTo>
                      <a:cubicBezTo>
                        <a:pt x="25" y="305"/>
                        <a:pt x="24" y="306"/>
                        <a:pt x="22" y="306"/>
                      </a:cubicBezTo>
                      <a:cubicBezTo>
                        <a:pt x="19" y="306"/>
                        <a:pt x="18" y="310"/>
                        <a:pt x="17" y="319"/>
                      </a:cubicBezTo>
                      <a:cubicBezTo>
                        <a:pt x="16" y="327"/>
                        <a:pt x="16" y="327"/>
                        <a:pt x="22" y="326"/>
                      </a:cubicBezTo>
                      <a:cubicBezTo>
                        <a:pt x="28" y="326"/>
                        <a:pt x="24" y="306"/>
                        <a:pt x="27" y="306"/>
                      </a:cubicBezTo>
                      <a:cubicBezTo>
                        <a:pt x="31" y="306"/>
                        <a:pt x="28" y="303"/>
                        <a:pt x="32" y="302"/>
                      </a:cubicBezTo>
                      <a:cubicBezTo>
                        <a:pt x="35" y="301"/>
                        <a:pt x="32" y="305"/>
                        <a:pt x="35" y="306"/>
                      </a:cubicBezTo>
                      <a:cubicBezTo>
                        <a:pt x="37" y="307"/>
                        <a:pt x="39" y="309"/>
                        <a:pt x="35" y="311"/>
                      </a:cubicBezTo>
                      <a:cubicBezTo>
                        <a:pt x="32" y="313"/>
                        <a:pt x="36" y="318"/>
                        <a:pt x="34" y="320"/>
                      </a:cubicBezTo>
                      <a:cubicBezTo>
                        <a:pt x="33" y="323"/>
                        <a:pt x="30" y="326"/>
                        <a:pt x="32" y="329"/>
                      </a:cubicBezTo>
                      <a:cubicBezTo>
                        <a:pt x="33" y="333"/>
                        <a:pt x="30" y="332"/>
                        <a:pt x="30" y="337"/>
                      </a:cubicBezTo>
                      <a:cubicBezTo>
                        <a:pt x="29" y="341"/>
                        <a:pt x="32" y="341"/>
                        <a:pt x="30" y="342"/>
                      </a:cubicBezTo>
                      <a:cubicBezTo>
                        <a:pt x="28" y="343"/>
                        <a:pt x="32" y="346"/>
                        <a:pt x="30" y="347"/>
                      </a:cubicBezTo>
                      <a:cubicBezTo>
                        <a:pt x="27" y="347"/>
                        <a:pt x="29" y="351"/>
                        <a:pt x="30" y="354"/>
                      </a:cubicBezTo>
                      <a:cubicBezTo>
                        <a:pt x="32" y="357"/>
                        <a:pt x="27" y="355"/>
                        <a:pt x="25" y="357"/>
                      </a:cubicBezTo>
                      <a:cubicBezTo>
                        <a:pt x="22" y="359"/>
                        <a:pt x="27" y="362"/>
                        <a:pt x="26" y="364"/>
                      </a:cubicBezTo>
                      <a:cubicBezTo>
                        <a:pt x="24" y="367"/>
                        <a:pt x="20" y="363"/>
                        <a:pt x="18" y="361"/>
                      </a:cubicBezTo>
                      <a:cubicBezTo>
                        <a:pt x="17" y="360"/>
                        <a:pt x="21" y="357"/>
                        <a:pt x="23" y="354"/>
                      </a:cubicBezTo>
                      <a:cubicBezTo>
                        <a:pt x="26" y="351"/>
                        <a:pt x="21" y="344"/>
                        <a:pt x="17" y="346"/>
                      </a:cubicBezTo>
                      <a:cubicBezTo>
                        <a:pt x="14" y="347"/>
                        <a:pt x="21" y="351"/>
                        <a:pt x="21" y="355"/>
                      </a:cubicBezTo>
                      <a:cubicBezTo>
                        <a:pt x="21" y="358"/>
                        <a:pt x="15" y="354"/>
                        <a:pt x="15" y="357"/>
                      </a:cubicBezTo>
                      <a:cubicBezTo>
                        <a:pt x="15" y="361"/>
                        <a:pt x="11" y="360"/>
                        <a:pt x="9" y="362"/>
                      </a:cubicBezTo>
                      <a:cubicBezTo>
                        <a:pt x="6" y="365"/>
                        <a:pt x="12" y="367"/>
                        <a:pt x="9" y="368"/>
                      </a:cubicBezTo>
                      <a:cubicBezTo>
                        <a:pt x="7" y="368"/>
                        <a:pt x="2" y="372"/>
                        <a:pt x="2" y="374"/>
                      </a:cubicBezTo>
                      <a:cubicBezTo>
                        <a:pt x="2" y="377"/>
                        <a:pt x="5" y="377"/>
                        <a:pt x="5" y="375"/>
                      </a:cubicBezTo>
                      <a:cubicBezTo>
                        <a:pt x="5" y="372"/>
                        <a:pt x="9" y="372"/>
                        <a:pt x="10" y="375"/>
                      </a:cubicBezTo>
                      <a:cubicBezTo>
                        <a:pt x="11" y="378"/>
                        <a:pt x="13" y="375"/>
                        <a:pt x="17" y="376"/>
                      </a:cubicBezTo>
                      <a:cubicBezTo>
                        <a:pt x="20" y="376"/>
                        <a:pt x="20" y="382"/>
                        <a:pt x="18" y="381"/>
                      </a:cubicBezTo>
                      <a:cubicBezTo>
                        <a:pt x="16" y="381"/>
                        <a:pt x="14" y="385"/>
                        <a:pt x="14" y="388"/>
                      </a:cubicBezTo>
                      <a:cubicBezTo>
                        <a:pt x="15" y="392"/>
                        <a:pt x="22" y="388"/>
                        <a:pt x="25" y="389"/>
                      </a:cubicBezTo>
                      <a:cubicBezTo>
                        <a:pt x="28" y="390"/>
                        <a:pt x="27" y="396"/>
                        <a:pt x="25" y="394"/>
                      </a:cubicBezTo>
                      <a:cubicBezTo>
                        <a:pt x="23" y="392"/>
                        <a:pt x="19" y="389"/>
                        <a:pt x="17" y="392"/>
                      </a:cubicBezTo>
                      <a:cubicBezTo>
                        <a:pt x="16" y="395"/>
                        <a:pt x="13" y="394"/>
                        <a:pt x="11" y="393"/>
                      </a:cubicBezTo>
                      <a:cubicBezTo>
                        <a:pt x="8" y="392"/>
                        <a:pt x="0" y="397"/>
                        <a:pt x="3" y="399"/>
                      </a:cubicBezTo>
                      <a:cubicBezTo>
                        <a:pt x="6" y="401"/>
                        <a:pt x="6" y="404"/>
                        <a:pt x="7" y="404"/>
                      </a:cubicBezTo>
                      <a:cubicBezTo>
                        <a:pt x="9" y="404"/>
                        <a:pt x="12" y="402"/>
                        <a:pt x="13" y="400"/>
                      </a:cubicBezTo>
                      <a:cubicBezTo>
                        <a:pt x="14" y="398"/>
                        <a:pt x="17" y="396"/>
                        <a:pt x="18" y="401"/>
                      </a:cubicBezTo>
                      <a:cubicBezTo>
                        <a:pt x="18" y="405"/>
                        <a:pt x="13" y="403"/>
                        <a:pt x="12" y="406"/>
                      </a:cubicBezTo>
                      <a:cubicBezTo>
                        <a:pt x="11" y="408"/>
                        <a:pt x="9" y="410"/>
                        <a:pt x="6" y="412"/>
                      </a:cubicBezTo>
                      <a:cubicBezTo>
                        <a:pt x="3" y="415"/>
                        <a:pt x="6" y="418"/>
                        <a:pt x="8" y="417"/>
                      </a:cubicBezTo>
                      <a:cubicBezTo>
                        <a:pt x="11" y="416"/>
                        <a:pt x="8" y="420"/>
                        <a:pt x="11" y="421"/>
                      </a:cubicBezTo>
                      <a:cubicBezTo>
                        <a:pt x="14" y="421"/>
                        <a:pt x="15" y="419"/>
                        <a:pt x="15" y="416"/>
                      </a:cubicBezTo>
                      <a:cubicBezTo>
                        <a:pt x="14" y="414"/>
                        <a:pt x="16" y="408"/>
                        <a:pt x="19" y="411"/>
                      </a:cubicBezTo>
                      <a:cubicBezTo>
                        <a:pt x="22" y="414"/>
                        <a:pt x="18" y="416"/>
                        <a:pt x="18" y="419"/>
                      </a:cubicBezTo>
                      <a:cubicBezTo>
                        <a:pt x="18" y="421"/>
                        <a:pt x="16" y="425"/>
                        <a:pt x="16" y="427"/>
                      </a:cubicBezTo>
                      <a:cubicBezTo>
                        <a:pt x="16" y="430"/>
                        <a:pt x="13" y="429"/>
                        <a:pt x="13" y="432"/>
                      </a:cubicBezTo>
                      <a:cubicBezTo>
                        <a:pt x="13" y="435"/>
                        <a:pt x="6" y="433"/>
                        <a:pt x="9" y="435"/>
                      </a:cubicBezTo>
                      <a:cubicBezTo>
                        <a:pt x="13" y="437"/>
                        <a:pt x="7" y="439"/>
                        <a:pt x="9" y="441"/>
                      </a:cubicBezTo>
                      <a:cubicBezTo>
                        <a:pt x="11" y="443"/>
                        <a:pt x="12" y="439"/>
                        <a:pt x="15" y="440"/>
                      </a:cubicBezTo>
                      <a:cubicBezTo>
                        <a:pt x="18" y="441"/>
                        <a:pt x="17" y="441"/>
                        <a:pt x="21" y="440"/>
                      </a:cubicBezTo>
                      <a:cubicBezTo>
                        <a:pt x="24" y="438"/>
                        <a:pt x="26" y="443"/>
                        <a:pt x="23" y="444"/>
                      </a:cubicBezTo>
                      <a:cubicBezTo>
                        <a:pt x="20" y="445"/>
                        <a:pt x="16" y="448"/>
                        <a:pt x="18" y="449"/>
                      </a:cubicBezTo>
                      <a:cubicBezTo>
                        <a:pt x="19" y="449"/>
                        <a:pt x="24" y="446"/>
                        <a:pt x="25" y="450"/>
                      </a:cubicBezTo>
                      <a:cubicBezTo>
                        <a:pt x="26" y="453"/>
                        <a:pt x="28" y="452"/>
                        <a:pt x="28" y="448"/>
                      </a:cubicBezTo>
                      <a:cubicBezTo>
                        <a:pt x="29" y="445"/>
                        <a:pt x="35" y="448"/>
                        <a:pt x="36" y="451"/>
                      </a:cubicBezTo>
                      <a:cubicBezTo>
                        <a:pt x="37" y="454"/>
                        <a:pt x="29" y="456"/>
                        <a:pt x="26" y="455"/>
                      </a:cubicBezTo>
                      <a:cubicBezTo>
                        <a:pt x="22" y="454"/>
                        <a:pt x="20" y="458"/>
                        <a:pt x="22" y="462"/>
                      </a:cubicBezTo>
                      <a:cubicBezTo>
                        <a:pt x="25" y="465"/>
                        <a:pt x="28" y="462"/>
                        <a:pt x="31" y="459"/>
                      </a:cubicBezTo>
                      <a:cubicBezTo>
                        <a:pt x="33" y="456"/>
                        <a:pt x="47" y="457"/>
                        <a:pt x="48" y="460"/>
                      </a:cubicBezTo>
                      <a:cubicBezTo>
                        <a:pt x="49" y="463"/>
                        <a:pt x="42" y="460"/>
                        <a:pt x="41" y="462"/>
                      </a:cubicBezTo>
                      <a:cubicBezTo>
                        <a:pt x="40" y="464"/>
                        <a:pt x="35" y="465"/>
                        <a:pt x="34" y="463"/>
                      </a:cubicBezTo>
                      <a:cubicBezTo>
                        <a:pt x="33" y="461"/>
                        <a:pt x="28" y="464"/>
                        <a:pt x="28" y="467"/>
                      </a:cubicBezTo>
                      <a:cubicBezTo>
                        <a:pt x="27" y="471"/>
                        <a:pt x="23" y="471"/>
                        <a:pt x="28" y="472"/>
                      </a:cubicBezTo>
                      <a:cubicBezTo>
                        <a:pt x="32" y="473"/>
                        <a:pt x="31" y="467"/>
                        <a:pt x="38" y="468"/>
                      </a:cubicBezTo>
                      <a:cubicBezTo>
                        <a:pt x="45" y="468"/>
                        <a:pt x="49" y="461"/>
                        <a:pt x="51" y="465"/>
                      </a:cubicBezTo>
                      <a:cubicBezTo>
                        <a:pt x="53" y="469"/>
                        <a:pt x="45" y="472"/>
                        <a:pt x="42" y="470"/>
                      </a:cubicBezTo>
                      <a:cubicBezTo>
                        <a:pt x="40" y="467"/>
                        <a:pt x="36" y="472"/>
                        <a:pt x="37" y="475"/>
                      </a:cubicBezTo>
                      <a:cubicBezTo>
                        <a:pt x="37" y="479"/>
                        <a:pt x="29" y="474"/>
                        <a:pt x="25" y="474"/>
                      </a:cubicBezTo>
                      <a:cubicBezTo>
                        <a:pt x="21" y="473"/>
                        <a:pt x="22" y="478"/>
                        <a:pt x="26" y="481"/>
                      </a:cubicBezTo>
                      <a:cubicBezTo>
                        <a:pt x="29" y="485"/>
                        <a:pt x="31" y="481"/>
                        <a:pt x="36" y="484"/>
                      </a:cubicBezTo>
                      <a:cubicBezTo>
                        <a:pt x="40" y="486"/>
                        <a:pt x="40" y="489"/>
                        <a:pt x="43" y="487"/>
                      </a:cubicBezTo>
                      <a:cubicBezTo>
                        <a:pt x="46" y="484"/>
                        <a:pt x="43" y="484"/>
                        <a:pt x="41" y="483"/>
                      </a:cubicBezTo>
                      <a:cubicBezTo>
                        <a:pt x="39" y="482"/>
                        <a:pt x="41" y="477"/>
                        <a:pt x="45" y="480"/>
                      </a:cubicBezTo>
                      <a:cubicBezTo>
                        <a:pt x="50" y="482"/>
                        <a:pt x="56" y="478"/>
                        <a:pt x="54" y="472"/>
                      </a:cubicBezTo>
                      <a:cubicBezTo>
                        <a:pt x="53" y="466"/>
                        <a:pt x="58" y="463"/>
                        <a:pt x="64" y="461"/>
                      </a:cubicBezTo>
                      <a:cubicBezTo>
                        <a:pt x="70" y="459"/>
                        <a:pt x="67" y="465"/>
                        <a:pt x="63" y="466"/>
                      </a:cubicBezTo>
                      <a:cubicBezTo>
                        <a:pt x="58" y="468"/>
                        <a:pt x="58" y="469"/>
                        <a:pt x="61" y="473"/>
                      </a:cubicBezTo>
                      <a:cubicBezTo>
                        <a:pt x="64" y="476"/>
                        <a:pt x="68" y="471"/>
                        <a:pt x="71" y="473"/>
                      </a:cubicBezTo>
                      <a:cubicBezTo>
                        <a:pt x="74" y="476"/>
                        <a:pt x="66" y="476"/>
                        <a:pt x="65" y="478"/>
                      </a:cubicBezTo>
                      <a:cubicBezTo>
                        <a:pt x="64" y="481"/>
                        <a:pt x="70" y="484"/>
                        <a:pt x="65" y="486"/>
                      </a:cubicBezTo>
                      <a:cubicBezTo>
                        <a:pt x="61" y="488"/>
                        <a:pt x="63" y="478"/>
                        <a:pt x="61" y="477"/>
                      </a:cubicBezTo>
                      <a:cubicBezTo>
                        <a:pt x="58" y="476"/>
                        <a:pt x="56" y="478"/>
                        <a:pt x="58" y="484"/>
                      </a:cubicBezTo>
                      <a:cubicBezTo>
                        <a:pt x="61" y="490"/>
                        <a:pt x="55" y="485"/>
                        <a:pt x="53" y="482"/>
                      </a:cubicBezTo>
                      <a:cubicBezTo>
                        <a:pt x="50" y="479"/>
                        <a:pt x="47" y="483"/>
                        <a:pt x="50" y="486"/>
                      </a:cubicBezTo>
                      <a:cubicBezTo>
                        <a:pt x="53" y="489"/>
                        <a:pt x="44" y="486"/>
                        <a:pt x="44" y="491"/>
                      </a:cubicBezTo>
                      <a:cubicBezTo>
                        <a:pt x="44" y="496"/>
                        <a:pt x="48" y="492"/>
                        <a:pt x="52" y="493"/>
                      </a:cubicBezTo>
                      <a:cubicBezTo>
                        <a:pt x="57" y="494"/>
                        <a:pt x="55" y="500"/>
                        <a:pt x="58" y="503"/>
                      </a:cubicBezTo>
                      <a:cubicBezTo>
                        <a:pt x="61" y="505"/>
                        <a:pt x="59" y="495"/>
                        <a:pt x="62" y="494"/>
                      </a:cubicBezTo>
                      <a:cubicBezTo>
                        <a:pt x="66" y="493"/>
                        <a:pt x="62" y="502"/>
                        <a:pt x="70" y="504"/>
                      </a:cubicBezTo>
                      <a:cubicBezTo>
                        <a:pt x="78" y="507"/>
                        <a:pt x="71" y="503"/>
                        <a:pt x="74" y="500"/>
                      </a:cubicBezTo>
                      <a:cubicBezTo>
                        <a:pt x="78" y="498"/>
                        <a:pt x="82" y="508"/>
                        <a:pt x="86" y="509"/>
                      </a:cubicBezTo>
                      <a:cubicBezTo>
                        <a:pt x="90" y="510"/>
                        <a:pt x="87" y="504"/>
                        <a:pt x="84" y="501"/>
                      </a:cubicBezTo>
                      <a:cubicBezTo>
                        <a:pt x="82" y="498"/>
                        <a:pt x="87" y="500"/>
                        <a:pt x="91" y="501"/>
                      </a:cubicBezTo>
                      <a:cubicBezTo>
                        <a:pt x="95" y="503"/>
                        <a:pt x="98" y="503"/>
                        <a:pt x="98" y="500"/>
                      </a:cubicBezTo>
                      <a:cubicBezTo>
                        <a:pt x="99" y="499"/>
                        <a:pt x="99" y="499"/>
                        <a:pt x="100" y="500"/>
                      </a:cubicBezTo>
                      <a:cubicBezTo>
                        <a:pt x="96" y="497"/>
                        <a:pt x="83" y="499"/>
                        <a:pt x="81" y="499"/>
                      </a:cubicBezTo>
                      <a:cubicBezTo>
                        <a:pt x="79" y="498"/>
                        <a:pt x="81" y="468"/>
                        <a:pt x="81" y="461"/>
                      </a:cubicBezTo>
                      <a:cubicBezTo>
                        <a:pt x="81" y="461"/>
                        <a:pt x="81" y="461"/>
                        <a:pt x="80" y="461"/>
                      </a:cubicBezTo>
                      <a:cubicBezTo>
                        <a:pt x="77" y="461"/>
                        <a:pt x="70" y="462"/>
                        <a:pt x="71" y="457"/>
                      </a:cubicBezTo>
                      <a:cubicBezTo>
                        <a:pt x="71" y="456"/>
                        <a:pt x="72" y="456"/>
                        <a:pt x="72" y="455"/>
                      </a:cubicBezTo>
                      <a:cubicBezTo>
                        <a:pt x="71" y="454"/>
                        <a:pt x="69" y="453"/>
                        <a:pt x="66" y="452"/>
                      </a:cubicBezTo>
                      <a:cubicBezTo>
                        <a:pt x="61" y="450"/>
                        <a:pt x="49" y="452"/>
                        <a:pt x="46" y="452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7" name="Freeform 110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2992438" y="3683000"/>
                  <a:ext cx="192088" cy="192088"/>
                </a:xfrm>
                <a:custGeom>
                  <a:avLst/>
                  <a:gdLst/>
                  <a:ahLst/>
                  <a:cxnLst>
                    <a:cxn ang="0">
                      <a:pos x="96" y="54"/>
                    </a:cxn>
                    <a:cxn ang="0">
                      <a:pos x="87" y="56"/>
                    </a:cxn>
                    <a:cxn ang="0">
                      <a:pos x="81" y="43"/>
                    </a:cxn>
                    <a:cxn ang="0">
                      <a:pos x="73" y="34"/>
                    </a:cxn>
                    <a:cxn ang="0">
                      <a:pos x="64" y="33"/>
                    </a:cxn>
                    <a:cxn ang="0">
                      <a:pos x="58" y="24"/>
                    </a:cxn>
                    <a:cxn ang="0">
                      <a:pos x="56" y="10"/>
                    </a:cxn>
                    <a:cxn ang="0">
                      <a:pos x="55" y="4"/>
                    </a:cxn>
                    <a:cxn ang="0">
                      <a:pos x="53" y="5"/>
                    </a:cxn>
                    <a:cxn ang="0">
                      <a:pos x="43" y="0"/>
                    </a:cxn>
                    <a:cxn ang="0">
                      <a:pos x="30" y="1"/>
                    </a:cxn>
                    <a:cxn ang="0">
                      <a:pos x="16" y="4"/>
                    </a:cxn>
                    <a:cxn ang="0">
                      <a:pos x="7" y="14"/>
                    </a:cxn>
                    <a:cxn ang="0">
                      <a:pos x="4" y="32"/>
                    </a:cxn>
                    <a:cxn ang="0">
                      <a:pos x="0" y="31"/>
                    </a:cxn>
                    <a:cxn ang="0">
                      <a:pos x="16" y="47"/>
                    </a:cxn>
                    <a:cxn ang="0">
                      <a:pos x="28" y="55"/>
                    </a:cxn>
                    <a:cxn ang="0">
                      <a:pos x="41" y="62"/>
                    </a:cxn>
                    <a:cxn ang="0">
                      <a:pos x="62" y="72"/>
                    </a:cxn>
                    <a:cxn ang="0">
                      <a:pos x="53" y="87"/>
                    </a:cxn>
                    <a:cxn ang="0">
                      <a:pos x="49" y="95"/>
                    </a:cxn>
                    <a:cxn ang="0">
                      <a:pos x="60" y="97"/>
                    </a:cxn>
                    <a:cxn ang="0">
                      <a:pos x="71" y="98"/>
                    </a:cxn>
                    <a:cxn ang="0">
                      <a:pos x="80" y="96"/>
                    </a:cxn>
                    <a:cxn ang="0">
                      <a:pos x="89" y="92"/>
                    </a:cxn>
                    <a:cxn ang="0">
                      <a:pos x="95" y="75"/>
                    </a:cxn>
                    <a:cxn ang="0">
                      <a:pos x="96" y="54"/>
                    </a:cxn>
                  </a:cxnLst>
                  <a:rect l="0" t="0" r="r" b="b"/>
                  <a:pathLst>
                    <a:path w="100" h="100">
                      <a:moveTo>
                        <a:pt x="96" y="54"/>
                      </a:moveTo>
                      <a:cubicBezTo>
                        <a:pt x="92" y="52"/>
                        <a:pt x="88" y="56"/>
                        <a:pt x="87" y="56"/>
                      </a:cubicBezTo>
                      <a:cubicBezTo>
                        <a:pt x="85" y="56"/>
                        <a:pt x="82" y="47"/>
                        <a:pt x="81" y="43"/>
                      </a:cubicBezTo>
                      <a:cubicBezTo>
                        <a:pt x="80" y="40"/>
                        <a:pt x="76" y="32"/>
                        <a:pt x="73" y="34"/>
                      </a:cubicBezTo>
                      <a:cubicBezTo>
                        <a:pt x="71" y="36"/>
                        <a:pt x="71" y="33"/>
                        <a:pt x="64" y="33"/>
                      </a:cubicBezTo>
                      <a:cubicBezTo>
                        <a:pt x="56" y="33"/>
                        <a:pt x="56" y="31"/>
                        <a:pt x="58" y="24"/>
                      </a:cubicBezTo>
                      <a:cubicBezTo>
                        <a:pt x="59" y="16"/>
                        <a:pt x="53" y="12"/>
                        <a:pt x="56" y="10"/>
                      </a:cubicBezTo>
                      <a:cubicBezTo>
                        <a:pt x="58" y="9"/>
                        <a:pt x="58" y="7"/>
                        <a:pt x="55" y="4"/>
                      </a:cubicBezTo>
                      <a:cubicBezTo>
                        <a:pt x="55" y="4"/>
                        <a:pt x="54" y="5"/>
                        <a:pt x="53" y="5"/>
                      </a:cubicBezTo>
                      <a:cubicBezTo>
                        <a:pt x="51" y="5"/>
                        <a:pt x="47" y="0"/>
                        <a:pt x="43" y="0"/>
                      </a:cubicBezTo>
                      <a:cubicBezTo>
                        <a:pt x="38" y="0"/>
                        <a:pt x="33" y="0"/>
                        <a:pt x="30" y="1"/>
                      </a:cubicBezTo>
                      <a:cubicBezTo>
                        <a:pt x="26" y="3"/>
                        <a:pt x="20" y="1"/>
                        <a:pt x="16" y="4"/>
                      </a:cubicBezTo>
                      <a:cubicBezTo>
                        <a:pt x="12" y="6"/>
                        <a:pt x="7" y="12"/>
                        <a:pt x="7" y="14"/>
                      </a:cubicBezTo>
                      <a:cubicBezTo>
                        <a:pt x="8" y="17"/>
                        <a:pt x="6" y="31"/>
                        <a:pt x="4" y="32"/>
                      </a:cubicBezTo>
                      <a:cubicBezTo>
                        <a:pt x="3" y="32"/>
                        <a:pt x="2" y="32"/>
                        <a:pt x="0" y="31"/>
                      </a:cubicBezTo>
                      <a:cubicBezTo>
                        <a:pt x="3" y="36"/>
                        <a:pt x="11" y="44"/>
                        <a:pt x="16" y="47"/>
                      </a:cubicBezTo>
                      <a:cubicBezTo>
                        <a:pt x="22" y="51"/>
                        <a:pt x="22" y="55"/>
                        <a:pt x="28" y="55"/>
                      </a:cubicBezTo>
                      <a:cubicBezTo>
                        <a:pt x="35" y="56"/>
                        <a:pt x="38" y="59"/>
                        <a:pt x="41" y="62"/>
                      </a:cubicBezTo>
                      <a:cubicBezTo>
                        <a:pt x="43" y="65"/>
                        <a:pt x="60" y="70"/>
                        <a:pt x="62" y="72"/>
                      </a:cubicBezTo>
                      <a:cubicBezTo>
                        <a:pt x="63" y="75"/>
                        <a:pt x="53" y="81"/>
                        <a:pt x="53" y="87"/>
                      </a:cubicBezTo>
                      <a:cubicBezTo>
                        <a:pt x="53" y="93"/>
                        <a:pt x="49" y="93"/>
                        <a:pt x="49" y="95"/>
                      </a:cubicBezTo>
                      <a:cubicBezTo>
                        <a:pt x="49" y="97"/>
                        <a:pt x="57" y="95"/>
                        <a:pt x="60" y="97"/>
                      </a:cubicBezTo>
                      <a:cubicBezTo>
                        <a:pt x="63" y="99"/>
                        <a:pt x="67" y="96"/>
                        <a:pt x="71" y="98"/>
                      </a:cubicBezTo>
                      <a:cubicBezTo>
                        <a:pt x="74" y="100"/>
                        <a:pt x="78" y="95"/>
                        <a:pt x="80" y="96"/>
                      </a:cubicBezTo>
                      <a:cubicBezTo>
                        <a:pt x="83" y="97"/>
                        <a:pt x="86" y="91"/>
                        <a:pt x="89" y="92"/>
                      </a:cubicBezTo>
                      <a:cubicBezTo>
                        <a:pt x="93" y="92"/>
                        <a:pt x="96" y="80"/>
                        <a:pt x="95" y="75"/>
                      </a:cubicBezTo>
                      <a:cubicBezTo>
                        <a:pt x="94" y="70"/>
                        <a:pt x="100" y="56"/>
                        <a:pt x="96" y="54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8" name="Freeform 111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2492375" y="3016250"/>
                  <a:ext cx="71438" cy="57150"/>
                </a:xfrm>
                <a:custGeom>
                  <a:avLst/>
                  <a:gdLst/>
                  <a:ahLst/>
                  <a:cxnLst>
                    <a:cxn ang="0">
                      <a:pos x="36" y="24"/>
                    </a:cxn>
                    <a:cxn ang="0">
                      <a:pos x="38" y="17"/>
                    </a:cxn>
                    <a:cxn ang="0">
                      <a:pos x="26" y="3"/>
                    </a:cxn>
                    <a:cxn ang="0">
                      <a:pos x="21" y="2"/>
                    </a:cxn>
                    <a:cxn ang="0">
                      <a:pos x="10" y="0"/>
                    </a:cxn>
                    <a:cxn ang="0">
                      <a:pos x="3" y="0"/>
                    </a:cxn>
                    <a:cxn ang="0">
                      <a:pos x="3" y="5"/>
                    </a:cxn>
                    <a:cxn ang="0">
                      <a:pos x="6" y="14"/>
                    </a:cxn>
                    <a:cxn ang="0">
                      <a:pos x="12" y="13"/>
                    </a:cxn>
                    <a:cxn ang="0">
                      <a:pos x="17" y="17"/>
                    </a:cxn>
                    <a:cxn ang="0">
                      <a:pos x="25" y="24"/>
                    </a:cxn>
                    <a:cxn ang="0">
                      <a:pos x="32" y="30"/>
                    </a:cxn>
                    <a:cxn ang="0">
                      <a:pos x="34" y="30"/>
                    </a:cxn>
                    <a:cxn ang="0">
                      <a:pos x="36" y="24"/>
                    </a:cxn>
                  </a:cxnLst>
                  <a:rect l="0" t="0" r="r" b="b"/>
                  <a:pathLst>
                    <a:path w="38" h="30">
                      <a:moveTo>
                        <a:pt x="36" y="24"/>
                      </a:moveTo>
                      <a:cubicBezTo>
                        <a:pt x="35" y="23"/>
                        <a:pt x="36" y="19"/>
                        <a:pt x="38" y="17"/>
                      </a:cubicBezTo>
                      <a:cubicBezTo>
                        <a:pt x="33" y="12"/>
                        <a:pt x="29" y="6"/>
                        <a:pt x="26" y="3"/>
                      </a:cubicBezTo>
                      <a:cubicBezTo>
                        <a:pt x="24" y="3"/>
                        <a:pt x="22" y="3"/>
                        <a:pt x="21" y="2"/>
                      </a:cubicBezTo>
                      <a:cubicBezTo>
                        <a:pt x="18" y="0"/>
                        <a:pt x="12" y="2"/>
                        <a:pt x="10" y="0"/>
                      </a:cubicBezTo>
                      <a:cubicBezTo>
                        <a:pt x="8" y="0"/>
                        <a:pt x="6" y="0"/>
                        <a:pt x="3" y="0"/>
                      </a:cubicBezTo>
                      <a:cubicBezTo>
                        <a:pt x="4" y="2"/>
                        <a:pt x="4" y="4"/>
                        <a:pt x="3" y="5"/>
                      </a:cubicBezTo>
                      <a:cubicBezTo>
                        <a:pt x="0" y="6"/>
                        <a:pt x="0" y="12"/>
                        <a:pt x="6" y="14"/>
                      </a:cubicBezTo>
                      <a:cubicBezTo>
                        <a:pt x="11" y="17"/>
                        <a:pt x="9" y="13"/>
                        <a:pt x="12" y="13"/>
                      </a:cubicBezTo>
                      <a:cubicBezTo>
                        <a:pt x="15" y="13"/>
                        <a:pt x="15" y="17"/>
                        <a:pt x="17" y="17"/>
                      </a:cubicBezTo>
                      <a:cubicBezTo>
                        <a:pt x="20" y="17"/>
                        <a:pt x="25" y="20"/>
                        <a:pt x="25" y="24"/>
                      </a:cubicBezTo>
                      <a:cubicBezTo>
                        <a:pt x="25" y="28"/>
                        <a:pt x="27" y="30"/>
                        <a:pt x="32" y="30"/>
                      </a:cubicBezTo>
                      <a:cubicBezTo>
                        <a:pt x="32" y="30"/>
                        <a:pt x="33" y="30"/>
                        <a:pt x="34" y="30"/>
                      </a:cubicBezTo>
                      <a:cubicBezTo>
                        <a:pt x="35" y="28"/>
                        <a:pt x="36" y="25"/>
                        <a:pt x="36" y="24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9" name="Freeform 112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2557463" y="3044825"/>
                  <a:ext cx="125413" cy="60325"/>
                </a:xfrm>
                <a:custGeom>
                  <a:avLst/>
                  <a:gdLst/>
                  <a:ahLst/>
                  <a:cxnLst>
                    <a:cxn ang="0">
                      <a:pos x="59" y="9"/>
                    </a:cxn>
                    <a:cxn ang="0">
                      <a:pos x="43" y="2"/>
                    </a:cxn>
                    <a:cxn ang="0">
                      <a:pos x="27" y="8"/>
                    </a:cxn>
                    <a:cxn ang="0">
                      <a:pos x="9" y="7"/>
                    </a:cxn>
                    <a:cxn ang="0">
                      <a:pos x="4" y="2"/>
                    </a:cxn>
                    <a:cxn ang="0">
                      <a:pos x="2" y="9"/>
                    </a:cxn>
                    <a:cxn ang="0">
                      <a:pos x="0" y="15"/>
                    </a:cxn>
                    <a:cxn ang="0">
                      <a:pos x="15" y="22"/>
                    </a:cxn>
                    <a:cxn ang="0">
                      <a:pos x="23" y="27"/>
                    </a:cxn>
                    <a:cxn ang="0">
                      <a:pos x="32" y="25"/>
                    </a:cxn>
                    <a:cxn ang="0">
                      <a:pos x="29" y="19"/>
                    </a:cxn>
                    <a:cxn ang="0">
                      <a:pos x="35" y="13"/>
                    </a:cxn>
                    <a:cxn ang="0">
                      <a:pos x="47" y="9"/>
                    </a:cxn>
                    <a:cxn ang="0">
                      <a:pos x="50" y="17"/>
                    </a:cxn>
                    <a:cxn ang="0">
                      <a:pos x="57" y="29"/>
                    </a:cxn>
                    <a:cxn ang="0">
                      <a:pos x="65" y="21"/>
                    </a:cxn>
                    <a:cxn ang="0">
                      <a:pos x="66" y="18"/>
                    </a:cxn>
                    <a:cxn ang="0">
                      <a:pos x="59" y="9"/>
                    </a:cxn>
                  </a:cxnLst>
                  <a:rect l="0" t="0" r="r" b="b"/>
                  <a:pathLst>
                    <a:path w="66" h="31">
                      <a:moveTo>
                        <a:pt x="59" y="9"/>
                      </a:moveTo>
                      <a:cubicBezTo>
                        <a:pt x="55" y="3"/>
                        <a:pt x="48" y="4"/>
                        <a:pt x="43" y="2"/>
                      </a:cubicBezTo>
                      <a:cubicBezTo>
                        <a:pt x="39" y="0"/>
                        <a:pt x="33" y="2"/>
                        <a:pt x="27" y="8"/>
                      </a:cubicBezTo>
                      <a:cubicBezTo>
                        <a:pt x="22" y="13"/>
                        <a:pt x="14" y="10"/>
                        <a:pt x="9" y="7"/>
                      </a:cubicBezTo>
                      <a:cubicBezTo>
                        <a:pt x="8" y="6"/>
                        <a:pt x="6" y="4"/>
                        <a:pt x="4" y="2"/>
                      </a:cubicBezTo>
                      <a:cubicBezTo>
                        <a:pt x="2" y="4"/>
                        <a:pt x="1" y="8"/>
                        <a:pt x="2" y="9"/>
                      </a:cubicBezTo>
                      <a:cubicBezTo>
                        <a:pt x="2" y="10"/>
                        <a:pt x="1" y="13"/>
                        <a:pt x="0" y="15"/>
                      </a:cubicBezTo>
                      <a:cubicBezTo>
                        <a:pt x="5" y="16"/>
                        <a:pt x="12" y="18"/>
                        <a:pt x="15" y="22"/>
                      </a:cubicBezTo>
                      <a:cubicBezTo>
                        <a:pt x="19" y="26"/>
                        <a:pt x="21" y="23"/>
                        <a:pt x="23" y="27"/>
                      </a:cubicBezTo>
                      <a:cubicBezTo>
                        <a:pt x="25" y="31"/>
                        <a:pt x="31" y="28"/>
                        <a:pt x="32" y="25"/>
                      </a:cubicBezTo>
                      <a:cubicBezTo>
                        <a:pt x="33" y="23"/>
                        <a:pt x="29" y="22"/>
                        <a:pt x="29" y="19"/>
                      </a:cubicBezTo>
                      <a:cubicBezTo>
                        <a:pt x="28" y="16"/>
                        <a:pt x="34" y="17"/>
                        <a:pt x="35" y="13"/>
                      </a:cubicBezTo>
                      <a:cubicBezTo>
                        <a:pt x="36" y="10"/>
                        <a:pt x="44" y="8"/>
                        <a:pt x="47" y="9"/>
                      </a:cubicBezTo>
                      <a:cubicBezTo>
                        <a:pt x="51" y="11"/>
                        <a:pt x="54" y="13"/>
                        <a:pt x="50" y="17"/>
                      </a:cubicBezTo>
                      <a:cubicBezTo>
                        <a:pt x="48" y="20"/>
                        <a:pt x="53" y="25"/>
                        <a:pt x="57" y="29"/>
                      </a:cubicBezTo>
                      <a:cubicBezTo>
                        <a:pt x="60" y="26"/>
                        <a:pt x="63" y="22"/>
                        <a:pt x="65" y="21"/>
                      </a:cubicBezTo>
                      <a:cubicBezTo>
                        <a:pt x="65" y="21"/>
                        <a:pt x="66" y="19"/>
                        <a:pt x="66" y="18"/>
                      </a:cubicBezTo>
                      <a:cubicBezTo>
                        <a:pt x="64" y="17"/>
                        <a:pt x="62" y="13"/>
                        <a:pt x="59" y="9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0" name="Freeform 113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2643188" y="2982913"/>
                  <a:ext cx="257175" cy="366713"/>
                </a:xfrm>
                <a:custGeom>
                  <a:avLst/>
                  <a:gdLst/>
                  <a:ahLst/>
                  <a:cxnLst>
                    <a:cxn ang="0">
                      <a:pos x="21" y="140"/>
                    </a:cxn>
                    <a:cxn ang="0">
                      <a:pos x="30" y="140"/>
                    </a:cxn>
                    <a:cxn ang="0">
                      <a:pos x="38" y="146"/>
                    </a:cxn>
                    <a:cxn ang="0">
                      <a:pos x="38" y="147"/>
                    </a:cxn>
                    <a:cxn ang="0">
                      <a:pos x="48" y="147"/>
                    </a:cxn>
                    <a:cxn ang="0">
                      <a:pos x="55" y="156"/>
                    </a:cxn>
                    <a:cxn ang="0">
                      <a:pos x="62" y="163"/>
                    </a:cxn>
                    <a:cxn ang="0">
                      <a:pos x="66" y="170"/>
                    </a:cxn>
                    <a:cxn ang="0">
                      <a:pos x="79" y="172"/>
                    </a:cxn>
                    <a:cxn ang="0">
                      <a:pos x="86" y="171"/>
                    </a:cxn>
                    <a:cxn ang="0">
                      <a:pos x="93" y="170"/>
                    </a:cxn>
                    <a:cxn ang="0">
                      <a:pos x="101" y="177"/>
                    </a:cxn>
                    <a:cxn ang="0">
                      <a:pos x="95" y="187"/>
                    </a:cxn>
                    <a:cxn ang="0">
                      <a:pos x="102" y="192"/>
                    </a:cxn>
                    <a:cxn ang="0">
                      <a:pos x="103" y="192"/>
                    </a:cxn>
                    <a:cxn ang="0">
                      <a:pos x="107" y="177"/>
                    </a:cxn>
                    <a:cxn ang="0">
                      <a:pos x="109" y="161"/>
                    </a:cxn>
                    <a:cxn ang="0">
                      <a:pos x="102" y="143"/>
                    </a:cxn>
                    <a:cxn ang="0">
                      <a:pos x="110" y="137"/>
                    </a:cxn>
                    <a:cxn ang="0">
                      <a:pos x="108" y="132"/>
                    </a:cxn>
                    <a:cxn ang="0">
                      <a:pos x="105" y="126"/>
                    </a:cxn>
                    <a:cxn ang="0">
                      <a:pos x="122" y="125"/>
                    </a:cxn>
                    <a:cxn ang="0">
                      <a:pos x="134" y="121"/>
                    </a:cxn>
                    <a:cxn ang="0">
                      <a:pos x="132" y="115"/>
                    </a:cxn>
                    <a:cxn ang="0">
                      <a:pos x="133" y="106"/>
                    </a:cxn>
                    <a:cxn ang="0">
                      <a:pos x="128" y="98"/>
                    </a:cxn>
                    <a:cxn ang="0">
                      <a:pos x="131" y="77"/>
                    </a:cxn>
                    <a:cxn ang="0">
                      <a:pos x="118" y="74"/>
                    </a:cxn>
                    <a:cxn ang="0">
                      <a:pos x="102" y="67"/>
                    </a:cxn>
                    <a:cxn ang="0">
                      <a:pos x="83" y="65"/>
                    </a:cxn>
                    <a:cxn ang="0">
                      <a:pos x="75" y="50"/>
                    </a:cxn>
                    <a:cxn ang="0">
                      <a:pos x="70" y="43"/>
                    </a:cxn>
                    <a:cxn ang="0">
                      <a:pos x="65" y="40"/>
                    </a:cxn>
                    <a:cxn ang="0">
                      <a:pos x="67" y="35"/>
                    </a:cxn>
                    <a:cxn ang="0">
                      <a:pos x="69" y="27"/>
                    </a:cxn>
                    <a:cxn ang="0">
                      <a:pos x="78" y="14"/>
                    </a:cxn>
                    <a:cxn ang="0">
                      <a:pos x="82" y="12"/>
                    </a:cxn>
                    <a:cxn ang="0">
                      <a:pos x="85" y="10"/>
                    </a:cxn>
                    <a:cxn ang="0">
                      <a:pos x="87" y="3"/>
                    </a:cxn>
                    <a:cxn ang="0">
                      <a:pos x="75" y="9"/>
                    </a:cxn>
                    <a:cxn ang="0">
                      <a:pos x="65" y="14"/>
                    </a:cxn>
                    <a:cxn ang="0">
                      <a:pos x="55" y="18"/>
                    </a:cxn>
                    <a:cxn ang="0">
                      <a:pos x="49" y="17"/>
                    </a:cxn>
                    <a:cxn ang="0">
                      <a:pos x="39" y="27"/>
                    </a:cxn>
                    <a:cxn ang="0">
                      <a:pos x="35" y="37"/>
                    </a:cxn>
                    <a:cxn ang="0">
                      <a:pos x="24" y="50"/>
                    </a:cxn>
                    <a:cxn ang="0">
                      <a:pos x="21" y="51"/>
                    </a:cxn>
                    <a:cxn ang="0">
                      <a:pos x="20" y="54"/>
                    </a:cxn>
                    <a:cxn ang="0">
                      <a:pos x="12" y="62"/>
                    </a:cxn>
                    <a:cxn ang="0">
                      <a:pos x="16" y="65"/>
                    </a:cxn>
                    <a:cxn ang="0">
                      <a:pos x="18" y="74"/>
                    </a:cxn>
                    <a:cxn ang="0">
                      <a:pos x="18" y="80"/>
                    </a:cxn>
                    <a:cxn ang="0">
                      <a:pos x="20" y="98"/>
                    </a:cxn>
                    <a:cxn ang="0">
                      <a:pos x="17" y="108"/>
                    </a:cxn>
                    <a:cxn ang="0">
                      <a:pos x="8" y="115"/>
                    </a:cxn>
                    <a:cxn ang="0">
                      <a:pos x="2" y="122"/>
                    </a:cxn>
                    <a:cxn ang="0">
                      <a:pos x="0" y="127"/>
                    </a:cxn>
                    <a:cxn ang="0">
                      <a:pos x="14" y="135"/>
                    </a:cxn>
                    <a:cxn ang="0">
                      <a:pos x="21" y="140"/>
                    </a:cxn>
                  </a:cxnLst>
                  <a:rect l="0" t="0" r="r" b="b"/>
                  <a:pathLst>
                    <a:path w="135" h="192">
                      <a:moveTo>
                        <a:pt x="21" y="140"/>
                      </a:moveTo>
                      <a:cubicBezTo>
                        <a:pt x="24" y="142"/>
                        <a:pt x="29" y="141"/>
                        <a:pt x="30" y="140"/>
                      </a:cubicBezTo>
                      <a:cubicBezTo>
                        <a:pt x="31" y="139"/>
                        <a:pt x="34" y="142"/>
                        <a:pt x="38" y="146"/>
                      </a:cubicBezTo>
                      <a:cubicBezTo>
                        <a:pt x="38" y="146"/>
                        <a:pt x="38" y="147"/>
                        <a:pt x="38" y="147"/>
                      </a:cubicBezTo>
                      <a:cubicBezTo>
                        <a:pt x="42" y="146"/>
                        <a:pt x="46" y="145"/>
                        <a:pt x="48" y="147"/>
                      </a:cubicBezTo>
                      <a:cubicBezTo>
                        <a:pt x="51" y="148"/>
                        <a:pt x="50" y="156"/>
                        <a:pt x="55" y="156"/>
                      </a:cubicBezTo>
                      <a:cubicBezTo>
                        <a:pt x="59" y="156"/>
                        <a:pt x="62" y="161"/>
                        <a:pt x="62" y="163"/>
                      </a:cubicBezTo>
                      <a:cubicBezTo>
                        <a:pt x="61" y="165"/>
                        <a:pt x="66" y="167"/>
                        <a:pt x="66" y="170"/>
                      </a:cubicBezTo>
                      <a:cubicBezTo>
                        <a:pt x="66" y="174"/>
                        <a:pt x="77" y="173"/>
                        <a:pt x="79" y="172"/>
                      </a:cubicBezTo>
                      <a:cubicBezTo>
                        <a:pt x="81" y="170"/>
                        <a:pt x="84" y="170"/>
                        <a:pt x="86" y="171"/>
                      </a:cubicBezTo>
                      <a:cubicBezTo>
                        <a:pt x="88" y="172"/>
                        <a:pt x="91" y="170"/>
                        <a:pt x="93" y="170"/>
                      </a:cubicBezTo>
                      <a:cubicBezTo>
                        <a:pt x="95" y="171"/>
                        <a:pt x="103" y="174"/>
                        <a:pt x="101" y="177"/>
                      </a:cubicBezTo>
                      <a:cubicBezTo>
                        <a:pt x="100" y="180"/>
                        <a:pt x="94" y="184"/>
                        <a:pt x="95" y="187"/>
                      </a:cubicBezTo>
                      <a:cubicBezTo>
                        <a:pt x="96" y="188"/>
                        <a:pt x="100" y="190"/>
                        <a:pt x="102" y="192"/>
                      </a:cubicBezTo>
                      <a:cubicBezTo>
                        <a:pt x="102" y="192"/>
                        <a:pt x="103" y="192"/>
                        <a:pt x="103" y="192"/>
                      </a:cubicBezTo>
                      <a:cubicBezTo>
                        <a:pt x="106" y="191"/>
                        <a:pt x="107" y="180"/>
                        <a:pt x="107" y="177"/>
                      </a:cubicBezTo>
                      <a:cubicBezTo>
                        <a:pt x="107" y="173"/>
                        <a:pt x="108" y="165"/>
                        <a:pt x="109" y="161"/>
                      </a:cubicBezTo>
                      <a:cubicBezTo>
                        <a:pt x="111" y="155"/>
                        <a:pt x="102" y="150"/>
                        <a:pt x="102" y="143"/>
                      </a:cubicBezTo>
                      <a:cubicBezTo>
                        <a:pt x="102" y="136"/>
                        <a:pt x="106" y="140"/>
                        <a:pt x="110" y="137"/>
                      </a:cubicBezTo>
                      <a:cubicBezTo>
                        <a:pt x="114" y="134"/>
                        <a:pt x="110" y="133"/>
                        <a:pt x="108" y="132"/>
                      </a:cubicBezTo>
                      <a:cubicBezTo>
                        <a:pt x="106" y="132"/>
                        <a:pt x="104" y="128"/>
                        <a:pt x="105" y="126"/>
                      </a:cubicBezTo>
                      <a:cubicBezTo>
                        <a:pt x="105" y="124"/>
                        <a:pt x="118" y="125"/>
                        <a:pt x="122" y="125"/>
                      </a:cubicBezTo>
                      <a:cubicBezTo>
                        <a:pt x="126" y="125"/>
                        <a:pt x="134" y="121"/>
                        <a:pt x="134" y="121"/>
                      </a:cubicBezTo>
                      <a:cubicBezTo>
                        <a:pt x="134" y="120"/>
                        <a:pt x="135" y="117"/>
                        <a:pt x="132" y="115"/>
                      </a:cubicBezTo>
                      <a:cubicBezTo>
                        <a:pt x="129" y="112"/>
                        <a:pt x="130" y="109"/>
                        <a:pt x="133" y="106"/>
                      </a:cubicBezTo>
                      <a:cubicBezTo>
                        <a:pt x="135" y="104"/>
                        <a:pt x="131" y="101"/>
                        <a:pt x="128" y="98"/>
                      </a:cubicBezTo>
                      <a:cubicBezTo>
                        <a:pt x="125" y="94"/>
                        <a:pt x="128" y="83"/>
                        <a:pt x="131" y="77"/>
                      </a:cubicBezTo>
                      <a:cubicBezTo>
                        <a:pt x="134" y="72"/>
                        <a:pt x="124" y="73"/>
                        <a:pt x="118" y="74"/>
                      </a:cubicBezTo>
                      <a:cubicBezTo>
                        <a:pt x="111" y="74"/>
                        <a:pt x="106" y="72"/>
                        <a:pt x="102" y="67"/>
                      </a:cubicBezTo>
                      <a:cubicBezTo>
                        <a:pt x="98" y="61"/>
                        <a:pt x="92" y="65"/>
                        <a:pt x="83" y="65"/>
                      </a:cubicBezTo>
                      <a:cubicBezTo>
                        <a:pt x="73" y="65"/>
                        <a:pt x="75" y="54"/>
                        <a:pt x="75" y="50"/>
                      </a:cubicBezTo>
                      <a:cubicBezTo>
                        <a:pt x="76" y="46"/>
                        <a:pt x="70" y="45"/>
                        <a:pt x="70" y="43"/>
                      </a:cubicBezTo>
                      <a:cubicBezTo>
                        <a:pt x="70" y="40"/>
                        <a:pt x="68" y="40"/>
                        <a:pt x="65" y="40"/>
                      </a:cubicBezTo>
                      <a:cubicBezTo>
                        <a:pt x="63" y="40"/>
                        <a:pt x="65" y="37"/>
                        <a:pt x="67" y="35"/>
                      </a:cubicBezTo>
                      <a:cubicBezTo>
                        <a:pt x="69" y="33"/>
                        <a:pt x="68" y="31"/>
                        <a:pt x="69" y="27"/>
                      </a:cubicBezTo>
                      <a:cubicBezTo>
                        <a:pt x="69" y="22"/>
                        <a:pt x="75" y="18"/>
                        <a:pt x="78" y="14"/>
                      </a:cubicBezTo>
                      <a:cubicBezTo>
                        <a:pt x="79" y="13"/>
                        <a:pt x="80" y="12"/>
                        <a:pt x="82" y="12"/>
                      </a:cubicBezTo>
                      <a:cubicBezTo>
                        <a:pt x="82" y="11"/>
                        <a:pt x="83" y="10"/>
                        <a:pt x="85" y="10"/>
                      </a:cubicBezTo>
                      <a:cubicBezTo>
                        <a:pt x="90" y="9"/>
                        <a:pt x="92" y="5"/>
                        <a:pt x="87" y="3"/>
                      </a:cubicBezTo>
                      <a:cubicBezTo>
                        <a:pt x="83" y="0"/>
                        <a:pt x="80" y="8"/>
                        <a:pt x="75" y="9"/>
                      </a:cubicBezTo>
                      <a:cubicBezTo>
                        <a:pt x="69" y="9"/>
                        <a:pt x="68" y="13"/>
                        <a:pt x="65" y="14"/>
                      </a:cubicBezTo>
                      <a:cubicBezTo>
                        <a:pt x="61" y="16"/>
                        <a:pt x="55" y="15"/>
                        <a:pt x="55" y="18"/>
                      </a:cubicBezTo>
                      <a:cubicBezTo>
                        <a:pt x="54" y="21"/>
                        <a:pt x="52" y="18"/>
                        <a:pt x="49" y="17"/>
                      </a:cubicBezTo>
                      <a:cubicBezTo>
                        <a:pt x="46" y="16"/>
                        <a:pt x="39" y="23"/>
                        <a:pt x="39" y="27"/>
                      </a:cubicBezTo>
                      <a:cubicBezTo>
                        <a:pt x="39" y="30"/>
                        <a:pt x="40" y="34"/>
                        <a:pt x="35" y="37"/>
                      </a:cubicBezTo>
                      <a:cubicBezTo>
                        <a:pt x="29" y="41"/>
                        <a:pt x="26" y="47"/>
                        <a:pt x="24" y="50"/>
                      </a:cubicBezTo>
                      <a:cubicBezTo>
                        <a:pt x="23" y="51"/>
                        <a:pt x="22" y="51"/>
                        <a:pt x="21" y="51"/>
                      </a:cubicBezTo>
                      <a:cubicBezTo>
                        <a:pt x="21" y="52"/>
                        <a:pt x="20" y="54"/>
                        <a:pt x="20" y="54"/>
                      </a:cubicBezTo>
                      <a:cubicBezTo>
                        <a:pt x="18" y="55"/>
                        <a:pt x="15" y="59"/>
                        <a:pt x="12" y="62"/>
                      </a:cubicBezTo>
                      <a:cubicBezTo>
                        <a:pt x="13" y="63"/>
                        <a:pt x="15" y="64"/>
                        <a:pt x="16" y="65"/>
                      </a:cubicBezTo>
                      <a:cubicBezTo>
                        <a:pt x="19" y="69"/>
                        <a:pt x="17" y="72"/>
                        <a:pt x="18" y="74"/>
                      </a:cubicBezTo>
                      <a:cubicBezTo>
                        <a:pt x="19" y="76"/>
                        <a:pt x="20" y="79"/>
                        <a:pt x="18" y="80"/>
                      </a:cubicBezTo>
                      <a:cubicBezTo>
                        <a:pt x="16" y="82"/>
                        <a:pt x="18" y="95"/>
                        <a:pt x="20" y="98"/>
                      </a:cubicBezTo>
                      <a:cubicBezTo>
                        <a:pt x="22" y="100"/>
                        <a:pt x="20" y="103"/>
                        <a:pt x="17" y="108"/>
                      </a:cubicBezTo>
                      <a:cubicBezTo>
                        <a:pt x="15" y="113"/>
                        <a:pt x="13" y="115"/>
                        <a:pt x="8" y="115"/>
                      </a:cubicBezTo>
                      <a:cubicBezTo>
                        <a:pt x="4" y="115"/>
                        <a:pt x="4" y="122"/>
                        <a:pt x="2" y="122"/>
                      </a:cubicBezTo>
                      <a:cubicBezTo>
                        <a:pt x="1" y="122"/>
                        <a:pt x="0" y="125"/>
                        <a:pt x="0" y="127"/>
                      </a:cubicBezTo>
                      <a:cubicBezTo>
                        <a:pt x="4" y="131"/>
                        <a:pt x="12" y="135"/>
                        <a:pt x="14" y="135"/>
                      </a:cubicBezTo>
                      <a:cubicBezTo>
                        <a:pt x="16" y="135"/>
                        <a:pt x="18" y="138"/>
                        <a:pt x="21" y="140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1" name="Freeform 114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2844800" y="3470275"/>
                  <a:ext cx="266700" cy="300038"/>
                </a:xfrm>
                <a:custGeom>
                  <a:avLst/>
                  <a:gdLst/>
                  <a:ahLst/>
                  <a:cxnLst>
                    <a:cxn ang="0">
                      <a:pos x="137" y="94"/>
                    </a:cxn>
                    <a:cxn ang="0">
                      <a:pos x="130" y="83"/>
                    </a:cxn>
                    <a:cxn ang="0">
                      <a:pos x="121" y="77"/>
                    </a:cxn>
                    <a:cxn ang="0">
                      <a:pos x="109" y="71"/>
                    </a:cxn>
                    <a:cxn ang="0">
                      <a:pos x="107" y="62"/>
                    </a:cxn>
                    <a:cxn ang="0">
                      <a:pos x="106" y="53"/>
                    </a:cxn>
                    <a:cxn ang="0">
                      <a:pos x="101" y="46"/>
                    </a:cxn>
                    <a:cxn ang="0">
                      <a:pos x="89" y="43"/>
                    </a:cxn>
                    <a:cxn ang="0">
                      <a:pos x="80" y="39"/>
                    </a:cxn>
                    <a:cxn ang="0">
                      <a:pos x="75" y="35"/>
                    </a:cxn>
                    <a:cxn ang="0">
                      <a:pos x="67" y="33"/>
                    </a:cxn>
                    <a:cxn ang="0">
                      <a:pos x="54" y="25"/>
                    </a:cxn>
                    <a:cxn ang="0">
                      <a:pos x="50" y="3"/>
                    </a:cxn>
                    <a:cxn ang="0">
                      <a:pos x="39" y="2"/>
                    </a:cxn>
                    <a:cxn ang="0">
                      <a:pos x="26" y="8"/>
                    </a:cxn>
                    <a:cxn ang="0">
                      <a:pos x="16" y="13"/>
                    </a:cxn>
                    <a:cxn ang="0">
                      <a:pos x="7" y="16"/>
                    </a:cxn>
                    <a:cxn ang="0">
                      <a:pos x="3" y="15"/>
                    </a:cxn>
                    <a:cxn ang="0">
                      <a:pos x="11" y="31"/>
                    </a:cxn>
                    <a:cxn ang="0">
                      <a:pos x="8" y="37"/>
                    </a:cxn>
                    <a:cxn ang="0">
                      <a:pos x="9" y="53"/>
                    </a:cxn>
                    <a:cxn ang="0">
                      <a:pos x="6" y="62"/>
                    </a:cxn>
                    <a:cxn ang="0">
                      <a:pos x="3" y="72"/>
                    </a:cxn>
                    <a:cxn ang="0">
                      <a:pos x="8" y="77"/>
                    </a:cxn>
                    <a:cxn ang="0">
                      <a:pos x="2" y="86"/>
                    </a:cxn>
                    <a:cxn ang="0">
                      <a:pos x="1" y="90"/>
                    </a:cxn>
                    <a:cxn ang="0">
                      <a:pos x="5" y="96"/>
                    </a:cxn>
                    <a:cxn ang="0">
                      <a:pos x="8" y="108"/>
                    </a:cxn>
                    <a:cxn ang="0">
                      <a:pos x="13" y="114"/>
                    </a:cxn>
                    <a:cxn ang="0">
                      <a:pos x="10" y="122"/>
                    </a:cxn>
                    <a:cxn ang="0">
                      <a:pos x="14" y="132"/>
                    </a:cxn>
                    <a:cxn ang="0">
                      <a:pos x="18" y="142"/>
                    </a:cxn>
                    <a:cxn ang="0">
                      <a:pos x="21" y="154"/>
                    </a:cxn>
                    <a:cxn ang="0">
                      <a:pos x="36" y="145"/>
                    </a:cxn>
                    <a:cxn ang="0">
                      <a:pos x="46" y="145"/>
                    </a:cxn>
                    <a:cxn ang="0">
                      <a:pos x="59" y="150"/>
                    </a:cxn>
                    <a:cxn ang="0">
                      <a:pos x="66" y="144"/>
                    </a:cxn>
                    <a:cxn ang="0">
                      <a:pos x="81" y="144"/>
                    </a:cxn>
                    <a:cxn ang="0">
                      <a:pos x="84" y="126"/>
                    </a:cxn>
                    <a:cxn ang="0">
                      <a:pos x="93" y="116"/>
                    </a:cxn>
                    <a:cxn ang="0">
                      <a:pos x="107" y="113"/>
                    </a:cxn>
                    <a:cxn ang="0">
                      <a:pos x="120" y="112"/>
                    </a:cxn>
                    <a:cxn ang="0">
                      <a:pos x="130" y="117"/>
                    </a:cxn>
                    <a:cxn ang="0">
                      <a:pos x="136" y="108"/>
                    </a:cxn>
                    <a:cxn ang="0">
                      <a:pos x="137" y="94"/>
                    </a:cxn>
                  </a:cxnLst>
                  <a:rect l="0" t="0" r="r" b="b"/>
                  <a:pathLst>
                    <a:path w="139" h="157">
                      <a:moveTo>
                        <a:pt x="137" y="94"/>
                      </a:moveTo>
                      <a:cubicBezTo>
                        <a:pt x="135" y="89"/>
                        <a:pt x="130" y="88"/>
                        <a:pt x="130" y="83"/>
                      </a:cubicBezTo>
                      <a:cubicBezTo>
                        <a:pt x="130" y="77"/>
                        <a:pt x="128" y="77"/>
                        <a:pt x="121" y="77"/>
                      </a:cubicBezTo>
                      <a:cubicBezTo>
                        <a:pt x="114" y="77"/>
                        <a:pt x="109" y="76"/>
                        <a:pt x="109" y="71"/>
                      </a:cubicBezTo>
                      <a:cubicBezTo>
                        <a:pt x="108" y="67"/>
                        <a:pt x="104" y="64"/>
                        <a:pt x="107" y="62"/>
                      </a:cubicBezTo>
                      <a:cubicBezTo>
                        <a:pt x="111" y="60"/>
                        <a:pt x="105" y="57"/>
                        <a:pt x="106" y="53"/>
                      </a:cubicBezTo>
                      <a:cubicBezTo>
                        <a:pt x="106" y="49"/>
                        <a:pt x="104" y="48"/>
                        <a:pt x="101" y="46"/>
                      </a:cubicBezTo>
                      <a:cubicBezTo>
                        <a:pt x="99" y="44"/>
                        <a:pt x="89" y="47"/>
                        <a:pt x="89" y="43"/>
                      </a:cubicBezTo>
                      <a:cubicBezTo>
                        <a:pt x="89" y="39"/>
                        <a:pt x="83" y="39"/>
                        <a:pt x="80" y="39"/>
                      </a:cubicBezTo>
                      <a:cubicBezTo>
                        <a:pt x="76" y="39"/>
                        <a:pt x="79" y="34"/>
                        <a:pt x="75" y="35"/>
                      </a:cubicBezTo>
                      <a:cubicBezTo>
                        <a:pt x="71" y="35"/>
                        <a:pt x="72" y="32"/>
                        <a:pt x="67" y="33"/>
                      </a:cubicBezTo>
                      <a:cubicBezTo>
                        <a:pt x="62" y="34"/>
                        <a:pt x="59" y="31"/>
                        <a:pt x="54" y="25"/>
                      </a:cubicBezTo>
                      <a:cubicBezTo>
                        <a:pt x="48" y="19"/>
                        <a:pt x="49" y="6"/>
                        <a:pt x="50" y="3"/>
                      </a:cubicBezTo>
                      <a:cubicBezTo>
                        <a:pt x="51" y="0"/>
                        <a:pt x="44" y="2"/>
                        <a:pt x="39" y="2"/>
                      </a:cubicBezTo>
                      <a:cubicBezTo>
                        <a:pt x="35" y="2"/>
                        <a:pt x="31" y="6"/>
                        <a:pt x="26" y="8"/>
                      </a:cubicBezTo>
                      <a:cubicBezTo>
                        <a:pt x="21" y="11"/>
                        <a:pt x="19" y="11"/>
                        <a:pt x="16" y="13"/>
                      </a:cubicBezTo>
                      <a:cubicBezTo>
                        <a:pt x="14" y="16"/>
                        <a:pt x="10" y="17"/>
                        <a:pt x="7" y="16"/>
                      </a:cubicBezTo>
                      <a:cubicBezTo>
                        <a:pt x="6" y="15"/>
                        <a:pt x="4" y="15"/>
                        <a:pt x="3" y="15"/>
                      </a:cubicBezTo>
                      <a:cubicBezTo>
                        <a:pt x="5" y="20"/>
                        <a:pt x="10" y="28"/>
                        <a:pt x="11" y="31"/>
                      </a:cubicBezTo>
                      <a:cubicBezTo>
                        <a:pt x="12" y="34"/>
                        <a:pt x="9" y="35"/>
                        <a:pt x="8" y="37"/>
                      </a:cubicBezTo>
                      <a:cubicBezTo>
                        <a:pt x="6" y="38"/>
                        <a:pt x="8" y="50"/>
                        <a:pt x="9" y="53"/>
                      </a:cubicBezTo>
                      <a:cubicBezTo>
                        <a:pt x="9" y="55"/>
                        <a:pt x="4" y="60"/>
                        <a:pt x="6" y="62"/>
                      </a:cubicBezTo>
                      <a:cubicBezTo>
                        <a:pt x="8" y="64"/>
                        <a:pt x="3" y="69"/>
                        <a:pt x="3" y="72"/>
                      </a:cubicBezTo>
                      <a:cubicBezTo>
                        <a:pt x="3" y="75"/>
                        <a:pt x="8" y="75"/>
                        <a:pt x="8" y="77"/>
                      </a:cubicBezTo>
                      <a:cubicBezTo>
                        <a:pt x="8" y="79"/>
                        <a:pt x="4" y="85"/>
                        <a:pt x="2" y="86"/>
                      </a:cubicBezTo>
                      <a:cubicBezTo>
                        <a:pt x="0" y="87"/>
                        <a:pt x="0" y="88"/>
                        <a:pt x="1" y="90"/>
                      </a:cubicBezTo>
                      <a:cubicBezTo>
                        <a:pt x="1" y="90"/>
                        <a:pt x="2" y="93"/>
                        <a:pt x="5" y="96"/>
                      </a:cubicBezTo>
                      <a:cubicBezTo>
                        <a:pt x="9" y="99"/>
                        <a:pt x="5" y="104"/>
                        <a:pt x="8" y="108"/>
                      </a:cubicBezTo>
                      <a:cubicBezTo>
                        <a:pt x="11" y="112"/>
                        <a:pt x="15" y="112"/>
                        <a:pt x="13" y="114"/>
                      </a:cubicBezTo>
                      <a:cubicBezTo>
                        <a:pt x="10" y="116"/>
                        <a:pt x="13" y="120"/>
                        <a:pt x="10" y="122"/>
                      </a:cubicBezTo>
                      <a:cubicBezTo>
                        <a:pt x="8" y="124"/>
                        <a:pt x="11" y="130"/>
                        <a:pt x="14" y="132"/>
                      </a:cubicBezTo>
                      <a:cubicBezTo>
                        <a:pt x="17" y="133"/>
                        <a:pt x="15" y="139"/>
                        <a:pt x="18" y="142"/>
                      </a:cubicBezTo>
                      <a:cubicBezTo>
                        <a:pt x="21" y="145"/>
                        <a:pt x="20" y="152"/>
                        <a:pt x="21" y="154"/>
                      </a:cubicBezTo>
                      <a:cubicBezTo>
                        <a:pt x="22" y="157"/>
                        <a:pt x="31" y="151"/>
                        <a:pt x="36" y="145"/>
                      </a:cubicBezTo>
                      <a:cubicBezTo>
                        <a:pt x="42" y="140"/>
                        <a:pt x="41" y="144"/>
                        <a:pt x="46" y="145"/>
                      </a:cubicBezTo>
                      <a:cubicBezTo>
                        <a:pt x="51" y="146"/>
                        <a:pt x="57" y="146"/>
                        <a:pt x="59" y="150"/>
                      </a:cubicBezTo>
                      <a:cubicBezTo>
                        <a:pt x="62" y="155"/>
                        <a:pt x="64" y="146"/>
                        <a:pt x="66" y="144"/>
                      </a:cubicBezTo>
                      <a:cubicBezTo>
                        <a:pt x="68" y="142"/>
                        <a:pt x="79" y="144"/>
                        <a:pt x="81" y="144"/>
                      </a:cubicBezTo>
                      <a:cubicBezTo>
                        <a:pt x="83" y="143"/>
                        <a:pt x="85" y="129"/>
                        <a:pt x="84" y="126"/>
                      </a:cubicBezTo>
                      <a:cubicBezTo>
                        <a:pt x="84" y="124"/>
                        <a:pt x="89" y="118"/>
                        <a:pt x="93" y="116"/>
                      </a:cubicBezTo>
                      <a:cubicBezTo>
                        <a:pt x="97" y="113"/>
                        <a:pt x="103" y="115"/>
                        <a:pt x="107" y="113"/>
                      </a:cubicBezTo>
                      <a:cubicBezTo>
                        <a:pt x="110" y="112"/>
                        <a:pt x="115" y="112"/>
                        <a:pt x="120" y="112"/>
                      </a:cubicBezTo>
                      <a:cubicBezTo>
                        <a:pt x="124" y="112"/>
                        <a:pt x="128" y="117"/>
                        <a:pt x="130" y="117"/>
                      </a:cubicBezTo>
                      <a:cubicBezTo>
                        <a:pt x="133" y="117"/>
                        <a:pt x="136" y="112"/>
                        <a:pt x="136" y="108"/>
                      </a:cubicBezTo>
                      <a:cubicBezTo>
                        <a:pt x="135" y="104"/>
                        <a:pt x="139" y="99"/>
                        <a:pt x="137" y="94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2" name="Freeform 115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2589213" y="3259138"/>
                  <a:ext cx="279400" cy="404813"/>
                </a:xfrm>
                <a:custGeom>
                  <a:avLst/>
                  <a:gdLst/>
                  <a:ahLst/>
                  <a:cxnLst>
                    <a:cxn ang="0">
                      <a:pos x="134" y="201"/>
                    </a:cxn>
                    <a:cxn ang="0">
                      <a:pos x="135" y="200"/>
                    </a:cxn>
                    <a:cxn ang="0">
                      <a:pos x="136" y="196"/>
                    </a:cxn>
                    <a:cxn ang="0">
                      <a:pos x="142" y="187"/>
                    </a:cxn>
                    <a:cxn ang="0">
                      <a:pos x="137" y="182"/>
                    </a:cxn>
                    <a:cxn ang="0">
                      <a:pos x="140" y="172"/>
                    </a:cxn>
                    <a:cxn ang="0">
                      <a:pos x="143" y="163"/>
                    </a:cxn>
                    <a:cxn ang="0">
                      <a:pos x="142" y="147"/>
                    </a:cxn>
                    <a:cxn ang="0">
                      <a:pos x="145" y="141"/>
                    </a:cxn>
                    <a:cxn ang="0">
                      <a:pos x="137" y="125"/>
                    </a:cxn>
                    <a:cxn ang="0">
                      <a:pos x="126" y="125"/>
                    </a:cxn>
                    <a:cxn ang="0">
                      <a:pos x="123" y="111"/>
                    </a:cxn>
                    <a:cxn ang="0">
                      <a:pos x="118" y="112"/>
                    </a:cxn>
                    <a:cxn ang="0">
                      <a:pos x="106" y="113"/>
                    </a:cxn>
                    <a:cxn ang="0">
                      <a:pos x="100" y="107"/>
                    </a:cxn>
                    <a:cxn ang="0">
                      <a:pos x="95" y="103"/>
                    </a:cxn>
                    <a:cxn ang="0">
                      <a:pos x="90" y="93"/>
                    </a:cxn>
                    <a:cxn ang="0">
                      <a:pos x="87" y="83"/>
                    </a:cxn>
                    <a:cxn ang="0">
                      <a:pos x="89" y="76"/>
                    </a:cxn>
                    <a:cxn ang="0">
                      <a:pos x="94" y="70"/>
                    </a:cxn>
                    <a:cxn ang="0">
                      <a:pos x="97" y="59"/>
                    </a:cxn>
                    <a:cxn ang="0">
                      <a:pos x="107" y="53"/>
                    </a:cxn>
                    <a:cxn ang="0">
                      <a:pos x="121" y="48"/>
                    </a:cxn>
                    <a:cxn ang="0">
                      <a:pos x="130" y="47"/>
                    </a:cxn>
                    <a:cxn ang="0">
                      <a:pos x="123" y="42"/>
                    </a:cxn>
                    <a:cxn ang="0">
                      <a:pos x="129" y="32"/>
                    </a:cxn>
                    <a:cxn ang="0">
                      <a:pos x="121" y="25"/>
                    </a:cxn>
                    <a:cxn ang="0">
                      <a:pos x="114" y="26"/>
                    </a:cxn>
                    <a:cxn ang="0">
                      <a:pos x="107" y="27"/>
                    </a:cxn>
                    <a:cxn ang="0">
                      <a:pos x="94" y="25"/>
                    </a:cxn>
                    <a:cxn ang="0">
                      <a:pos x="90" y="18"/>
                    </a:cxn>
                    <a:cxn ang="0">
                      <a:pos x="83" y="11"/>
                    </a:cxn>
                    <a:cxn ang="0">
                      <a:pos x="76" y="2"/>
                    </a:cxn>
                    <a:cxn ang="0">
                      <a:pos x="66" y="2"/>
                    </a:cxn>
                    <a:cxn ang="0">
                      <a:pos x="69" y="10"/>
                    </a:cxn>
                    <a:cxn ang="0">
                      <a:pos x="63" y="21"/>
                    </a:cxn>
                    <a:cxn ang="0">
                      <a:pos x="40" y="33"/>
                    </a:cxn>
                    <a:cxn ang="0">
                      <a:pos x="30" y="51"/>
                    </a:cxn>
                    <a:cxn ang="0">
                      <a:pos x="22" y="52"/>
                    </a:cxn>
                    <a:cxn ang="0">
                      <a:pos x="14" y="49"/>
                    </a:cxn>
                    <a:cxn ang="0">
                      <a:pos x="14" y="44"/>
                    </a:cxn>
                    <a:cxn ang="0">
                      <a:pos x="11" y="38"/>
                    </a:cxn>
                    <a:cxn ang="0">
                      <a:pos x="2" y="48"/>
                    </a:cxn>
                    <a:cxn ang="0">
                      <a:pos x="6" y="63"/>
                    </a:cxn>
                    <a:cxn ang="0">
                      <a:pos x="3" y="66"/>
                    </a:cxn>
                    <a:cxn ang="0">
                      <a:pos x="15" y="76"/>
                    </a:cxn>
                    <a:cxn ang="0">
                      <a:pos x="26" y="92"/>
                    </a:cxn>
                    <a:cxn ang="0">
                      <a:pos x="34" y="109"/>
                    </a:cxn>
                    <a:cxn ang="0">
                      <a:pos x="52" y="142"/>
                    </a:cxn>
                    <a:cxn ang="0">
                      <a:pos x="59" y="157"/>
                    </a:cxn>
                    <a:cxn ang="0">
                      <a:pos x="63" y="167"/>
                    </a:cxn>
                    <a:cxn ang="0">
                      <a:pos x="81" y="179"/>
                    </a:cxn>
                    <a:cxn ang="0">
                      <a:pos x="113" y="199"/>
                    </a:cxn>
                    <a:cxn ang="0">
                      <a:pos x="127" y="210"/>
                    </a:cxn>
                    <a:cxn ang="0">
                      <a:pos x="127" y="212"/>
                    </a:cxn>
                    <a:cxn ang="0">
                      <a:pos x="130" y="210"/>
                    </a:cxn>
                    <a:cxn ang="0">
                      <a:pos x="134" y="201"/>
                    </a:cxn>
                  </a:cxnLst>
                  <a:rect l="0" t="0" r="r" b="b"/>
                  <a:pathLst>
                    <a:path w="146" h="212">
                      <a:moveTo>
                        <a:pt x="134" y="201"/>
                      </a:moveTo>
                      <a:cubicBezTo>
                        <a:pt x="134" y="201"/>
                        <a:pt x="135" y="201"/>
                        <a:pt x="135" y="200"/>
                      </a:cubicBezTo>
                      <a:cubicBezTo>
                        <a:pt x="134" y="198"/>
                        <a:pt x="134" y="197"/>
                        <a:pt x="136" y="196"/>
                      </a:cubicBezTo>
                      <a:cubicBezTo>
                        <a:pt x="138" y="195"/>
                        <a:pt x="142" y="189"/>
                        <a:pt x="142" y="187"/>
                      </a:cubicBezTo>
                      <a:cubicBezTo>
                        <a:pt x="142" y="185"/>
                        <a:pt x="137" y="185"/>
                        <a:pt x="137" y="182"/>
                      </a:cubicBezTo>
                      <a:cubicBezTo>
                        <a:pt x="137" y="179"/>
                        <a:pt x="142" y="174"/>
                        <a:pt x="140" y="172"/>
                      </a:cubicBezTo>
                      <a:cubicBezTo>
                        <a:pt x="138" y="170"/>
                        <a:pt x="143" y="165"/>
                        <a:pt x="143" y="163"/>
                      </a:cubicBezTo>
                      <a:cubicBezTo>
                        <a:pt x="142" y="160"/>
                        <a:pt x="140" y="148"/>
                        <a:pt x="142" y="147"/>
                      </a:cubicBezTo>
                      <a:cubicBezTo>
                        <a:pt x="143" y="145"/>
                        <a:pt x="146" y="144"/>
                        <a:pt x="145" y="141"/>
                      </a:cubicBezTo>
                      <a:cubicBezTo>
                        <a:pt x="144" y="138"/>
                        <a:pt x="139" y="130"/>
                        <a:pt x="137" y="125"/>
                      </a:cubicBezTo>
                      <a:cubicBezTo>
                        <a:pt x="133" y="124"/>
                        <a:pt x="129" y="124"/>
                        <a:pt x="126" y="125"/>
                      </a:cubicBezTo>
                      <a:cubicBezTo>
                        <a:pt x="122" y="127"/>
                        <a:pt x="123" y="115"/>
                        <a:pt x="123" y="111"/>
                      </a:cubicBezTo>
                      <a:cubicBezTo>
                        <a:pt x="123" y="106"/>
                        <a:pt x="120" y="109"/>
                        <a:pt x="118" y="112"/>
                      </a:cubicBezTo>
                      <a:cubicBezTo>
                        <a:pt x="117" y="115"/>
                        <a:pt x="112" y="113"/>
                        <a:pt x="106" y="113"/>
                      </a:cubicBezTo>
                      <a:cubicBezTo>
                        <a:pt x="101" y="113"/>
                        <a:pt x="104" y="107"/>
                        <a:pt x="100" y="107"/>
                      </a:cubicBezTo>
                      <a:cubicBezTo>
                        <a:pt x="97" y="107"/>
                        <a:pt x="94" y="106"/>
                        <a:pt x="95" y="103"/>
                      </a:cubicBezTo>
                      <a:cubicBezTo>
                        <a:pt x="95" y="99"/>
                        <a:pt x="92" y="97"/>
                        <a:pt x="90" y="93"/>
                      </a:cubicBezTo>
                      <a:cubicBezTo>
                        <a:pt x="88" y="89"/>
                        <a:pt x="85" y="86"/>
                        <a:pt x="87" y="83"/>
                      </a:cubicBezTo>
                      <a:cubicBezTo>
                        <a:pt x="89" y="81"/>
                        <a:pt x="86" y="79"/>
                        <a:pt x="89" y="76"/>
                      </a:cubicBezTo>
                      <a:cubicBezTo>
                        <a:pt x="92" y="73"/>
                        <a:pt x="95" y="74"/>
                        <a:pt x="94" y="70"/>
                      </a:cubicBezTo>
                      <a:cubicBezTo>
                        <a:pt x="93" y="66"/>
                        <a:pt x="97" y="64"/>
                        <a:pt x="97" y="59"/>
                      </a:cubicBezTo>
                      <a:cubicBezTo>
                        <a:pt x="98" y="55"/>
                        <a:pt x="103" y="56"/>
                        <a:pt x="107" y="53"/>
                      </a:cubicBezTo>
                      <a:cubicBezTo>
                        <a:pt x="112" y="49"/>
                        <a:pt x="117" y="51"/>
                        <a:pt x="121" y="48"/>
                      </a:cubicBezTo>
                      <a:cubicBezTo>
                        <a:pt x="125" y="44"/>
                        <a:pt x="127" y="47"/>
                        <a:pt x="130" y="47"/>
                      </a:cubicBezTo>
                      <a:cubicBezTo>
                        <a:pt x="128" y="45"/>
                        <a:pt x="124" y="43"/>
                        <a:pt x="123" y="42"/>
                      </a:cubicBezTo>
                      <a:cubicBezTo>
                        <a:pt x="122" y="39"/>
                        <a:pt x="128" y="35"/>
                        <a:pt x="129" y="32"/>
                      </a:cubicBezTo>
                      <a:cubicBezTo>
                        <a:pt x="131" y="29"/>
                        <a:pt x="123" y="26"/>
                        <a:pt x="121" y="25"/>
                      </a:cubicBezTo>
                      <a:cubicBezTo>
                        <a:pt x="119" y="25"/>
                        <a:pt x="116" y="27"/>
                        <a:pt x="114" y="26"/>
                      </a:cubicBezTo>
                      <a:cubicBezTo>
                        <a:pt x="112" y="25"/>
                        <a:pt x="109" y="25"/>
                        <a:pt x="107" y="27"/>
                      </a:cubicBezTo>
                      <a:cubicBezTo>
                        <a:pt x="105" y="28"/>
                        <a:pt x="94" y="29"/>
                        <a:pt x="94" y="25"/>
                      </a:cubicBezTo>
                      <a:cubicBezTo>
                        <a:pt x="94" y="22"/>
                        <a:pt x="89" y="20"/>
                        <a:pt x="90" y="18"/>
                      </a:cubicBezTo>
                      <a:cubicBezTo>
                        <a:pt x="90" y="16"/>
                        <a:pt x="87" y="11"/>
                        <a:pt x="83" y="11"/>
                      </a:cubicBezTo>
                      <a:cubicBezTo>
                        <a:pt x="78" y="11"/>
                        <a:pt x="79" y="3"/>
                        <a:pt x="76" y="2"/>
                      </a:cubicBezTo>
                      <a:cubicBezTo>
                        <a:pt x="74" y="0"/>
                        <a:pt x="70" y="1"/>
                        <a:pt x="66" y="2"/>
                      </a:cubicBezTo>
                      <a:cubicBezTo>
                        <a:pt x="70" y="6"/>
                        <a:pt x="71" y="8"/>
                        <a:pt x="69" y="10"/>
                      </a:cubicBezTo>
                      <a:cubicBezTo>
                        <a:pt x="66" y="12"/>
                        <a:pt x="69" y="13"/>
                        <a:pt x="63" y="21"/>
                      </a:cubicBezTo>
                      <a:cubicBezTo>
                        <a:pt x="56" y="30"/>
                        <a:pt x="46" y="32"/>
                        <a:pt x="40" y="33"/>
                      </a:cubicBezTo>
                      <a:cubicBezTo>
                        <a:pt x="35" y="35"/>
                        <a:pt x="33" y="45"/>
                        <a:pt x="30" y="51"/>
                      </a:cubicBezTo>
                      <a:cubicBezTo>
                        <a:pt x="27" y="58"/>
                        <a:pt x="25" y="56"/>
                        <a:pt x="22" y="52"/>
                      </a:cubicBezTo>
                      <a:cubicBezTo>
                        <a:pt x="19" y="48"/>
                        <a:pt x="17" y="53"/>
                        <a:pt x="14" y="49"/>
                      </a:cubicBezTo>
                      <a:cubicBezTo>
                        <a:pt x="10" y="46"/>
                        <a:pt x="12" y="46"/>
                        <a:pt x="14" y="44"/>
                      </a:cubicBezTo>
                      <a:cubicBezTo>
                        <a:pt x="15" y="42"/>
                        <a:pt x="14" y="40"/>
                        <a:pt x="11" y="38"/>
                      </a:cubicBezTo>
                      <a:cubicBezTo>
                        <a:pt x="8" y="39"/>
                        <a:pt x="4" y="44"/>
                        <a:pt x="2" y="48"/>
                      </a:cubicBezTo>
                      <a:cubicBezTo>
                        <a:pt x="0" y="52"/>
                        <a:pt x="6" y="60"/>
                        <a:pt x="6" y="63"/>
                      </a:cubicBezTo>
                      <a:cubicBezTo>
                        <a:pt x="7" y="66"/>
                        <a:pt x="3" y="64"/>
                        <a:pt x="3" y="66"/>
                      </a:cubicBezTo>
                      <a:cubicBezTo>
                        <a:pt x="2" y="69"/>
                        <a:pt x="11" y="73"/>
                        <a:pt x="15" y="76"/>
                      </a:cubicBezTo>
                      <a:cubicBezTo>
                        <a:pt x="19" y="79"/>
                        <a:pt x="23" y="88"/>
                        <a:pt x="26" y="92"/>
                      </a:cubicBezTo>
                      <a:cubicBezTo>
                        <a:pt x="30" y="96"/>
                        <a:pt x="30" y="99"/>
                        <a:pt x="34" y="109"/>
                      </a:cubicBezTo>
                      <a:cubicBezTo>
                        <a:pt x="38" y="119"/>
                        <a:pt x="46" y="135"/>
                        <a:pt x="52" y="142"/>
                      </a:cubicBezTo>
                      <a:cubicBezTo>
                        <a:pt x="57" y="149"/>
                        <a:pt x="60" y="155"/>
                        <a:pt x="59" y="157"/>
                      </a:cubicBezTo>
                      <a:cubicBezTo>
                        <a:pt x="57" y="159"/>
                        <a:pt x="59" y="164"/>
                        <a:pt x="63" y="167"/>
                      </a:cubicBezTo>
                      <a:cubicBezTo>
                        <a:pt x="67" y="170"/>
                        <a:pt x="70" y="174"/>
                        <a:pt x="81" y="179"/>
                      </a:cubicBezTo>
                      <a:cubicBezTo>
                        <a:pt x="91" y="185"/>
                        <a:pt x="110" y="195"/>
                        <a:pt x="113" y="199"/>
                      </a:cubicBezTo>
                      <a:cubicBezTo>
                        <a:pt x="116" y="204"/>
                        <a:pt x="125" y="209"/>
                        <a:pt x="127" y="210"/>
                      </a:cubicBezTo>
                      <a:cubicBezTo>
                        <a:pt x="127" y="210"/>
                        <a:pt x="127" y="211"/>
                        <a:pt x="127" y="212"/>
                      </a:cubicBezTo>
                      <a:cubicBezTo>
                        <a:pt x="128" y="211"/>
                        <a:pt x="129" y="210"/>
                        <a:pt x="130" y="210"/>
                      </a:cubicBezTo>
                      <a:cubicBezTo>
                        <a:pt x="133" y="208"/>
                        <a:pt x="133" y="203"/>
                        <a:pt x="134" y="201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3" name="Freeform 116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2763838" y="2994025"/>
                  <a:ext cx="296863" cy="250825"/>
                </a:xfrm>
                <a:custGeom>
                  <a:avLst/>
                  <a:gdLst/>
                  <a:ahLst/>
                  <a:cxnLst>
                    <a:cxn ang="0">
                      <a:pos x="15" y="8"/>
                    </a:cxn>
                    <a:cxn ang="0">
                      <a:pos x="6" y="21"/>
                    </a:cxn>
                    <a:cxn ang="0">
                      <a:pos x="4" y="29"/>
                    </a:cxn>
                    <a:cxn ang="0">
                      <a:pos x="2" y="34"/>
                    </a:cxn>
                    <a:cxn ang="0">
                      <a:pos x="7" y="37"/>
                    </a:cxn>
                    <a:cxn ang="0">
                      <a:pos x="12" y="44"/>
                    </a:cxn>
                    <a:cxn ang="0">
                      <a:pos x="20" y="59"/>
                    </a:cxn>
                    <a:cxn ang="0">
                      <a:pos x="39" y="61"/>
                    </a:cxn>
                    <a:cxn ang="0">
                      <a:pos x="55" y="68"/>
                    </a:cxn>
                    <a:cxn ang="0">
                      <a:pos x="68" y="71"/>
                    </a:cxn>
                    <a:cxn ang="0">
                      <a:pos x="65" y="92"/>
                    </a:cxn>
                    <a:cxn ang="0">
                      <a:pos x="70" y="100"/>
                    </a:cxn>
                    <a:cxn ang="0">
                      <a:pos x="69" y="109"/>
                    </a:cxn>
                    <a:cxn ang="0">
                      <a:pos x="71" y="115"/>
                    </a:cxn>
                    <a:cxn ang="0">
                      <a:pos x="70" y="115"/>
                    </a:cxn>
                    <a:cxn ang="0">
                      <a:pos x="78" y="127"/>
                    </a:cxn>
                    <a:cxn ang="0">
                      <a:pos x="85" y="130"/>
                    </a:cxn>
                    <a:cxn ang="0">
                      <a:pos x="91" y="129"/>
                    </a:cxn>
                    <a:cxn ang="0">
                      <a:pos x="99" y="124"/>
                    </a:cxn>
                    <a:cxn ang="0">
                      <a:pos x="106" y="121"/>
                    </a:cxn>
                    <a:cxn ang="0">
                      <a:pos x="113" y="115"/>
                    </a:cxn>
                    <a:cxn ang="0">
                      <a:pos x="114" y="110"/>
                    </a:cxn>
                    <a:cxn ang="0">
                      <a:pos x="108" y="109"/>
                    </a:cxn>
                    <a:cxn ang="0">
                      <a:pos x="105" y="101"/>
                    </a:cxn>
                    <a:cxn ang="0">
                      <a:pos x="101" y="93"/>
                    </a:cxn>
                    <a:cxn ang="0">
                      <a:pos x="108" y="92"/>
                    </a:cxn>
                    <a:cxn ang="0">
                      <a:pos x="118" y="95"/>
                    </a:cxn>
                    <a:cxn ang="0">
                      <a:pos x="123" y="95"/>
                    </a:cxn>
                    <a:cxn ang="0">
                      <a:pos x="130" y="91"/>
                    </a:cxn>
                    <a:cxn ang="0">
                      <a:pos x="144" y="86"/>
                    </a:cxn>
                    <a:cxn ang="0">
                      <a:pos x="147" y="82"/>
                    </a:cxn>
                    <a:cxn ang="0">
                      <a:pos x="140" y="72"/>
                    </a:cxn>
                    <a:cxn ang="0">
                      <a:pos x="141" y="66"/>
                    </a:cxn>
                    <a:cxn ang="0">
                      <a:pos x="146" y="61"/>
                    </a:cxn>
                    <a:cxn ang="0">
                      <a:pos x="148" y="55"/>
                    </a:cxn>
                    <a:cxn ang="0">
                      <a:pos x="152" y="47"/>
                    </a:cxn>
                    <a:cxn ang="0">
                      <a:pos x="156" y="42"/>
                    </a:cxn>
                    <a:cxn ang="0">
                      <a:pos x="140" y="40"/>
                    </a:cxn>
                    <a:cxn ang="0">
                      <a:pos x="143" y="31"/>
                    </a:cxn>
                    <a:cxn ang="0">
                      <a:pos x="126" y="25"/>
                    </a:cxn>
                    <a:cxn ang="0">
                      <a:pos x="128" y="19"/>
                    </a:cxn>
                    <a:cxn ang="0">
                      <a:pos x="118" y="16"/>
                    </a:cxn>
                    <a:cxn ang="0">
                      <a:pos x="96" y="24"/>
                    </a:cxn>
                    <a:cxn ang="0">
                      <a:pos x="75" y="17"/>
                    </a:cxn>
                    <a:cxn ang="0">
                      <a:pos x="60" y="15"/>
                    </a:cxn>
                    <a:cxn ang="0">
                      <a:pos x="52" y="6"/>
                    </a:cxn>
                    <a:cxn ang="0">
                      <a:pos x="42" y="0"/>
                    </a:cxn>
                    <a:cxn ang="0">
                      <a:pos x="39" y="7"/>
                    </a:cxn>
                    <a:cxn ang="0">
                      <a:pos x="24" y="16"/>
                    </a:cxn>
                    <a:cxn ang="0">
                      <a:pos x="27" y="32"/>
                    </a:cxn>
                    <a:cxn ang="0">
                      <a:pos x="15" y="28"/>
                    </a:cxn>
                    <a:cxn ang="0">
                      <a:pos x="20" y="14"/>
                    </a:cxn>
                    <a:cxn ang="0">
                      <a:pos x="19" y="6"/>
                    </a:cxn>
                    <a:cxn ang="0">
                      <a:pos x="15" y="8"/>
                    </a:cxn>
                  </a:cxnLst>
                  <a:rect l="0" t="0" r="r" b="b"/>
                  <a:pathLst>
                    <a:path w="156" h="131">
                      <a:moveTo>
                        <a:pt x="15" y="8"/>
                      </a:moveTo>
                      <a:cubicBezTo>
                        <a:pt x="12" y="12"/>
                        <a:pt x="6" y="16"/>
                        <a:pt x="6" y="21"/>
                      </a:cubicBezTo>
                      <a:cubicBezTo>
                        <a:pt x="5" y="25"/>
                        <a:pt x="6" y="27"/>
                        <a:pt x="4" y="29"/>
                      </a:cubicBezTo>
                      <a:cubicBezTo>
                        <a:pt x="2" y="31"/>
                        <a:pt x="0" y="34"/>
                        <a:pt x="2" y="34"/>
                      </a:cubicBezTo>
                      <a:cubicBezTo>
                        <a:pt x="5" y="34"/>
                        <a:pt x="7" y="34"/>
                        <a:pt x="7" y="37"/>
                      </a:cubicBezTo>
                      <a:cubicBezTo>
                        <a:pt x="7" y="39"/>
                        <a:pt x="13" y="40"/>
                        <a:pt x="12" y="44"/>
                      </a:cubicBezTo>
                      <a:cubicBezTo>
                        <a:pt x="12" y="48"/>
                        <a:pt x="10" y="59"/>
                        <a:pt x="20" y="59"/>
                      </a:cubicBezTo>
                      <a:cubicBezTo>
                        <a:pt x="29" y="59"/>
                        <a:pt x="35" y="55"/>
                        <a:pt x="39" y="61"/>
                      </a:cubicBezTo>
                      <a:cubicBezTo>
                        <a:pt x="43" y="66"/>
                        <a:pt x="48" y="68"/>
                        <a:pt x="55" y="68"/>
                      </a:cubicBezTo>
                      <a:cubicBezTo>
                        <a:pt x="61" y="67"/>
                        <a:pt x="71" y="66"/>
                        <a:pt x="68" y="71"/>
                      </a:cubicBezTo>
                      <a:cubicBezTo>
                        <a:pt x="65" y="77"/>
                        <a:pt x="62" y="88"/>
                        <a:pt x="65" y="92"/>
                      </a:cubicBezTo>
                      <a:cubicBezTo>
                        <a:pt x="68" y="95"/>
                        <a:pt x="72" y="98"/>
                        <a:pt x="70" y="100"/>
                      </a:cubicBezTo>
                      <a:cubicBezTo>
                        <a:pt x="67" y="103"/>
                        <a:pt x="66" y="106"/>
                        <a:pt x="69" y="109"/>
                      </a:cubicBezTo>
                      <a:cubicBezTo>
                        <a:pt x="72" y="111"/>
                        <a:pt x="71" y="114"/>
                        <a:pt x="71" y="115"/>
                      </a:cubicBezTo>
                      <a:cubicBezTo>
                        <a:pt x="71" y="115"/>
                        <a:pt x="71" y="115"/>
                        <a:pt x="70" y="115"/>
                      </a:cubicBezTo>
                      <a:cubicBezTo>
                        <a:pt x="74" y="120"/>
                        <a:pt x="76" y="125"/>
                        <a:pt x="78" y="127"/>
                      </a:cubicBezTo>
                      <a:cubicBezTo>
                        <a:pt x="82" y="130"/>
                        <a:pt x="83" y="131"/>
                        <a:pt x="85" y="130"/>
                      </a:cubicBezTo>
                      <a:cubicBezTo>
                        <a:pt x="87" y="128"/>
                        <a:pt x="89" y="127"/>
                        <a:pt x="91" y="129"/>
                      </a:cubicBezTo>
                      <a:cubicBezTo>
                        <a:pt x="93" y="130"/>
                        <a:pt x="96" y="127"/>
                        <a:pt x="99" y="124"/>
                      </a:cubicBezTo>
                      <a:cubicBezTo>
                        <a:pt x="102" y="122"/>
                        <a:pt x="105" y="124"/>
                        <a:pt x="106" y="121"/>
                      </a:cubicBezTo>
                      <a:cubicBezTo>
                        <a:pt x="107" y="117"/>
                        <a:pt x="109" y="115"/>
                        <a:pt x="113" y="115"/>
                      </a:cubicBezTo>
                      <a:cubicBezTo>
                        <a:pt x="117" y="114"/>
                        <a:pt x="117" y="110"/>
                        <a:pt x="114" y="110"/>
                      </a:cubicBezTo>
                      <a:cubicBezTo>
                        <a:pt x="112" y="110"/>
                        <a:pt x="108" y="113"/>
                        <a:pt x="108" y="109"/>
                      </a:cubicBezTo>
                      <a:cubicBezTo>
                        <a:pt x="108" y="104"/>
                        <a:pt x="105" y="105"/>
                        <a:pt x="105" y="101"/>
                      </a:cubicBezTo>
                      <a:cubicBezTo>
                        <a:pt x="105" y="98"/>
                        <a:pt x="105" y="95"/>
                        <a:pt x="101" y="93"/>
                      </a:cubicBezTo>
                      <a:cubicBezTo>
                        <a:pt x="97" y="91"/>
                        <a:pt x="106" y="90"/>
                        <a:pt x="108" y="92"/>
                      </a:cubicBezTo>
                      <a:cubicBezTo>
                        <a:pt x="110" y="94"/>
                        <a:pt x="118" y="92"/>
                        <a:pt x="118" y="95"/>
                      </a:cubicBezTo>
                      <a:cubicBezTo>
                        <a:pt x="119" y="98"/>
                        <a:pt x="123" y="99"/>
                        <a:pt x="123" y="95"/>
                      </a:cubicBezTo>
                      <a:cubicBezTo>
                        <a:pt x="123" y="92"/>
                        <a:pt x="127" y="90"/>
                        <a:pt x="130" y="91"/>
                      </a:cubicBezTo>
                      <a:cubicBezTo>
                        <a:pt x="134" y="92"/>
                        <a:pt x="141" y="87"/>
                        <a:pt x="144" y="86"/>
                      </a:cubicBezTo>
                      <a:cubicBezTo>
                        <a:pt x="146" y="85"/>
                        <a:pt x="146" y="83"/>
                        <a:pt x="147" y="82"/>
                      </a:cubicBezTo>
                      <a:cubicBezTo>
                        <a:pt x="145" y="78"/>
                        <a:pt x="142" y="74"/>
                        <a:pt x="140" y="72"/>
                      </a:cubicBezTo>
                      <a:cubicBezTo>
                        <a:pt x="137" y="70"/>
                        <a:pt x="142" y="69"/>
                        <a:pt x="141" y="66"/>
                      </a:cubicBezTo>
                      <a:cubicBezTo>
                        <a:pt x="141" y="64"/>
                        <a:pt x="141" y="62"/>
                        <a:pt x="146" y="61"/>
                      </a:cubicBezTo>
                      <a:cubicBezTo>
                        <a:pt x="152" y="61"/>
                        <a:pt x="151" y="57"/>
                        <a:pt x="148" y="55"/>
                      </a:cubicBezTo>
                      <a:cubicBezTo>
                        <a:pt x="145" y="53"/>
                        <a:pt x="149" y="49"/>
                        <a:pt x="152" y="47"/>
                      </a:cubicBezTo>
                      <a:cubicBezTo>
                        <a:pt x="153" y="47"/>
                        <a:pt x="155" y="45"/>
                        <a:pt x="156" y="42"/>
                      </a:cubicBezTo>
                      <a:cubicBezTo>
                        <a:pt x="151" y="40"/>
                        <a:pt x="143" y="40"/>
                        <a:pt x="140" y="40"/>
                      </a:cubicBezTo>
                      <a:cubicBezTo>
                        <a:pt x="136" y="41"/>
                        <a:pt x="143" y="36"/>
                        <a:pt x="143" y="31"/>
                      </a:cubicBezTo>
                      <a:cubicBezTo>
                        <a:pt x="143" y="27"/>
                        <a:pt x="131" y="26"/>
                        <a:pt x="126" y="25"/>
                      </a:cubicBezTo>
                      <a:cubicBezTo>
                        <a:pt x="121" y="24"/>
                        <a:pt x="123" y="19"/>
                        <a:pt x="128" y="19"/>
                      </a:cubicBezTo>
                      <a:cubicBezTo>
                        <a:pt x="133" y="18"/>
                        <a:pt x="125" y="15"/>
                        <a:pt x="118" y="16"/>
                      </a:cubicBezTo>
                      <a:cubicBezTo>
                        <a:pt x="111" y="17"/>
                        <a:pt x="102" y="21"/>
                        <a:pt x="96" y="24"/>
                      </a:cubicBezTo>
                      <a:cubicBezTo>
                        <a:pt x="91" y="27"/>
                        <a:pt x="81" y="15"/>
                        <a:pt x="75" y="17"/>
                      </a:cubicBezTo>
                      <a:cubicBezTo>
                        <a:pt x="69" y="20"/>
                        <a:pt x="60" y="20"/>
                        <a:pt x="60" y="15"/>
                      </a:cubicBezTo>
                      <a:cubicBezTo>
                        <a:pt x="61" y="10"/>
                        <a:pt x="58" y="6"/>
                        <a:pt x="52" y="6"/>
                      </a:cubicBezTo>
                      <a:cubicBezTo>
                        <a:pt x="45" y="7"/>
                        <a:pt x="47" y="0"/>
                        <a:pt x="42" y="0"/>
                      </a:cubicBezTo>
                      <a:cubicBezTo>
                        <a:pt x="37" y="0"/>
                        <a:pt x="42" y="6"/>
                        <a:pt x="39" y="7"/>
                      </a:cubicBezTo>
                      <a:cubicBezTo>
                        <a:pt x="36" y="9"/>
                        <a:pt x="24" y="11"/>
                        <a:pt x="24" y="16"/>
                      </a:cubicBezTo>
                      <a:cubicBezTo>
                        <a:pt x="23" y="20"/>
                        <a:pt x="30" y="28"/>
                        <a:pt x="27" y="32"/>
                      </a:cubicBezTo>
                      <a:cubicBezTo>
                        <a:pt x="25" y="37"/>
                        <a:pt x="18" y="33"/>
                        <a:pt x="15" y="28"/>
                      </a:cubicBezTo>
                      <a:cubicBezTo>
                        <a:pt x="13" y="24"/>
                        <a:pt x="22" y="16"/>
                        <a:pt x="20" y="14"/>
                      </a:cubicBezTo>
                      <a:cubicBezTo>
                        <a:pt x="19" y="12"/>
                        <a:pt x="18" y="8"/>
                        <a:pt x="19" y="6"/>
                      </a:cubicBezTo>
                      <a:cubicBezTo>
                        <a:pt x="17" y="6"/>
                        <a:pt x="16" y="7"/>
                        <a:pt x="15" y="8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4" name="Freeform 117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3097213" y="3122613"/>
                  <a:ext cx="92075" cy="96838"/>
                </a:xfrm>
                <a:custGeom>
                  <a:avLst/>
                  <a:gdLst/>
                  <a:ahLst/>
                  <a:cxnLst>
                    <a:cxn ang="0">
                      <a:pos x="11" y="10"/>
                    </a:cxn>
                    <a:cxn ang="0">
                      <a:pos x="6" y="16"/>
                    </a:cxn>
                    <a:cxn ang="0">
                      <a:pos x="2" y="25"/>
                    </a:cxn>
                    <a:cxn ang="0">
                      <a:pos x="11" y="37"/>
                    </a:cxn>
                    <a:cxn ang="0">
                      <a:pos x="18" y="50"/>
                    </a:cxn>
                    <a:cxn ang="0">
                      <a:pos x="23" y="50"/>
                    </a:cxn>
                    <a:cxn ang="0">
                      <a:pos x="28" y="43"/>
                    </a:cxn>
                    <a:cxn ang="0">
                      <a:pos x="41" y="43"/>
                    </a:cxn>
                    <a:cxn ang="0">
                      <a:pos x="42" y="45"/>
                    </a:cxn>
                    <a:cxn ang="0">
                      <a:pos x="45" y="39"/>
                    </a:cxn>
                    <a:cxn ang="0">
                      <a:pos x="44" y="24"/>
                    </a:cxn>
                    <a:cxn ang="0">
                      <a:pos x="46" y="11"/>
                    </a:cxn>
                    <a:cxn ang="0">
                      <a:pos x="48" y="5"/>
                    </a:cxn>
                    <a:cxn ang="0">
                      <a:pos x="37" y="3"/>
                    </a:cxn>
                    <a:cxn ang="0">
                      <a:pos x="22" y="3"/>
                    </a:cxn>
                    <a:cxn ang="0">
                      <a:pos x="14" y="3"/>
                    </a:cxn>
                    <a:cxn ang="0">
                      <a:pos x="13" y="3"/>
                    </a:cxn>
                    <a:cxn ang="0">
                      <a:pos x="11" y="10"/>
                    </a:cxn>
                  </a:cxnLst>
                  <a:rect l="0" t="0" r="r" b="b"/>
                  <a:pathLst>
                    <a:path w="48" h="51">
                      <a:moveTo>
                        <a:pt x="11" y="10"/>
                      </a:moveTo>
                      <a:cubicBezTo>
                        <a:pt x="13" y="14"/>
                        <a:pt x="9" y="15"/>
                        <a:pt x="6" y="16"/>
                      </a:cubicBezTo>
                      <a:cubicBezTo>
                        <a:pt x="3" y="16"/>
                        <a:pt x="4" y="23"/>
                        <a:pt x="2" y="25"/>
                      </a:cubicBezTo>
                      <a:cubicBezTo>
                        <a:pt x="0" y="27"/>
                        <a:pt x="9" y="33"/>
                        <a:pt x="11" y="37"/>
                      </a:cubicBezTo>
                      <a:cubicBezTo>
                        <a:pt x="12" y="40"/>
                        <a:pt x="15" y="45"/>
                        <a:pt x="18" y="50"/>
                      </a:cubicBezTo>
                      <a:cubicBezTo>
                        <a:pt x="20" y="50"/>
                        <a:pt x="22" y="51"/>
                        <a:pt x="23" y="50"/>
                      </a:cubicBezTo>
                      <a:cubicBezTo>
                        <a:pt x="26" y="48"/>
                        <a:pt x="24" y="43"/>
                        <a:pt x="28" y="43"/>
                      </a:cubicBezTo>
                      <a:cubicBezTo>
                        <a:pt x="33" y="43"/>
                        <a:pt x="39" y="41"/>
                        <a:pt x="41" y="43"/>
                      </a:cubicBezTo>
                      <a:cubicBezTo>
                        <a:pt x="41" y="44"/>
                        <a:pt x="41" y="44"/>
                        <a:pt x="42" y="45"/>
                      </a:cubicBezTo>
                      <a:cubicBezTo>
                        <a:pt x="43" y="43"/>
                        <a:pt x="45" y="40"/>
                        <a:pt x="45" y="39"/>
                      </a:cubicBezTo>
                      <a:cubicBezTo>
                        <a:pt x="46" y="38"/>
                        <a:pt x="46" y="29"/>
                        <a:pt x="44" y="24"/>
                      </a:cubicBezTo>
                      <a:cubicBezTo>
                        <a:pt x="42" y="20"/>
                        <a:pt x="43" y="13"/>
                        <a:pt x="46" y="11"/>
                      </a:cubicBezTo>
                      <a:cubicBezTo>
                        <a:pt x="46" y="11"/>
                        <a:pt x="47" y="8"/>
                        <a:pt x="48" y="5"/>
                      </a:cubicBezTo>
                      <a:cubicBezTo>
                        <a:pt x="44" y="4"/>
                        <a:pt x="40" y="2"/>
                        <a:pt x="37" y="3"/>
                      </a:cubicBezTo>
                      <a:cubicBezTo>
                        <a:pt x="31" y="4"/>
                        <a:pt x="25" y="6"/>
                        <a:pt x="22" y="3"/>
                      </a:cubicBezTo>
                      <a:cubicBezTo>
                        <a:pt x="20" y="0"/>
                        <a:pt x="17" y="0"/>
                        <a:pt x="14" y="3"/>
                      </a:cubicBezTo>
                      <a:cubicBezTo>
                        <a:pt x="14" y="3"/>
                        <a:pt x="13" y="3"/>
                        <a:pt x="13" y="3"/>
                      </a:cubicBezTo>
                      <a:cubicBezTo>
                        <a:pt x="12" y="6"/>
                        <a:pt x="11" y="9"/>
                        <a:pt x="11" y="10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5" name="Freeform 118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3025775" y="3073400"/>
                  <a:ext cx="106363" cy="158750"/>
                </a:xfrm>
                <a:custGeom>
                  <a:avLst/>
                  <a:gdLst/>
                  <a:ahLst/>
                  <a:cxnLst>
                    <a:cxn ang="0">
                      <a:pos x="15" y="5"/>
                    </a:cxn>
                    <a:cxn ang="0">
                      <a:pos x="11" y="13"/>
                    </a:cxn>
                    <a:cxn ang="0">
                      <a:pos x="9" y="19"/>
                    </a:cxn>
                    <a:cxn ang="0">
                      <a:pos x="4" y="24"/>
                    </a:cxn>
                    <a:cxn ang="0">
                      <a:pos x="3" y="30"/>
                    </a:cxn>
                    <a:cxn ang="0">
                      <a:pos x="10" y="40"/>
                    </a:cxn>
                    <a:cxn ang="0">
                      <a:pos x="14" y="37"/>
                    </a:cxn>
                    <a:cxn ang="0">
                      <a:pos x="19" y="47"/>
                    </a:cxn>
                    <a:cxn ang="0">
                      <a:pos x="20" y="56"/>
                    </a:cxn>
                    <a:cxn ang="0">
                      <a:pos x="22" y="76"/>
                    </a:cxn>
                    <a:cxn ang="0">
                      <a:pos x="35" y="80"/>
                    </a:cxn>
                    <a:cxn ang="0">
                      <a:pos x="42" y="77"/>
                    </a:cxn>
                    <a:cxn ang="0">
                      <a:pos x="48" y="75"/>
                    </a:cxn>
                    <a:cxn ang="0">
                      <a:pos x="56" y="75"/>
                    </a:cxn>
                    <a:cxn ang="0">
                      <a:pos x="49" y="62"/>
                    </a:cxn>
                    <a:cxn ang="0">
                      <a:pos x="40" y="50"/>
                    </a:cxn>
                    <a:cxn ang="0">
                      <a:pos x="44" y="41"/>
                    </a:cxn>
                    <a:cxn ang="0">
                      <a:pos x="49" y="35"/>
                    </a:cxn>
                    <a:cxn ang="0">
                      <a:pos x="51" y="28"/>
                    </a:cxn>
                    <a:cxn ang="0">
                      <a:pos x="40" y="19"/>
                    </a:cxn>
                    <a:cxn ang="0">
                      <a:pos x="35" y="12"/>
                    </a:cxn>
                    <a:cxn ang="0">
                      <a:pos x="23" y="3"/>
                    </a:cxn>
                    <a:cxn ang="0">
                      <a:pos x="19" y="0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56" h="83">
                      <a:moveTo>
                        <a:pt x="15" y="5"/>
                      </a:moveTo>
                      <a:cubicBezTo>
                        <a:pt x="12" y="7"/>
                        <a:pt x="8" y="11"/>
                        <a:pt x="11" y="13"/>
                      </a:cubicBezTo>
                      <a:cubicBezTo>
                        <a:pt x="14" y="15"/>
                        <a:pt x="15" y="19"/>
                        <a:pt x="9" y="19"/>
                      </a:cubicBezTo>
                      <a:cubicBezTo>
                        <a:pt x="4" y="20"/>
                        <a:pt x="4" y="22"/>
                        <a:pt x="4" y="24"/>
                      </a:cubicBezTo>
                      <a:cubicBezTo>
                        <a:pt x="5" y="27"/>
                        <a:pt x="0" y="28"/>
                        <a:pt x="3" y="30"/>
                      </a:cubicBezTo>
                      <a:cubicBezTo>
                        <a:pt x="5" y="32"/>
                        <a:pt x="8" y="36"/>
                        <a:pt x="10" y="40"/>
                      </a:cubicBezTo>
                      <a:cubicBezTo>
                        <a:pt x="11" y="38"/>
                        <a:pt x="12" y="37"/>
                        <a:pt x="14" y="37"/>
                      </a:cubicBezTo>
                      <a:cubicBezTo>
                        <a:pt x="19" y="38"/>
                        <a:pt x="15" y="45"/>
                        <a:pt x="19" y="47"/>
                      </a:cubicBezTo>
                      <a:cubicBezTo>
                        <a:pt x="23" y="48"/>
                        <a:pt x="23" y="54"/>
                        <a:pt x="20" y="56"/>
                      </a:cubicBezTo>
                      <a:cubicBezTo>
                        <a:pt x="17" y="58"/>
                        <a:pt x="16" y="69"/>
                        <a:pt x="22" y="76"/>
                      </a:cubicBezTo>
                      <a:cubicBezTo>
                        <a:pt x="29" y="83"/>
                        <a:pt x="33" y="82"/>
                        <a:pt x="35" y="80"/>
                      </a:cubicBezTo>
                      <a:cubicBezTo>
                        <a:pt x="36" y="78"/>
                        <a:pt x="41" y="80"/>
                        <a:pt x="42" y="77"/>
                      </a:cubicBezTo>
                      <a:cubicBezTo>
                        <a:pt x="43" y="75"/>
                        <a:pt x="45" y="78"/>
                        <a:pt x="48" y="75"/>
                      </a:cubicBezTo>
                      <a:cubicBezTo>
                        <a:pt x="49" y="73"/>
                        <a:pt x="53" y="74"/>
                        <a:pt x="56" y="75"/>
                      </a:cubicBezTo>
                      <a:cubicBezTo>
                        <a:pt x="53" y="70"/>
                        <a:pt x="50" y="65"/>
                        <a:pt x="49" y="62"/>
                      </a:cubicBezTo>
                      <a:cubicBezTo>
                        <a:pt x="47" y="58"/>
                        <a:pt x="38" y="52"/>
                        <a:pt x="40" y="50"/>
                      </a:cubicBezTo>
                      <a:cubicBezTo>
                        <a:pt x="42" y="48"/>
                        <a:pt x="41" y="41"/>
                        <a:pt x="44" y="41"/>
                      </a:cubicBezTo>
                      <a:cubicBezTo>
                        <a:pt x="47" y="40"/>
                        <a:pt x="51" y="39"/>
                        <a:pt x="49" y="35"/>
                      </a:cubicBezTo>
                      <a:cubicBezTo>
                        <a:pt x="49" y="34"/>
                        <a:pt x="50" y="31"/>
                        <a:pt x="51" y="28"/>
                      </a:cubicBezTo>
                      <a:cubicBezTo>
                        <a:pt x="48" y="28"/>
                        <a:pt x="43" y="19"/>
                        <a:pt x="40" y="19"/>
                      </a:cubicBezTo>
                      <a:cubicBezTo>
                        <a:pt x="37" y="19"/>
                        <a:pt x="34" y="16"/>
                        <a:pt x="35" y="12"/>
                      </a:cubicBezTo>
                      <a:cubicBezTo>
                        <a:pt x="35" y="8"/>
                        <a:pt x="28" y="7"/>
                        <a:pt x="23" y="3"/>
                      </a:cubicBezTo>
                      <a:cubicBezTo>
                        <a:pt x="22" y="1"/>
                        <a:pt x="21" y="1"/>
                        <a:pt x="19" y="0"/>
                      </a:cubicBezTo>
                      <a:cubicBezTo>
                        <a:pt x="18" y="3"/>
                        <a:pt x="16" y="5"/>
                        <a:pt x="15" y="5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6" name="Freeform 119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3178175" y="3132138"/>
                  <a:ext cx="66675" cy="84138"/>
                </a:xfrm>
                <a:custGeom>
                  <a:avLst/>
                  <a:gdLst/>
                  <a:ahLst/>
                  <a:cxnLst>
                    <a:cxn ang="0">
                      <a:pos x="2" y="19"/>
                    </a:cxn>
                    <a:cxn ang="0">
                      <a:pos x="3" y="34"/>
                    </a:cxn>
                    <a:cxn ang="0">
                      <a:pos x="0" y="40"/>
                    </a:cxn>
                    <a:cxn ang="0">
                      <a:pos x="10" y="42"/>
                    </a:cxn>
                    <a:cxn ang="0">
                      <a:pos x="22" y="37"/>
                    </a:cxn>
                    <a:cxn ang="0">
                      <a:pos x="35" y="19"/>
                    </a:cxn>
                    <a:cxn ang="0">
                      <a:pos x="35" y="19"/>
                    </a:cxn>
                    <a:cxn ang="0">
                      <a:pos x="16" y="4"/>
                    </a:cxn>
                    <a:cxn ang="0">
                      <a:pos x="6" y="0"/>
                    </a:cxn>
                    <a:cxn ang="0">
                      <a:pos x="4" y="6"/>
                    </a:cxn>
                    <a:cxn ang="0">
                      <a:pos x="2" y="19"/>
                    </a:cxn>
                  </a:cxnLst>
                  <a:rect l="0" t="0" r="r" b="b"/>
                  <a:pathLst>
                    <a:path w="35" h="44">
                      <a:moveTo>
                        <a:pt x="2" y="19"/>
                      </a:moveTo>
                      <a:cubicBezTo>
                        <a:pt x="4" y="24"/>
                        <a:pt x="4" y="33"/>
                        <a:pt x="3" y="34"/>
                      </a:cubicBezTo>
                      <a:cubicBezTo>
                        <a:pt x="3" y="35"/>
                        <a:pt x="1" y="38"/>
                        <a:pt x="0" y="40"/>
                      </a:cubicBezTo>
                      <a:cubicBezTo>
                        <a:pt x="2" y="42"/>
                        <a:pt x="5" y="43"/>
                        <a:pt x="10" y="42"/>
                      </a:cubicBezTo>
                      <a:cubicBezTo>
                        <a:pt x="16" y="40"/>
                        <a:pt x="19" y="44"/>
                        <a:pt x="22" y="37"/>
                      </a:cubicBezTo>
                      <a:cubicBezTo>
                        <a:pt x="24" y="31"/>
                        <a:pt x="30" y="23"/>
                        <a:pt x="35" y="19"/>
                      </a:cubicBezTo>
                      <a:cubicBezTo>
                        <a:pt x="35" y="19"/>
                        <a:pt x="35" y="19"/>
                        <a:pt x="35" y="19"/>
                      </a:cubicBezTo>
                      <a:cubicBezTo>
                        <a:pt x="30" y="17"/>
                        <a:pt x="23" y="5"/>
                        <a:pt x="16" y="4"/>
                      </a:cubicBezTo>
                      <a:cubicBezTo>
                        <a:pt x="12" y="3"/>
                        <a:pt x="9" y="2"/>
                        <a:pt x="6" y="0"/>
                      </a:cubicBezTo>
                      <a:cubicBezTo>
                        <a:pt x="5" y="3"/>
                        <a:pt x="4" y="6"/>
                        <a:pt x="4" y="6"/>
                      </a:cubicBezTo>
                      <a:cubicBezTo>
                        <a:pt x="1" y="8"/>
                        <a:pt x="0" y="15"/>
                        <a:pt x="2" y="19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7" name="Freeform 120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2520950" y="2738438"/>
                  <a:ext cx="227013" cy="80963"/>
                </a:xfrm>
                <a:custGeom>
                  <a:avLst/>
                  <a:gdLst/>
                  <a:ahLst/>
                  <a:cxnLst>
                    <a:cxn ang="0">
                      <a:pos x="96" y="27"/>
                    </a:cxn>
                    <a:cxn ang="0">
                      <a:pos x="42" y="5"/>
                    </a:cxn>
                    <a:cxn ang="0">
                      <a:pos x="2" y="19"/>
                    </a:cxn>
                    <a:cxn ang="0">
                      <a:pos x="21" y="10"/>
                    </a:cxn>
                    <a:cxn ang="0">
                      <a:pos x="32" y="15"/>
                    </a:cxn>
                    <a:cxn ang="0">
                      <a:pos x="51" y="19"/>
                    </a:cxn>
                    <a:cxn ang="0">
                      <a:pos x="75" y="32"/>
                    </a:cxn>
                    <a:cxn ang="0">
                      <a:pos x="81" y="41"/>
                    </a:cxn>
                    <a:cxn ang="0">
                      <a:pos x="117" y="40"/>
                    </a:cxn>
                    <a:cxn ang="0">
                      <a:pos x="96" y="27"/>
                    </a:cxn>
                  </a:cxnLst>
                  <a:rect l="0" t="0" r="r" b="b"/>
                  <a:pathLst>
                    <a:path w="119" h="43">
                      <a:moveTo>
                        <a:pt x="96" y="27"/>
                      </a:moveTo>
                      <a:cubicBezTo>
                        <a:pt x="89" y="27"/>
                        <a:pt x="64" y="10"/>
                        <a:pt x="42" y="5"/>
                      </a:cubicBezTo>
                      <a:cubicBezTo>
                        <a:pt x="19" y="0"/>
                        <a:pt x="0" y="16"/>
                        <a:pt x="2" y="19"/>
                      </a:cubicBezTo>
                      <a:cubicBezTo>
                        <a:pt x="5" y="23"/>
                        <a:pt x="16" y="14"/>
                        <a:pt x="21" y="10"/>
                      </a:cubicBezTo>
                      <a:cubicBezTo>
                        <a:pt x="27" y="6"/>
                        <a:pt x="32" y="12"/>
                        <a:pt x="32" y="15"/>
                      </a:cubicBezTo>
                      <a:cubicBezTo>
                        <a:pt x="33" y="17"/>
                        <a:pt x="40" y="19"/>
                        <a:pt x="51" y="19"/>
                      </a:cubicBezTo>
                      <a:cubicBezTo>
                        <a:pt x="63" y="20"/>
                        <a:pt x="64" y="29"/>
                        <a:pt x="75" y="32"/>
                      </a:cubicBezTo>
                      <a:cubicBezTo>
                        <a:pt x="86" y="34"/>
                        <a:pt x="75" y="39"/>
                        <a:pt x="81" y="41"/>
                      </a:cubicBezTo>
                      <a:cubicBezTo>
                        <a:pt x="86" y="43"/>
                        <a:pt x="115" y="42"/>
                        <a:pt x="117" y="40"/>
                      </a:cubicBezTo>
                      <a:cubicBezTo>
                        <a:pt x="119" y="37"/>
                        <a:pt x="104" y="27"/>
                        <a:pt x="96" y="27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8" name="Freeform 121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2651125" y="2846388"/>
                  <a:ext cx="52388" cy="25400"/>
                </a:xfrm>
                <a:custGeom>
                  <a:avLst/>
                  <a:gdLst/>
                  <a:ahLst/>
                  <a:cxnLst>
                    <a:cxn ang="0">
                      <a:pos x="3" y="5"/>
                    </a:cxn>
                    <a:cxn ang="0">
                      <a:pos x="26" y="9"/>
                    </a:cxn>
                    <a:cxn ang="0">
                      <a:pos x="3" y="5"/>
                    </a:cxn>
                  </a:cxnLst>
                  <a:rect l="0" t="0" r="r" b="b"/>
                  <a:pathLst>
                    <a:path w="28" h="13">
                      <a:moveTo>
                        <a:pt x="3" y="5"/>
                      </a:moveTo>
                      <a:cubicBezTo>
                        <a:pt x="5" y="8"/>
                        <a:pt x="24" y="13"/>
                        <a:pt x="26" y="9"/>
                      </a:cubicBezTo>
                      <a:cubicBezTo>
                        <a:pt x="28" y="4"/>
                        <a:pt x="0" y="0"/>
                        <a:pt x="3" y="5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9" name="Freeform 122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2894013" y="2844800"/>
                  <a:ext cx="47625" cy="26988"/>
                </a:xfrm>
                <a:custGeom>
                  <a:avLst/>
                  <a:gdLst/>
                  <a:ahLst/>
                  <a:cxnLst>
                    <a:cxn ang="0">
                      <a:pos x="4" y="7"/>
                    </a:cxn>
                    <a:cxn ang="0">
                      <a:pos x="23" y="7"/>
                    </a:cxn>
                    <a:cxn ang="0">
                      <a:pos x="4" y="7"/>
                    </a:cxn>
                  </a:cxnLst>
                  <a:rect l="0" t="0" r="r" b="b"/>
                  <a:pathLst>
                    <a:path w="25" h="14">
                      <a:moveTo>
                        <a:pt x="4" y="7"/>
                      </a:moveTo>
                      <a:cubicBezTo>
                        <a:pt x="9" y="14"/>
                        <a:pt x="22" y="9"/>
                        <a:pt x="23" y="7"/>
                      </a:cubicBezTo>
                      <a:cubicBezTo>
                        <a:pt x="25" y="2"/>
                        <a:pt x="0" y="0"/>
                        <a:pt x="4" y="7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0" name="Freeform 123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2779713" y="785813"/>
                  <a:ext cx="1322388" cy="985838"/>
                </a:xfrm>
                <a:custGeom>
                  <a:avLst/>
                  <a:gdLst/>
                  <a:ahLst/>
                  <a:cxnLst>
                    <a:cxn ang="0">
                      <a:pos x="606" y="59"/>
                    </a:cxn>
                    <a:cxn ang="0">
                      <a:pos x="555" y="83"/>
                    </a:cxn>
                    <a:cxn ang="0">
                      <a:pos x="552" y="52"/>
                    </a:cxn>
                    <a:cxn ang="0">
                      <a:pos x="494" y="47"/>
                    </a:cxn>
                    <a:cxn ang="0">
                      <a:pos x="551" y="38"/>
                    </a:cxn>
                    <a:cxn ang="0">
                      <a:pos x="546" y="17"/>
                    </a:cxn>
                    <a:cxn ang="0">
                      <a:pos x="467" y="1"/>
                    </a:cxn>
                    <a:cxn ang="0">
                      <a:pos x="393" y="10"/>
                    </a:cxn>
                    <a:cxn ang="0">
                      <a:pos x="337" y="11"/>
                    </a:cxn>
                    <a:cxn ang="0">
                      <a:pos x="291" y="31"/>
                    </a:cxn>
                    <a:cxn ang="0">
                      <a:pos x="280" y="37"/>
                    </a:cxn>
                    <a:cxn ang="0">
                      <a:pos x="247" y="47"/>
                    </a:cxn>
                    <a:cxn ang="0">
                      <a:pos x="216" y="58"/>
                    </a:cxn>
                    <a:cxn ang="0">
                      <a:pos x="162" y="47"/>
                    </a:cxn>
                    <a:cxn ang="0">
                      <a:pos x="133" y="70"/>
                    </a:cxn>
                    <a:cxn ang="0">
                      <a:pos x="88" y="99"/>
                    </a:cxn>
                    <a:cxn ang="0">
                      <a:pos x="0" y="142"/>
                    </a:cxn>
                    <a:cxn ang="0">
                      <a:pos x="56" y="158"/>
                    </a:cxn>
                    <a:cxn ang="0">
                      <a:pos x="16" y="172"/>
                    </a:cxn>
                    <a:cxn ang="0">
                      <a:pos x="50" y="194"/>
                    </a:cxn>
                    <a:cxn ang="0">
                      <a:pos x="95" y="192"/>
                    </a:cxn>
                    <a:cxn ang="0">
                      <a:pos x="163" y="211"/>
                    </a:cxn>
                    <a:cxn ang="0">
                      <a:pos x="197" y="256"/>
                    </a:cxn>
                    <a:cxn ang="0">
                      <a:pos x="202" y="297"/>
                    </a:cxn>
                    <a:cxn ang="0">
                      <a:pos x="245" y="312"/>
                    </a:cxn>
                    <a:cxn ang="0">
                      <a:pos x="240" y="328"/>
                    </a:cxn>
                    <a:cxn ang="0">
                      <a:pos x="234" y="356"/>
                    </a:cxn>
                    <a:cxn ang="0">
                      <a:pos x="226" y="390"/>
                    </a:cxn>
                    <a:cxn ang="0">
                      <a:pos x="235" y="436"/>
                    </a:cxn>
                    <a:cxn ang="0">
                      <a:pos x="256" y="463"/>
                    </a:cxn>
                    <a:cxn ang="0">
                      <a:pos x="287" y="498"/>
                    </a:cxn>
                    <a:cxn ang="0">
                      <a:pos x="331" y="515"/>
                    </a:cxn>
                    <a:cxn ang="0">
                      <a:pos x="344" y="471"/>
                    </a:cxn>
                    <a:cxn ang="0">
                      <a:pos x="363" y="449"/>
                    </a:cxn>
                    <a:cxn ang="0">
                      <a:pos x="365" y="427"/>
                    </a:cxn>
                    <a:cxn ang="0">
                      <a:pos x="384" y="413"/>
                    </a:cxn>
                    <a:cxn ang="0">
                      <a:pos x="401" y="409"/>
                    </a:cxn>
                    <a:cxn ang="0">
                      <a:pos x="461" y="369"/>
                    </a:cxn>
                    <a:cxn ang="0">
                      <a:pos x="500" y="359"/>
                    </a:cxn>
                    <a:cxn ang="0">
                      <a:pos x="576" y="325"/>
                    </a:cxn>
                    <a:cxn ang="0">
                      <a:pos x="535" y="316"/>
                    </a:cxn>
                    <a:cxn ang="0">
                      <a:pos x="577" y="319"/>
                    </a:cxn>
                    <a:cxn ang="0">
                      <a:pos x="569" y="280"/>
                    </a:cxn>
                    <a:cxn ang="0">
                      <a:pos x="547" y="261"/>
                    </a:cxn>
                    <a:cxn ang="0">
                      <a:pos x="596" y="254"/>
                    </a:cxn>
                    <a:cxn ang="0">
                      <a:pos x="609" y="230"/>
                    </a:cxn>
                    <a:cxn ang="0">
                      <a:pos x="603" y="193"/>
                    </a:cxn>
                    <a:cxn ang="0">
                      <a:pos x="590" y="178"/>
                    </a:cxn>
                    <a:cxn ang="0">
                      <a:pos x="595" y="162"/>
                    </a:cxn>
                    <a:cxn ang="0">
                      <a:pos x="578" y="154"/>
                    </a:cxn>
                    <a:cxn ang="0">
                      <a:pos x="624" y="106"/>
                    </a:cxn>
                    <a:cxn ang="0">
                      <a:pos x="613" y="94"/>
                    </a:cxn>
                    <a:cxn ang="0">
                      <a:pos x="626" y="81"/>
                    </a:cxn>
                    <a:cxn ang="0">
                      <a:pos x="691" y="58"/>
                    </a:cxn>
                    <a:cxn ang="0">
                      <a:pos x="228" y="329"/>
                    </a:cxn>
                    <a:cxn ang="0">
                      <a:pos x="216" y="342"/>
                    </a:cxn>
                  </a:cxnLst>
                  <a:rect l="0" t="0" r="r" b="b"/>
                  <a:pathLst>
                    <a:path w="691" h="516">
                      <a:moveTo>
                        <a:pt x="652" y="47"/>
                      </a:moveTo>
                      <a:cubicBezTo>
                        <a:pt x="640" y="47"/>
                        <a:pt x="630" y="49"/>
                        <a:pt x="629" y="58"/>
                      </a:cubicBezTo>
                      <a:cubicBezTo>
                        <a:pt x="628" y="67"/>
                        <a:pt x="613" y="56"/>
                        <a:pt x="606" y="59"/>
                      </a:cubicBezTo>
                      <a:cubicBezTo>
                        <a:pt x="599" y="62"/>
                        <a:pt x="603" y="52"/>
                        <a:pt x="596" y="56"/>
                      </a:cubicBezTo>
                      <a:cubicBezTo>
                        <a:pt x="589" y="59"/>
                        <a:pt x="582" y="67"/>
                        <a:pt x="574" y="70"/>
                      </a:cubicBezTo>
                      <a:cubicBezTo>
                        <a:pt x="566" y="74"/>
                        <a:pt x="560" y="82"/>
                        <a:pt x="555" y="83"/>
                      </a:cubicBezTo>
                      <a:cubicBezTo>
                        <a:pt x="550" y="83"/>
                        <a:pt x="566" y="67"/>
                        <a:pt x="574" y="59"/>
                      </a:cubicBezTo>
                      <a:cubicBezTo>
                        <a:pt x="582" y="51"/>
                        <a:pt x="577" y="42"/>
                        <a:pt x="567" y="43"/>
                      </a:cubicBezTo>
                      <a:cubicBezTo>
                        <a:pt x="556" y="44"/>
                        <a:pt x="558" y="51"/>
                        <a:pt x="552" y="52"/>
                      </a:cubicBezTo>
                      <a:cubicBezTo>
                        <a:pt x="546" y="53"/>
                        <a:pt x="518" y="68"/>
                        <a:pt x="516" y="63"/>
                      </a:cubicBezTo>
                      <a:cubicBezTo>
                        <a:pt x="515" y="59"/>
                        <a:pt x="540" y="52"/>
                        <a:pt x="540" y="49"/>
                      </a:cubicBezTo>
                      <a:cubicBezTo>
                        <a:pt x="539" y="46"/>
                        <a:pt x="508" y="45"/>
                        <a:pt x="494" y="47"/>
                      </a:cubicBezTo>
                      <a:cubicBezTo>
                        <a:pt x="480" y="49"/>
                        <a:pt x="455" y="57"/>
                        <a:pt x="455" y="53"/>
                      </a:cubicBezTo>
                      <a:cubicBezTo>
                        <a:pt x="455" y="49"/>
                        <a:pt x="484" y="44"/>
                        <a:pt x="498" y="42"/>
                      </a:cubicBezTo>
                      <a:cubicBezTo>
                        <a:pt x="513" y="40"/>
                        <a:pt x="540" y="43"/>
                        <a:pt x="551" y="38"/>
                      </a:cubicBezTo>
                      <a:cubicBezTo>
                        <a:pt x="563" y="34"/>
                        <a:pt x="580" y="33"/>
                        <a:pt x="583" y="30"/>
                      </a:cubicBezTo>
                      <a:cubicBezTo>
                        <a:pt x="586" y="26"/>
                        <a:pt x="570" y="21"/>
                        <a:pt x="562" y="21"/>
                      </a:cubicBezTo>
                      <a:cubicBezTo>
                        <a:pt x="554" y="22"/>
                        <a:pt x="546" y="21"/>
                        <a:pt x="546" y="17"/>
                      </a:cubicBezTo>
                      <a:cubicBezTo>
                        <a:pt x="547" y="13"/>
                        <a:pt x="534" y="12"/>
                        <a:pt x="533" y="9"/>
                      </a:cubicBezTo>
                      <a:cubicBezTo>
                        <a:pt x="531" y="6"/>
                        <a:pt x="506" y="8"/>
                        <a:pt x="501" y="5"/>
                      </a:cubicBezTo>
                      <a:cubicBezTo>
                        <a:pt x="496" y="1"/>
                        <a:pt x="480" y="0"/>
                        <a:pt x="467" y="1"/>
                      </a:cubicBezTo>
                      <a:cubicBezTo>
                        <a:pt x="453" y="2"/>
                        <a:pt x="426" y="1"/>
                        <a:pt x="420" y="2"/>
                      </a:cubicBezTo>
                      <a:cubicBezTo>
                        <a:pt x="413" y="3"/>
                        <a:pt x="409" y="5"/>
                        <a:pt x="404" y="5"/>
                      </a:cubicBezTo>
                      <a:cubicBezTo>
                        <a:pt x="398" y="4"/>
                        <a:pt x="389" y="6"/>
                        <a:pt x="393" y="10"/>
                      </a:cubicBezTo>
                      <a:cubicBezTo>
                        <a:pt x="399" y="16"/>
                        <a:pt x="384" y="19"/>
                        <a:pt x="385" y="14"/>
                      </a:cubicBezTo>
                      <a:cubicBezTo>
                        <a:pt x="386" y="9"/>
                        <a:pt x="372" y="7"/>
                        <a:pt x="367" y="11"/>
                      </a:cubicBezTo>
                      <a:cubicBezTo>
                        <a:pt x="362" y="15"/>
                        <a:pt x="340" y="6"/>
                        <a:pt x="337" y="11"/>
                      </a:cubicBezTo>
                      <a:cubicBezTo>
                        <a:pt x="333" y="15"/>
                        <a:pt x="307" y="14"/>
                        <a:pt x="299" y="15"/>
                      </a:cubicBezTo>
                      <a:cubicBezTo>
                        <a:pt x="292" y="16"/>
                        <a:pt x="311" y="22"/>
                        <a:pt x="311" y="25"/>
                      </a:cubicBezTo>
                      <a:cubicBezTo>
                        <a:pt x="310" y="29"/>
                        <a:pt x="286" y="25"/>
                        <a:pt x="291" y="31"/>
                      </a:cubicBezTo>
                      <a:cubicBezTo>
                        <a:pt x="296" y="37"/>
                        <a:pt x="312" y="42"/>
                        <a:pt x="319" y="49"/>
                      </a:cubicBezTo>
                      <a:cubicBezTo>
                        <a:pt x="327" y="57"/>
                        <a:pt x="313" y="52"/>
                        <a:pt x="305" y="47"/>
                      </a:cubicBezTo>
                      <a:cubicBezTo>
                        <a:pt x="296" y="41"/>
                        <a:pt x="285" y="43"/>
                        <a:pt x="280" y="37"/>
                      </a:cubicBezTo>
                      <a:cubicBezTo>
                        <a:pt x="274" y="32"/>
                        <a:pt x="254" y="27"/>
                        <a:pt x="249" y="31"/>
                      </a:cubicBezTo>
                      <a:cubicBezTo>
                        <a:pt x="243" y="34"/>
                        <a:pt x="263" y="42"/>
                        <a:pt x="263" y="46"/>
                      </a:cubicBezTo>
                      <a:cubicBezTo>
                        <a:pt x="263" y="51"/>
                        <a:pt x="250" y="45"/>
                        <a:pt x="247" y="47"/>
                      </a:cubicBezTo>
                      <a:cubicBezTo>
                        <a:pt x="245" y="49"/>
                        <a:pt x="233" y="36"/>
                        <a:pt x="227" y="36"/>
                      </a:cubicBezTo>
                      <a:cubicBezTo>
                        <a:pt x="220" y="36"/>
                        <a:pt x="226" y="42"/>
                        <a:pt x="226" y="50"/>
                      </a:cubicBezTo>
                      <a:cubicBezTo>
                        <a:pt x="226" y="58"/>
                        <a:pt x="213" y="63"/>
                        <a:pt x="216" y="58"/>
                      </a:cubicBezTo>
                      <a:cubicBezTo>
                        <a:pt x="220" y="52"/>
                        <a:pt x="217" y="37"/>
                        <a:pt x="210" y="35"/>
                      </a:cubicBezTo>
                      <a:cubicBezTo>
                        <a:pt x="203" y="32"/>
                        <a:pt x="185" y="40"/>
                        <a:pt x="176" y="40"/>
                      </a:cubicBezTo>
                      <a:cubicBezTo>
                        <a:pt x="167" y="40"/>
                        <a:pt x="154" y="43"/>
                        <a:pt x="162" y="47"/>
                      </a:cubicBezTo>
                      <a:cubicBezTo>
                        <a:pt x="170" y="52"/>
                        <a:pt x="162" y="55"/>
                        <a:pt x="155" y="50"/>
                      </a:cubicBezTo>
                      <a:cubicBezTo>
                        <a:pt x="148" y="45"/>
                        <a:pt x="125" y="50"/>
                        <a:pt x="130" y="53"/>
                      </a:cubicBezTo>
                      <a:cubicBezTo>
                        <a:pt x="134" y="56"/>
                        <a:pt x="136" y="66"/>
                        <a:pt x="133" y="70"/>
                      </a:cubicBezTo>
                      <a:cubicBezTo>
                        <a:pt x="130" y="74"/>
                        <a:pt x="120" y="66"/>
                        <a:pt x="111" y="67"/>
                      </a:cubicBezTo>
                      <a:cubicBezTo>
                        <a:pt x="102" y="67"/>
                        <a:pt x="58" y="89"/>
                        <a:pt x="60" y="94"/>
                      </a:cubicBezTo>
                      <a:cubicBezTo>
                        <a:pt x="63" y="100"/>
                        <a:pt x="82" y="95"/>
                        <a:pt x="88" y="99"/>
                      </a:cubicBezTo>
                      <a:cubicBezTo>
                        <a:pt x="94" y="102"/>
                        <a:pt x="86" y="114"/>
                        <a:pt x="79" y="119"/>
                      </a:cubicBezTo>
                      <a:cubicBezTo>
                        <a:pt x="71" y="124"/>
                        <a:pt x="44" y="120"/>
                        <a:pt x="43" y="126"/>
                      </a:cubicBezTo>
                      <a:cubicBezTo>
                        <a:pt x="43" y="132"/>
                        <a:pt x="0" y="133"/>
                        <a:pt x="0" y="142"/>
                      </a:cubicBezTo>
                      <a:cubicBezTo>
                        <a:pt x="0" y="146"/>
                        <a:pt x="2" y="150"/>
                        <a:pt x="7" y="151"/>
                      </a:cubicBezTo>
                      <a:cubicBezTo>
                        <a:pt x="13" y="152"/>
                        <a:pt x="20" y="150"/>
                        <a:pt x="26" y="156"/>
                      </a:cubicBezTo>
                      <a:cubicBezTo>
                        <a:pt x="31" y="162"/>
                        <a:pt x="46" y="162"/>
                        <a:pt x="56" y="158"/>
                      </a:cubicBezTo>
                      <a:cubicBezTo>
                        <a:pt x="67" y="154"/>
                        <a:pt x="74" y="159"/>
                        <a:pt x="74" y="165"/>
                      </a:cubicBezTo>
                      <a:cubicBezTo>
                        <a:pt x="74" y="171"/>
                        <a:pt x="51" y="163"/>
                        <a:pt x="44" y="167"/>
                      </a:cubicBezTo>
                      <a:cubicBezTo>
                        <a:pt x="37" y="171"/>
                        <a:pt x="15" y="168"/>
                        <a:pt x="16" y="172"/>
                      </a:cubicBezTo>
                      <a:cubicBezTo>
                        <a:pt x="17" y="177"/>
                        <a:pt x="28" y="176"/>
                        <a:pt x="36" y="178"/>
                      </a:cubicBezTo>
                      <a:cubicBezTo>
                        <a:pt x="45" y="179"/>
                        <a:pt x="37" y="183"/>
                        <a:pt x="37" y="187"/>
                      </a:cubicBezTo>
                      <a:cubicBezTo>
                        <a:pt x="36" y="190"/>
                        <a:pt x="41" y="190"/>
                        <a:pt x="50" y="194"/>
                      </a:cubicBezTo>
                      <a:cubicBezTo>
                        <a:pt x="59" y="198"/>
                        <a:pt x="73" y="201"/>
                        <a:pt x="68" y="196"/>
                      </a:cubicBezTo>
                      <a:cubicBezTo>
                        <a:pt x="64" y="191"/>
                        <a:pt x="77" y="192"/>
                        <a:pt x="80" y="195"/>
                      </a:cubicBezTo>
                      <a:cubicBezTo>
                        <a:pt x="82" y="198"/>
                        <a:pt x="88" y="190"/>
                        <a:pt x="95" y="192"/>
                      </a:cubicBezTo>
                      <a:cubicBezTo>
                        <a:pt x="101" y="194"/>
                        <a:pt x="103" y="186"/>
                        <a:pt x="108" y="189"/>
                      </a:cubicBezTo>
                      <a:cubicBezTo>
                        <a:pt x="113" y="193"/>
                        <a:pt x="137" y="195"/>
                        <a:pt x="145" y="199"/>
                      </a:cubicBezTo>
                      <a:cubicBezTo>
                        <a:pt x="153" y="203"/>
                        <a:pt x="164" y="204"/>
                        <a:pt x="163" y="211"/>
                      </a:cubicBezTo>
                      <a:cubicBezTo>
                        <a:pt x="162" y="217"/>
                        <a:pt x="169" y="222"/>
                        <a:pt x="178" y="226"/>
                      </a:cubicBezTo>
                      <a:cubicBezTo>
                        <a:pt x="187" y="230"/>
                        <a:pt x="189" y="238"/>
                        <a:pt x="189" y="244"/>
                      </a:cubicBezTo>
                      <a:cubicBezTo>
                        <a:pt x="188" y="250"/>
                        <a:pt x="198" y="254"/>
                        <a:pt x="197" y="256"/>
                      </a:cubicBezTo>
                      <a:cubicBezTo>
                        <a:pt x="195" y="259"/>
                        <a:pt x="196" y="263"/>
                        <a:pt x="202" y="268"/>
                      </a:cubicBezTo>
                      <a:cubicBezTo>
                        <a:pt x="208" y="273"/>
                        <a:pt x="193" y="277"/>
                        <a:pt x="197" y="282"/>
                      </a:cubicBezTo>
                      <a:cubicBezTo>
                        <a:pt x="200" y="287"/>
                        <a:pt x="191" y="296"/>
                        <a:pt x="202" y="297"/>
                      </a:cubicBezTo>
                      <a:cubicBezTo>
                        <a:pt x="213" y="299"/>
                        <a:pt x="211" y="290"/>
                        <a:pt x="219" y="290"/>
                      </a:cubicBezTo>
                      <a:cubicBezTo>
                        <a:pt x="227" y="290"/>
                        <a:pt x="219" y="297"/>
                        <a:pt x="223" y="301"/>
                      </a:cubicBezTo>
                      <a:cubicBezTo>
                        <a:pt x="227" y="306"/>
                        <a:pt x="236" y="305"/>
                        <a:pt x="245" y="312"/>
                      </a:cubicBezTo>
                      <a:cubicBezTo>
                        <a:pt x="253" y="319"/>
                        <a:pt x="248" y="322"/>
                        <a:pt x="240" y="316"/>
                      </a:cubicBezTo>
                      <a:cubicBezTo>
                        <a:pt x="232" y="311"/>
                        <a:pt x="210" y="312"/>
                        <a:pt x="210" y="314"/>
                      </a:cubicBezTo>
                      <a:cubicBezTo>
                        <a:pt x="210" y="316"/>
                        <a:pt x="235" y="330"/>
                        <a:pt x="240" y="328"/>
                      </a:cubicBezTo>
                      <a:cubicBezTo>
                        <a:pt x="246" y="326"/>
                        <a:pt x="254" y="336"/>
                        <a:pt x="250" y="340"/>
                      </a:cubicBezTo>
                      <a:cubicBezTo>
                        <a:pt x="247" y="343"/>
                        <a:pt x="249" y="351"/>
                        <a:pt x="248" y="355"/>
                      </a:cubicBezTo>
                      <a:cubicBezTo>
                        <a:pt x="247" y="359"/>
                        <a:pt x="239" y="355"/>
                        <a:pt x="234" y="356"/>
                      </a:cubicBezTo>
                      <a:cubicBezTo>
                        <a:pt x="228" y="357"/>
                        <a:pt x="225" y="358"/>
                        <a:pt x="225" y="364"/>
                      </a:cubicBezTo>
                      <a:cubicBezTo>
                        <a:pt x="225" y="370"/>
                        <a:pt x="216" y="374"/>
                        <a:pt x="215" y="381"/>
                      </a:cubicBezTo>
                      <a:cubicBezTo>
                        <a:pt x="214" y="388"/>
                        <a:pt x="222" y="387"/>
                        <a:pt x="226" y="390"/>
                      </a:cubicBezTo>
                      <a:cubicBezTo>
                        <a:pt x="231" y="393"/>
                        <a:pt x="218" y="395"/>
                        <a:pt x="218" y="400"/>
                      </a:cubicBezTo>
                      <a:cubicBezTo>
                        <a:pt x="217" y="405"/>
                        <a:pt x="229" y="414"/>
                        <a:pt x="233" y="417"/>
                      </a:cubicBezTo>
                      <a:cubicBezTo>
                        <a:pt x="238" y="419"/>
                        <a:pt x="234" y="430"/>
                        <a:pt x="235" y="436"/>
                      </a:cubicBezTo>
                      <a:cubicBezTo>
                        <a:pt x="237" y="442"/>
                        <a:pt x="243" y="435"/>
                        <a:pt x="242" y="442"/>
                      </a:cubicBezTo>
                      <a:cubicBezTo>
                        <a:pt x="241" y="449"/>
                        <a:pt x="247" y="449"/>
                        <a:pt x="248" y="453"/>
                      </a:cubicBezTo>
                      <a:cubicBezTo>
                        <a:pt x="248" y="458"/>
                        <a:pt x="258" y="457"/>
                        <a:pt x="256" y="463"/>
                      </a:cubicBezTo>
                      <a:cubicBezTo>
                        <a:pt x="254" y="469"/>
                        <a:pt x="259" y="473"/>
                        <a:pt x="262" y="477"/>
                      </a:cubicBezTo>
                      <a:cubicBezTo>
                        <a:pt x="264" y="480"/>
                        <a:pt x="273" y="486"/>
                        <a:pt x="274" y="490"/>
                      </a:cubicBezTo>
                      <a:cubicBezTo>
                        <a:pt x="276" y="494"/>
                        <a:pt x="281" y="500"/>
                        <a:pt x="287" y="498"/>
                      </a:cubicBezTo>
                      <a:cubicBezTo>
                        <a:pt x="293" y="497"/>
                        <a:pt x="293" y="502"/>
                        <a:pt x="298" y="502"/>
                      </a:cubicBezTo>
                      <a:cubicBezTo>
                        <a:pt x="303" y="501"/>
                        <a:pt x="310" y="504"/>
                        <a:pt x="311" y="507"/>
                      </a:cubicBezTo>
                      <a:cubicBezTo>
                        <a:pt x="313" y="511"/>
                        <a:pt x="327" y="514"/>
                        <a:pt x="331" y="515"/>
                      </a:cubicBezTo>
                      <a:cubicBezTo>
                        <a:pt x="335" y="516"/>
                        <a:pt x="336" y="508"/>
                        <a:pt x="339" y="506"/>
                      </a:cubicBezTo>
                      <a:cubicBezTo>
                        <a:pt x="343" y="504"/>
                        <a:pt x="342" y="490"/>
                        <a:pt x="345" y="489"/>
                      </a:cubicBezTo>
                      <a:cubicBezTo>
                        <a:pt x="348" y="488"/>
                        <a:pt x="347" y="472"/>
                        <a:pt x="344" y="471"/>
                      </a:cubicBezTo>
                      <a:cubicBezTo>
                        <a:pt x="341" y="470"/>
                        <a:pt x="342" y="464"/>
                        <a:pt x="350" y="465"/>
                      </a:cubicBezTo>
                      <a:cubicBezTo>
                        <a:pt x="357" y="466"/>
                        <a:pt x="355" y="459"/>
                        <a:pt x="358" y="458"/>
                      </a:cubicBezTo>
                      <a:cubicBezTo>
                        <a:pt x="362" y="457"/>
                        <a:pt x="360" y="450"/>
                        <a:pt x="363" y="449"/>
                      </a:cubicBezTo>
                      <a:cubicBezTo>
                        <a:pt x="366" y="448"/>
                        <a:pt x="365" y="444"/>
                        <a:pt x="363" y="441"/>
                      </a:cubicBezTo>
                      <a:cubicBezTo>
                        <a:pt x="361" y="438"/>
                        <a:pt x="364" y="436"/>
                        <a:pt x="368" y="436"/>
                      </a:cubicBezTo>
                      <a:cubicBezTo>
                        <a:pt x="372" y="435"/>
                        <a:pt x="371" y="429"/>
                        <a:pt x="365" y="427"/>
                      </a:cubicBezTo>
                      <a:cubicBezTo>
                        <a:pt x="360" y="425"/>
                        <a:pt x="362" y="419"/>
                        <a:pt x="367" y="423"/>
                      </a:cubicBezTo>
                      <a:cubicBezTo>
                        <a:pt x="372" y="427"/>
                        <a:pt x="376" y="424"/>
                        <a:pt x="373" y="420"/>
                      </a:cubicBezTo>
                      <a:cubicBezTo>
                        <a:pt x="370" y="416"/>
                        <a:pt x="377" y="414"/>
                        <a:pt x="384" y="413"/>
                      </a:cubicBezTo>
                      <a:cubicBezTo>
                        <a:pt x="391" y="413"/>
                        <a:pt x="395" y="409"/>
                        <a:pt x="393" y="404"/>
                      </a:cubicBezTo>
                      <a:cubicBezTo>
                        <a:pt x="392" y="398"/>
                        <a:pt x="401" y="399"/>
                        <a:pt x="399" y="403"/>
                      </a:cubicBezTo>
                      <a:cubicBezTo>
                        <a:pt x="397" y="408"/>
                        <a:pt x="398" y="413"/>
                        <a:pt x="401" y="409"/>
                      </a:cubicBezTo>
                      <a:cubicBezTo>
                        <a:pt x="405" y="406"/>
                        <a:pt x="411" y="408"/>
                        <a:pt x="422" y="405"/>
                      </a:cubicBezTo>
                      <a:cubicBezTo>
                        <a:pt x="434" y="402"/>
                        <a:pt x="445" y="392"/>
                        <a:pt x="447" y="383"/>
                      </a:cubicBezTo>
                      <a:cubicBezTo>
                        <a:pt x="450" y="374"/>
                        <a:pt x="463" y="375"/>
                        <a:pt x="461" y="369"/>
                      </a:cubicBezTo>
                      <a:cubicBezTo>
                        <a:pt x="460" y="363"/>
                        <a:pt x="464" y="361"/>
                        <a:pt x="472" y="365"/>
                      </a:cubicBezTo>
                      <a:cubicBezTo>
                        <a:pt x="480" y="369"/>
                        <a:pt x="474" y="362"/>
                        <a:pt x="483" y="362"/>
                      </a:cubicBezTo>
                      <a:cubicBezTo>
                        <a:pt x="492" y="362"/>
                        <a:pt x="491" y="359"/>
                        <a:pt x="500" y="359"/>
                      </a:cubicBezTo>
                      <a:cubicBezTo>
                        <a:pt x="509" y="358"/>
                        <a:pt x="532" y="354"/>
                        <a:pt x="540" y="348"/>
                      </a:cubicBezTo>
                      <a:cubicBezTo>
                        <a:pt x="548" y="341"/>
                        <a:pt x="565" y="335"/>
                        <a:pt x="572" y="331"/>
                      </a:cubicBezTo>
                      <a:cubicBezTo>
                        <a:pt x="579" y="327"/>
                        <a:pt x="581" y="323"/>
                        <a:pt x="576" y="325"/>
                      </a:cubicBezTo>
                      <a:cubicBezTo>
                        <a:pt x="572" y="328"/>
                        <a:pt x="563" y="328"/>
                        <a:pt x="556" y="326"/>
                      </a:cubicBezTo>
                      <a:cubicBezTo>
                        <a:pt x="550" y="325"/>
                        <a:pt x="539" y="319"/>
                        <a:pt x="531" y="323"/>
                      </a:cubicBezTo>
                      <a:cubicBezTo>
                        <a:pt x="524" y="328"/>
                        <a:pt x="528" y="317"/>
                        <a:pt x="535" y="316"/>
                      </a:cubicBezTo>
                      <a:cubicBezTo>
                        <a:pt x="541" y="315"/>
                        <a:pt x="538" y="312"/>
                        <a:pt x="537" y="305"/>
                      </a:cubicBezTo>
                      <a:cubicBezTo>
                        <a:pt x="535" y="299"/>
                        <a:pt x="547" y="303"/>
                        <a:pt x="553" y="311"/>
                      </a:cubicBezTo>
                      <a:cubicBezTo>
                        <a:pt x="558" y="318"/>
                        <a:pt x="568" y="322"/>
                        <a:pt x="577" y="319"/>
                      </a:cubicBezTo>
                      <a:cubicBezTo>
                        <a:pt x="586" y="316"/>
                        <a:pt x="578" y="309"/>
                        <a:pt x="581" y="304"/>
                      </a:cubicBezTo>
                      <a:cubicBezTo>
                        <a:pt x="585" y="299"/>
                        <a:pt x="554" y="283"/>
                        <a:pt x="552" y="278"/>
                      </a:cubicBezTo>
                      <a:cubicBezTo>
                        <a:pt x="550" y="273"/>
                        <a:pt x="560" y="276"/>
                        <a:pt x="569" y="280"/>
                      </a:cubicBezTo>
                      <a:cubicBezTo>
                        <a:pt x="577" y="284"/>
                        <a:pt x="579" y="273"/>
                        <a:pt x="579" y="268"/>
                      </a:cubicBezTo>
                      <a:cubicBezTo>
                        <a:pt x="579" y="264"/>
                        <a:pt x="561" y="263"/>
                        <a:pt x="552" y="268"/>
                      </a:cubicBezTo>
                      <a:cubicBezTo>
                        <a:pt x="544" y="273"/>
                        <a:pt x="536" y="262"/>
                        <a:pt x="547" y="261"/>
                      </a:cubicBezTo>
                      <a:cubicBezTo>
                        <a:pt x="559" y="259"/>
                        <a:pt x="548" y="255"/>
                        <a:pt x="552" y="251"/>
                      </a:cubicBezTo>
                      <a:cubicBezTo>
                        <a:pt x="555" y="248"/>
                        <a:pt x="569" y="261"/>
                        <a:pt x="577" y="259"/>
                      </a:cubicBezTo>
                      <a:cubicBezTo>
                        <a:pt x="584" y="256"/>
                        <a:pt x="589" y="259"/>
                        <a:pt x="596" y="254"/>
                      </a:cubicBezTo>
                      <a:cubicBezTo>
                        <a:pt x="602" y="249"/>
                        <a:pt x="584" y="244"/>
                        <a:pt x="581" y="240"/>
                      </a:cubicBezTo>
                      <a:cubicBezTo>
                        <a:pt x="577" y="236"/>
                        <a:pt x="599" y="237"/>
                        <a:pt x="606" y="238"/>
                      </a:cubicBezTo>
                      <a:cubicBezTo>
                        <a:pt x="612" y="238"/>
                        <a:pt x="614" y="228"/>
                        <a:pt x="609" y="230"/>
                      </a:cubicBezTo>
                      <a:cubicBezTo>
                        <a:pt x="603" y="232"/>
                        <a:pt x="584" y="223"/>
                        <a:pt x="588" y="217"/>
                      </a:cubicBezTo>
                      <a:cubicBezTo>
                        <a:pt x="592" y="211"/>
                        <a:pt x="600" y="218"/>
                        <a:pt x="608" y="214"/>
                      </a:cubicBezTo>
                      <a:cubicBezTo>
                        <a:pt x="616" y="210"/>
                        <a:pt x="609" y="193"/>
                        <a:pt x="603" y="193"/>
                      </a:cubicBezTo>
                      <a:cubicBezTo>
                        <a:pt x="597" y="193"/>
                        <a:pt x="583" y="191"/>
                        <a:pt x="583" y="188"/>
                      </a:cubicBezTo>
                      <a:cubicBezTo>
                        <a:pt x="583" y="185"/>
                        <a:pt x="571" y="183"/>
                        <a:pt x="574" y="180"/>
                      </a:cubicBezTo>
                      <a:cubicBezTo>
                        <a:pt x="578" y="177"/>
                        <a:pt x="582" y="183"/>
                        <a:pt x="590" y="178"/>
                      </a:cubicBezTo>
                      <a:cubicBezTo>
                        <a:pt x="597" y="172"/>
                        <a:pt x="613" y="179"/>
                        <a:pt x="620" y="178"/>
                      </a:cubicBezTo>
                      <a:cubicBezTo>
                        <a:pt x="627" y="176"/>
                        <a:pt x="617" y="163"/>
                        <a:pt x="613" y="166"/>
                      </a:cubicBezTo>
                      <a:cubicBezTo>
                        <a:pt x="609" y="168"/>
                        <a:pt x="596" y="169"/>
                        <a:pt x="595" y="162"/>
                      </a:cubicBezTo>
                      <a:cubicBezTo>
                        <a:pt x="594" y="155"/>
                        <a:pt x="608" y="162"/>
                        <a:pt x="610" y="158"/>
                      </a:cubicBezTo>
                      <a:cubicBezTo>
                        <a:pt x="612" y="155"/>
                        <a:pt x="591" y="146"/>
                        <a:pt x="587" y="153"/>
                      </a:cubicBezTo>
                      <a:cubicBezTo>
                        <a:pt x="584" y="160"/>
                        <a:pt x="572" y="158"/>
                        <a:pt x="578" y="154"/>
                      </a:cubicBezTo>
                      <a:cubicBezTo>
                        <a:pt x="585" y="150"/>
                        <a:pt x="586" y="139"/>
                        <a:pt x="585" y="133"/>
                      </a:cubicBezTo>
                      <a:cubicBezTo>
                        <a:pt x="585" y="127"/>
                        <a:pt x="608" y="127"/>
                        <a:pt x="605" y="118"/>
                      </a:cubicBezTo>
                      <a:cubicBezTo>
                        <a:pt x="603" y="108"/>
                        <a:pt x="616" y="106"/>
                        <a:pt x="624" y="106"/>
                      </a:cubicBezTo>
                      <a:cubicBezTo>
                        <a:pt x="632" y="106"/>
                        <a:pt x="624" y="96"/>
                        <a:pt x="616" y="97"/>
                      </a:cubicBezTo>
                      <a:cubicBezTo>
                        <a:pt x="609" y="98"/>
                        <a:pt x="601" y="107"/>
                        <a:pt x="598" y="103"/>
                      </a:cubicBezTo>
                      <a:cubicBezTo>
                        <a:pt x="594" y="100"/>
                        <a:pt x="606" y="94"/>
                        <a:pt x="613" y="94"/>
                      </a:cubicBezTo>
                      <a:cubicBezTo>
                        <a:pt x="620" y="94"/>
                        <a:pt x="636" y="93"/>
                        <a:pt x="641" y="90"/>
                      </a:cubicBezTo>
                      <a:cubicBezTo>
                        <a:pt x="647" y="87"/>
                        <a:pt x="631" y="84"/>
                        <a:pt x="621" y="85"/>
                      </a:cubicBezTo>
                      <a:cubicBezTo>
                        <a:pt x="610" y="86"/>
                        <a:pt x="610" y="82"/>
                        <a:pt x="626" y="81"/>
                      </a:cubicBezTo>
                      <a:cubicBezTo>
                        <a:pt x="642" y="81"/>
                        <a:pt x="639" y="78"/>
                        <a:pt x="651" y="76"/>
                      </a:cubicBezTo>
                      <a:cubicBezTo>
                        <a:pt x="662" y="75"/>
                        <a:pt x="658" y="70"/>
                        <a:pt x="665" y="70"/>
                      </a:cubicBezTo>
                      <a:cubicBezTo>
                        <a:pt x="672" y="70"/>
                        <a:pt x="691" y="62"/>
                        <a:pt x="691" y="58"/>
                      </a:cubicBezTo>
                      <a:cubicBezTo>
                        <a:pt x="691" y="55"/>
                        <a:pt x="664" y="47"/>
                        <a:pt x="652" y="47"/>
                      </a:cubicBezTo>
                      <a:close/>
                      <a:moveTo>
                        <a:pt x="237" y="338"/>
                      </a:moveTo>
                      <a:cubicBezTo>
                        <a:pt x="237" y="332"/>
                        <a:pt x="231" y="336"/>
                        <a:pt x="228" y="329"/>
                      </a:cubicBezTo>
                      <a:cubicBezTo>
                        <a:pt x="224" y="323"/>
                        <a:pt x="207" y="320"/>
                        <a:pt x="206" y="325"/>
                      </a:cubicBezTo>
                      <a:cubicBezTo>
                        <a:pt x="205" y="327"/>
                        <a:pt x="200" y="330"/>
                        <a:pt x="204" y="335"/>
                      </a:cubicBezTo>
                      <a:cubicBezTo>
                        <a:pt x="208" y="340"/>
                        <a:pt x="211" y="338"/>
                        <a:pt x="216" y="342"/>
                      </a:cubicBezTo>
                      <a:cubicBezTo>
                        <a:pt x="221" y="347"/>
                        <a:pt x="236" y="343"/>
                        <a:pt x="237" y="338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1" name="Freeform 124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1298575" y="803275"/>
                  <a:ext cx="1920875" cy="1477963"/>
                </a:xfrm>
                <a:custGeom>
                  <a:avLst/>
                  <a:gdLst/>
                  <a:ahLst/>
                  <a:cxnLst>
                    <a:cxn ang="0">
                      <a:pos x="205" y="683"/>
                    </a:cxn>
                    <a:cxn ang="0">
                      <a:pos x="189" y="227"/>
                    </a:cxn>
                    <a:cxn ang="0">
                      <a:pos x="387" y="251"/>
                    </a:cxn>
                    <a:cxn ang="0">
                      <a:pos x="257" y="269"/>
                    </a:cxn>
                    <a:cxn ang="0">
                      <a:pos x="386" y="334"/>
                    </a:cxn>
                    <a:cxn ang="0">
                      <a:pos x="237" y="194"/>
                    </a:cxn>
                    <a:cxn ang="0">
                      <a:pos x="208" y="185"/>
                    </a:cxn>
                    <a:cxn ang="0">
                      <a:pos x="369" y="213"/>
                    </a:cxn>
                    <a:cxn ang="0">
                      <a:pos x="297" y="144"/>
                    </a:cxn>
                    <a:cxn ang="0">
                      <a:pos x="413" y="119"/>
                    </a:cxn>
                    <a:cxn ang="0">
                      <a:pos x="416" y="161"/>
                    </a:cxn>
                    <a:cxn ang="0">
                      <a:pos x="420" y="185"/>
                    </a:cxn>
                    <a:cxn ang="0">
                      <a:pos x="543" y="147"/>
                    </a:cxn>
                    <a:cxn ang="0">
                      <a:pos x="492" y="232"/>
                    </a:cxn>
                    <a:cxn ang="0">
                      <a:pos x="687" y="220"/>
                    </a:cxn>
                    <a:cxn ang="0">
                      <a:pos x="580" y="151"/>
                    </a:cxn>
                    <a:cxn ang="0">
                      <a:pos x="598" y="83"/>
                    </a:cxn>
                    <a:cxn ang="0">
                      <a:pos x="587" y="66"/>
                    </a:cxn>
                    <a:cxn ang="0">
                      <a:pos x="634" y="120"/>
                    </a:cxn>
                    <a:cxn ang="0">
                      <a:pos x="698" y="180"/>
                    </a:cxn>
                    <a:cxn ang="0">
                      <a:pos x="795" y="87"/>
                    </a:cxn>
                    <a:cxn ang="0">
                      <a:pos x="760" y="9"/>
                    </a:cxn>
                    <a:cxn ang="0">
                      <a:pos x="569" y="46"/>
                    </a:cxn>
                    <a:cxn ang="0">
                      <a:pos x="624" y="440"/>
                    </a:cxn>
                    <a:cxn ang="0">
                      <a:pos x="827" y="340"/>
                    </a:cxn>
                    <a:cxn ang="0">
                      <a:pos x="746" y="272"/>
                    </a:cxn>
                    <a:cxn ang="0">
                      <a:pos x="624" y="250"/>
                    </a:cxn>
                    <a:cxn ang="0">
                      <a:pos x="704" y="309"/>
                    </a:cxn>
                    <a:cxn ang="0">
                      <a:pos x="736" y="409"/>
                    </a:cxn>
                    <a:cxn ang="0">
                      <a:pos x="850" y="419"/>
                    </a:cxn>
                    <a:cxn ang="0">
                      <a:pos x="682" y="241"/>
                    </a:cxn>
                    <a:cxn ang="0">
                      <a:pos x="963" y="641"/>
                    </a:cxn>
                    <a:cxn ang="0">
                      <a:pos x="110" y="629"/>
                    </a:cxn>
                    <a:cxn ang="0">
                      <a:pos x="821" y="686"/>
                    </a:cxn>
                    <a:cxn ang="0">
                      <a:pos x="963" y="609"/>
                    </a:cxn>
                    <a:cxn ang="0">
                      <a:pos x="895" y="560"/>
                    </a:cxn>
                    <a:cxn ang="0">
                      <a:pos x="844" y="528"/>
                    </a:cxn>
                    <a:cxn ang="0">
                      <a:pos x="763" y="463"/>
                    </a:cxn>
                    <a:cxn ang="0">
                      <a:pos x="727" y="543"/>
                    </a:cxn>
                    <a:cxn ang="0">
                      <a:pos x="666" y="617"/>
                    </a:cxn>
                    <a:cxn ang="0">
                      <a:pos x="538" y="525"/>
                    </a:cxn>
                    <a:cxn ang="0">
                      <a:pos x="579" y="430"/>
                    </a:cxn>
                    <a:cxn ang="0">
                      <a:pos x="649" y="387"/>
                    </a:cxn>
                    <a:cxn ang="0">
                      <a:pos x="636" y="339"/>
                    </a:cxn>
                    <a:cxn ang="0">
                      <a:pos x="580" y="343"/>
                    </a:cxn>
                    <a:cxn ang="0">
                      <a:pos x="537" y="271"/>
                    </a:cxn>
                    <a:cxn ang="0">
                      <a:pos x="518" y="292"/>
                    </a:cxn>
                    <a:cxn ang="0">
                      <a:pos x="508" y="364"/>
                    </a:cxn>
                    <a:cxn ang="0">
                      <a:pos x="492" y="348"/>
                    </a:cxn>
                    <a:cxn ang="0">
                      <a:pos x="399" y="348"/>
                    </a:cxn>
                    <a:cxn ang="0">
                      <a:pos x="268" y="339"/>
                    </a:cxn>
                    <a:cxn ang="0">
                      <a:pos x="97" y="340"/>
                    </a:cxn>
                    <a:cxn ang="0">
                      <a:pos x="47" y="341"/>
                    </a:cxn>
                    <a:cxn ang="0">
                      <a:pos x="127" y="588"/>
                    </a:cxn>
                    <a:cxn ang="0">
                      <a:pos x="182" y="658"/>
                    </a:cxn>
                    <a:cxn ang="0">
                      <a:pos x="623" y="689"/>
                    </a:cxn>
                    <a:cxn ang="0">
                      <a:pos x="701" y="766"/>
                    </a:cxn>
                    <a:cxn ang="0">
                      <a:pos x="866" y="722"/>
                    </a:cxn>
                    <a:cxn ang="0">
                      <a:pos x="243" y="407"/>
                    </a:cxn>
                    <a:cxn ang="0">
                      <a:pos x="241" y="392"/>
                    </a:cxn>
                    <a:cxn ang="0">
                      <a:pos x="503" y="656"/>
                    </a:cxn>
                  </a:cxnLst>
                  <a:rect l="0" t="0" r="r" b="b"/>
                  <a:pathLst>
                    <a:path w="1005" h="774">
                      <a:moveTo>
                        <a:pt x="198" y="678"/>
                      </a:moveTo>
                      <a:cubicBezTo>
                        <a:pt x="195" y="675"/>
                        <a:pt x="187" y="676"/>
                        <a:pt x="185" y="672"/>
                      </a:cubicBezTo>
                      <a:cubicBezTo>
                        <a:pt x="184" y="669"/>
                        <a:pt x="176" y="657"/>
                        <a:pt x="172" y="658"/>
                      </a:cubicBezTo>
                      <a:cubicBezTo>
                        <a:pt x="168" y="658"/>
                        <a:pt x="162" y="658"/>
                        <a:pt x="157" y="654"/>
                      </a:cubicBezTo>
                      <a:cubicBezTo>
                        <a:pt x="152" y="651"/>
                        <a:pt x="149" y="650"/>
                        <a:pt x="146" y="653"/>
                      </a:cubicBezTo>
                      <a:cubicBezTo>
                        <a:pt x="142" y="655"/>
                        <a:pt x="149" y="655"/>
                        <a:pt x="149" y="658"/>
                      </a:cubicBezTo>
                      <a:cubicBezTo>
                        <a:pt x="149" y="660"/>
                        <a:pt x="151" y="662"/>
                        <a:pt x="154" y="661"/>
                      </a:cubicBezTo>
                      <a:cubicBezTo>
                        <a:pt x="157" y="661"/>
                        <a:pt x="159" y="667"/>
                        <a:pt x="162" y="667"/>
                      </a:cubicBezTo>
                      <a:cubicBezTo>
                        <a:pt x="165" y="668"/>
                        <a:pt x="166" y="672"/>
                        <a:pt x="170" y="672"/>
                      </a:cubicBezTo>
                      <a:cubicBezTo>
                        <a:pt x="173" y="672"/>
                        <a:pt x="174" y="676"/>
                        <a:pt x="176" y="679"/>
                      </a:cubicBezTo>
                      <a:cubicBezTo>
                        <a:pt x="177" y="681"/>
                        <a:pt x="181" y="679"/>
                        <a:pt x="181" y="681"/>
                      </a:cubicBezTo>
                      <a:cubicBezTo>
                        <a:pt x="181" y="683"/>
                        <a:pt x="185" y="685"/>
                        <a:pt x="186" y="687"/>
                      </a:cubicBezTo>
                      <a:cubicBezTo>
                        <a:pt x="193" y="688"/>
                        <a:pt x="199" y="689"/>
                        <a:pt x="204" y="687"/>
                      </a:cubicBezTo>
                      <a:cubicBezTo>
                        <a:pt x="204" y="686"/>
                        <a:pt x="205" y="684"/>
                        <a:pt x="205" y="683"/>
                      </a:cubicBezTo>
                      <a:cubicBezTo>
                        <a:pt x="207" y="680"/>
                        <a:pt x="202" y="682"/>
                        <a:pt x="198" y="678"/>
                      </a:cubicBezTo>
                      <a:close/>
                      <a:moveTo>
                        <a:pt x="190" y="281"/>
                      </a:moveTo>
                      <a:cubicBezTo>
                        <a:pt x="199" y="283"/>
                        <a:pt x="200" y="299"/>
                        <a:pt x="206" y="299"/>
                      </a:cubicBezTo>
                      <a:cubicBezTo>
                        <a:pt x="210" y="299"/>
                        <a:pt x="207" y="294"/>
                        <a:pt x="213" y="294"/>
                      </a:cubicBezTo>
                      <a:cubicBezTo>
                        <a:pt x="220" y="294"/>
                        <a:pt x="218" y="291"/>
                        <a:pt x="224" y="291"/>
                      </a:cubicBezTo>
                      <a:cubicBezTo>
                        <a:pt x="230" y="292"/>
                        <a:pt x="235" y="290"/>
                        <a:pt x="235" y="283"/>
                      </a:cubicBezTo>
                      <a:cubicBezTo>
                        <a:pt x="235" y="276"/>
                        <a:pt x="240" y="273"/>
                        <a:pt x="246" y="272"/>
                      </a:cubicBezTo>
                      <a:cubicBezTo>
                        <a:pt x="252" y="270"/>
                        <a:pt x="246" y="263"/>
                        <a:pt x="255" y="261"/>
                      </a:cubicBezTo>
                      <a:cubicBezTo>
                        <a:pt x="263" y="259"/>
                        <a:pt x="287" y="249"/>
                        <a:pt x="291" y="246"/>
                      </a:cubicBezTo>
                      <a:cubicBezTo>
                        <a:pt x="295" y="243"/>
                        <a:pt x="286" y="239"/>
                        <a:pt x="277" y="233"/>
                      </a:cubicBezTo>
                      <a:cubicBezTo>
                        <a:pt x="268" y="228"/>
                        <a:pt x="261" y="226"/>
                        <a:pt x="254" y="231"/>
                      </a:cubicBezTo>
                      <a:cubicBezTo>
                        <a:pt x="247" y="235"/>
                        <a:pt x="252" y="226"/>
                        <a:pt x="247" y="228"/>
                      </a:cubicBezTo>
                      <a:cubicBezTo>
                        <a:pt x="241" y="231"/>
                        <a:pt x="226" y="224"/>
                        <a:pt x="224" y="222"/>
                      </a:cubicBezTo>
                      <a:cubicBezTo>
                        <a:pt x="222" y="219"/>
                        <a:pt x="195" y="227"/>
                        <a:pt x="189" y="227"/>
                      </a:cubicBezTo>
                      <a:cubicBezTo>
                        <a:pt x="182" y="227"/>
                        <a:pt x="189" y="234"/>
                        <a:pt x="194" y="238"/>
                      </a:cubicBezTo>
                      <a:cubicBezTo>
                        <a:pt x="198" y="241"/>
                        <a:pt x="183" y="252"/>
                        <a:pt x="186" y="255"/>
                      </a:cubicBezTo>
                      <a:cubicBezTo>
                        <a:pt x="189" y="257"/>
                        <a:pt x="183" y="264"/>
                        <a:pt x="176" y="272"/>
                      </a:cubicBezTo>
                      <a:cubicBezTo>
                        <a:pt x="169" y="280"/>
                        <a:pt x="181" y="279"/>
                        <a:pt x="190" y="281"/>
                      </a:cubicBezTo>
                      <a:close/>
                      <a:moveTo>
                        <a:pt x="440" y="322"/>
                      </a:moveTo>
                      <a:cubicBezTo>
                        <a:pt x="443" y="319"/>
                        <a:pt x="455" y="329"/>
                        <a:pt x="456" y="322"/>
                      </a:cubicBezTo>
                      <a:cubicBezTo>
                        <a:pt x="456" y="314"/>
                        <a:pt x="442" y="311"/>
                        <a:pt x="436" y="307"/>
                      </a:cubicBezTo>
                      <a:cubicBezTo>
                        <a:pt x="430" y="303"/>
                        <a:pt x="427" y="305"/>
                        <a:pt x="418" y="298"/>
                      </a:cubicBezTo>
                      <a:cubicBezTo>
                        <a:pt x="408" y="291"/>
                        <a:pt x="420" y="287"/>
                        <a:pt x="413" y="282"/>
                      </a:cubicBezTo>
                      <a:cubicBezTo>
                        <a:pt x="406" y="276"/>
                        <a:pt x="404" y="261"/>
                        <a:pt x="409" y="256"/>
                      </a:cubicBezTo>
                      <a:cubicBezTo>
                        <a:pt x="414" y="251"/>
                        <a:pt x="419" y="244"/>
                        <a:pt x="410" y="240"/>
                      </a:cubicBezTo>
                      <a:cubicBezTo>
                        <a:pt x="401" y="237"/>
                        <a:pt x="387" y="243"/>
                        <a:pt x="388" y="245"/>
                      </a:cubicBezTo>
                      <a:cubicBezTo>
                        <a:pt x="390" y="247"/>
                        <a:pt x="402" y="254"/>
                        <a:pt x="402" y="257"/>
                      </a:cubicBezTo>
                      <a:cubicBezTo>
                        <a:pt x="402" y="260"/>
                        <a:pt x="391" y="249"/>
                        <a:pt x="387" y="251"/>
                      </a:cubicBezTo>
                      <a:cubicBezTo>
                        <a:pt x="383" y="254"/>
                        <a:pt x="378" y="246"/>
                        <a:pt x="375" y="251"/>
                      </a:cubicBezTo>
                      <a:cubicBezTo>
                        <a:pt x="371" y="256"/>
                        <a:pt x="379" y="274"/>
                        <a:pt x="382" y="279"/>
                      </a:cubicBezTo>
                      <a:cubicBezTo>
                        <a:pt x="385" y="284"/>
                        <a:pt x="379" y="284"/>
                        <a:pt x="375" y="285"/>
                      </a:cubicBezTo>
                      <a:cubicBezTo>
                        <a:pt x="371" y="286"/>
                        <a:pt x="371" y="271"/>
                        <a:pt x="367" y="265"/>
                      </a:cubicBezTo>
                      <a:cubicBezTo>
                        <a:pt x="363" y="260"/>
                        <a:pt x="347" y="253"/>
                        <a:pt x="346" y="257"/>
                      </a:cubicBezTo>
                      <a:cubicBezTo>
                        <a:pt x="345" y="261"/>
                        <a:pt x="356" y="261"/>
                        <a:pt x="354" y="267"/>
                      </a:cubicBezTo>
                      <a:cubicBezTo>
                        <a:pt x="353" y="272"/>
                        <a:pt x="347" y="263"/>
                        <a:pt x="341" y="268"/>
                      </a:cubicBezTo>
                      <a:cubicBezTo>
                        <a:pt x="336" y="272"/>
                        <a:pt x="337" y="269"/>
                        <a:pt x="338" y="265"/>
                      </a:cubicBezTo>
                      <a:cubicBezTo>
                        <a:pt x="339" y="260"/>
                        <a:pt x="330" y="255"/>
                        <a:pt x="320" y="256"/>
                      </a:cubicBezTo>
                      <a:cubicBezTo>
                        <a:pt x="310" y="257"/>
                        <a:pt x="315" y="264"/>
                        <a:pt x="312" y="267"/>
                      </a:cubicBezTo>
                      <a:cubicBezTo>
                        <a:pt x="309" y="269"/>
                        <a:pt x="294" y="265"/>
                        <a:pt x="304" y="263"/>
                      </a:cubicBezTo>
                      <a:cubicBezTo>
                        <a:pt x="313" y="261"/>
                        <a:pt x="309" y="256"/>
                        <a:pt x="306" y="250"/>
                      </a:cubicBezTo>
                      <a:cubicBezTo>
                        <a:pt x="302" y="245"/>
                        <a:pt x="293" y="251"/>
                        <a:pt x="277" y="257"/>
                      </a:cubicBezTo>
                      <a:cubicBezTo>
                        <a:pt x="262" y="262"/>
                        <a:pt x="255" y="268"/>
                        <a:pt x="257" y="269"/>
                      </a:cubicBezTo>
                      <a:cubicBezTo>
                        <a:pt x="259" y="269"/>
                        <a:pt x="259" y="272"/>
                        <a:pt x="253" y="277"/>
                      </a:cubicBezTo>
                      <a:cubicBezTo>
                        <a:pt x="247" y="282"/>
                        <a:pt x="253" y="286"/>
                        <a:pt x="259" y="286"/>
                      </a:cubicBezTo>
                      <a:cubicBezTo>
                        <a:pt x="264" y="286"/>
                        <a:pt x="260" y="290"/>
                        <a:pt x="263" y="292"/>
                      </a:cubicBezTo>
                      <a:cubicBezTo>
                        <a:pt x="267" y="293"/>
                        <a:pt x="285" y="285"/>
                        <a:pt x="290" y="288"/>
                      </a:cubicBezTo>
                      <a:cubicBezTo>
                        <a:pt x="295" y="292"/>
                        <a:pt x="260" y="294"/>
                        <a:pt x="260" y="300"/>
                      </a:cubicBezTo>
                      <a:cubicBezTo>
                        <a:pt x="260" y="306"/>
                        <a:pt x="279" y="309"/>
                        <a:pt x="293" y="307"/>
                      </a:cubicBezTo>
                      <a:cubicBezTo>
                        <a:pt x="307" y="304"/>
                        <a:pt x="332" y="309"/>
                        <a:pt x="332" y="312"/>
                      </a:cubicBezTo>
                      <a:cubicBezTo>
                        <a:pt x="332" y="316"/>
                        <a:pt x="315" y="315"/>
                        <a:pt x="303" y="314"/>
                      </a:cubicBezTo>
                      <a:cubicBezTo>
                        <a:pt x="290" y="314"/>
                        <a:pt x="269" y="318"/>
                        <a:pt x="270" y="322"/>
                      </a:cubicBezTo>
                      <a:cubicBezTo>
                        <a:pt x="271" y="326"/>
                        <a:pt x="272" y="326"/>
                        <a:pt x="285" y="332"/>
                      </a:cubicBezTo>
                      <a:cubicBezTo>
                        <a:pt x="298" y="338"/>
                        <a:pt x="312" y="329"/>
                        <a:pt x="311" y="338"/>
                      </a:cubicBezTo>
                      <a:cubicBezTo>
                        <a:pt x="311" y="346"/>
                        <a:pt x="318" y="348"/>
                        <a:pt x="336" y="349"/>
                      </a:cubicBezTo>
                      <a:cubicBezTo>
                        <a:pt x="353" y="349"/>
                        <a:pt x="361" y="341"/>
                        <a:pt x="370" y="341"/>
                      </a:cubicBezTo>
                      <a:cubicBezTo>
                        <a:pt x="378" y="342"/>
                        <a:pt x="382" y="340"/>
                        <a:pt x="386" y="334"/>
                      </a:cubicBezTo>
                      <a:cubicBezTo>
                        <a:pt x="390" y="328"/>
                        <a:pt x="394" y="332"/>
                        <a:pt x="395" y="335"/>
                      </a:cubicBezTo>
                      <a:cubicBezTo>
                        <a:pt x="396" y="338"/>
                        <a:pt x="407" y="337"/>
                        <a:pt x="409" y="340"/>
                      </a:cubicBezTo>
                      <a:cubicBezTo>
                        <a:pt x="416" y="346"/>
                        <a:pt x="437" y="344"/>
                        <a:pt x="445" y="340"/>
                      </a:cubicBezTo>
                      <a:cubicBezTo>
                        <a:pt x="453" y="336"/>
                        <a:pt x="441" y="325"/>
                        <a:pt x="437" y="330"/>
                      </a:cubicBezTo>
                      <a:cubicBezTo>
                        <a:pt x="433" y="335"/>
                        <a:pt x="430" y="332"/>
                        <a:pt x="429" y="330"/>
                      </a:cubicBezTo>
                      <a:cubicBezTo>
                        <a:pt x="428" y="327"/>
                        <a:pt x="437" y="326"/>
                        <a:pt x="440" y="322"/>
                      </a:cubicBezTo>
                      <a:close/>
                      <a:moveTo>
                        <a:pt x="250" y="199"/>
                      </a:moveTo>
                      <a:cubicBezTo>
                        <a:pt x="259" y="200"/>
                        <a:pt x="268" y="192"/>
                        <a:pt x="267" y="188"/>
                      </a:cubicBezTo>
                      <a:cubicBezTo>
                        <a:pt x="267" y="183"/>
                        <a:pt x="245" y="199"/>
                        <a:pt x="250" y="199"/>
                      </a:cubicBezTo>
                      <a:close/>
                      <a:moveTo>
                        <a:pt x="208" y="185"/>
                      </a:moveTo>
                      <a:cubicBezTo>
                        <a:pt x="212" y="187"/>
                        <a:pt x="208" y="194"/>
                        <a:pt x="212" y="192"/>
                      </a:cubicBezTo>
                      <a:cubicBezTo>
                        <a:pt x="216" y="190"/>
                        <a:pt x="217" y="189"/>
                        <a:pt x="220" y="190"/>
                      </a:cubicBezTo>
                      <a:cubicBezTo>
                        <a:pt x="226" y="192"/>
                        <a:pt x="227" y="187"/>
                        <a:pt x="229" y="185"/>
                      </a:cubicBezTo>
                      <a:cubicBezTo>
                        <a:pt x="232" y="182"/>
                        <a:pt x="231" y="194"/>
                        <a:pt x="237" y="194"/>
                      </a:cubicBezTo>
                      <a:cubicBezTo>
                        <a:pt x="243" y="194"/>
                        <a:pt x="242" y="182"/>
                        <a:pt x="247" y="185"/>
                      </a:cubicBezTo>
                      <a:cubicBezTo>
                        <a:pt x="252" y="189"/>
                        <a:pt x="253" y="184"/>
                        <a:pt x="254" y="180"/>
                      </a:cubicBezTo>
                      <a:cubicBezTo>
                        <a:pt x="255" y="177"/>
                        <a:pt x="255" y="171"/>
                        <a:pt x="261" y="170"/>
                      </a:cubicBezTo>
                      <a:cubicBezTo>
                        <a:pt x="266" y="169"/>
                        <a:pt x="262" y="175"/>
                        <a:pt x="264" y="180"/>
                      </a:cubicBezTo>
                      <a:cubicBezTo>
                        <a:pt x="268" y="186"/>
                        <a:pt x="274" y="180"/>
                        <a:pt x="275" y="177"/>
                      </a:cubicBezTo>
                      <a:cubicBezTo>
                        <a:pt x="275" y="174"/>
                        <a:pt x="284" y="176"/>
                        <a:pt x="284" y="173"/>
                      </a:cubicBezTo>
                      <a:cubicBezTo>
                        <a:pt x="283" y="169"/>
                        <a:pt x="286" y="168"/>
                        <a:pt x="284" y="164"/>
                      </a:cubicBezTo>
                      <a:cubicBezTo>
                        <a:pt x="281" y="160"/>
                        <a:pt x="288" y="161"/>
                        <a:pt x="291" y="158"/>
                      </a:cubicBezTo>
                      <a:cubicBezTo>
                        <a:pt x="294" y="155"/>
                        <a:pt x="287" y="158"/>
                        <a:pt x="282" y="153"/>
                      </a:cubicBezTo>
                      <a:cubicBezTo>
                        <a:pt x="277" y="149"/>
                        <a:pt x="275" y="155"/>
                        <a:pt x="275" y="158"/>
                      </a:cubicBezTo>
                      <a:cubicBezTo>
                        <a:pt x="275" y="161"/>
                        <a:pt x="265" y="158"/>
                        <a:pt x="260" y="156"/>
                      </a:cubicBezTo>
                      <a:cubicBezTo>
                        <a:pt x="254" y="154"/>
                        <a:pt x="247" y="163"/>
                        <a:pt x="239" y="167"/>
                      </a:cubicBezTo>
                      <a:cubicBezTo>
                        <a:pt x="231" y="171"/>
                        <a:pt x="231" y="178"/>
                        <a:pt x="223" y="177"/>
                      </a:cubicBezTo>
                      <a:cubicBezTo>
                        <a:pt x="216" y="177"/>
                        <a:pt x="205" y="184"/>
                        <a:pt x="208" y="185"/>
                      </a:cubicBezTo>
                      <a:close/>
                      <a:moveTo>
                        <a:pt x="286" y="183"/>
                      </a:moveTo>
                      <a:cubicBezTo>
                        <a:pt x="279" y="183"/>
                        <a:pt x="280" y="190"/>
                        <a:pt x="288" y="190"/>
                      </a:cubicBezTo>
                      <a:cubicBezTo>
                        <a:pt x="296" y="190"/>
                        <a:pt x="298" y="193"/>
                        <a:pt x="287" y="192"/>
                      </a:cubicBezTo>
                      <a:cubicBezTo>
                        <a:pt x="275" y="192"/>
                        <a:pt x="270" y="202"/>
                        <a:pt x="278" y="200"/>
                      </a:cubicBezTo>
                      <a:cubicBezTo>
                        <a:pt x="286" y="198"/>
                        <a:pt x="296" y="198"/>
                        <a:pt x="290" y="200"/>
                      </a:cubicBezTo>
                      <a:cubicBezTo>
                        <a:pt x="284" y="202"/>
                        <a:pt x="268" y="203"/>
                        <a:pt x="270" y="206"/>
                      </a:cubicBezTo>
                      <a:cubicBezTo>
                        <a:pt x="271" y="208"/>
                        <a:pt x="278" y="208"/>
                        <a:pt x="284" y="210"/>
                      </a:cubicBezTo>
                      <a:cubicBezTo>
                        <a:pt x="291" y="213"/>
                        <a:pt x="295" y="214"/>
                        <a:pt x="300" y="209"/>
                      </a:cubicBezTo>
                      <a:cubicBezTo>
                        <a:pt x="305" y="203"/>
                        <a:pt x="311" y="198"/>
                        <a:pt x="309" y="205"/>
                      </a:cubicBezTo>
                      <a:cubicBezTo>
                        <a:pt x="306" y="213"/>
                        <a:pt x="317" y="207"/>
                        <a:pt x="330" y="207"/>
                      </a:cubicBezTo>
                      <a:cubicBezTo>
                        <a:pt x="344" y="206"/>
                        <a:pt x="328" y="215"/>
                        <a:pt x="314" y="216"/>
                      </a:cubicBezTo>
                      <a:cubicBezTo>
                        <a:pt x="300" y="217"/>
                        <a:pt x="302" y="224"/>
                        <a:pt x="313" y="226"/>
                      </a:cubicBezTo>
                      <a:cubicBezTo>
                        <a:pt x="324" y="229"/>
                        <a:pt x="348" y="219"/>
                        <a:pt x="353" y="214"/>
                      </a:cubicBezTo>
                      <a:cubicBezTo>
                        <a:pt x="359" y="208"/>
                        <a:pt x="364" y="217"/>
                        <a:pt x="369" y="213"/>
                      </a:cubicBezTo>
                      <a:cubicBezTo>
                        <a:pt x="375" y="209"/>
                        <a:pt x="385" y="213"/>
                        <a:pt x="395" y="211"/>
                      </a:cubicBezTo>
                      <a:cubicBezTo>
                        <a:pt x="404" y="209"/>
                        <a:pt x="406" y="191"/>
                        <a:pt x="399" y="188"/>
                      </a:cubicBezTo>
                      <a:cubicBezTo>
                        <a:pt x="392" y="185"/>
                        <a:pt x="392" y="192"/>
                        <a:pt x="386" y="193"/>
                      </a:cubicBezTo>
                      <a:cubicBezTo>
                        <a:pt x="381" y="194"/>
                        <a:pt x="378" y="187"/>
                        <a:pt x="373" y="182"/>
                      </a:cubicBezTo>
                      <a:cubicBezTo>
                        <a:pt x="369" y="178"/>
                        <a:pt x="372" y="169"/>
                        <a:pt x="365" y="170"/>
                      </a:cubicBezTo>
                      <a:cubicBezTo>
                        <a:pt x="359" y="171"/>
                        <a:pt x="345" y="182"/>
                        <a:pt x="353" y="183"/>
                      </a:cubicBezTo>
                      <a:cubicBezTo>
                        <a:pt x="362" y="184"/>
                        <a:pt x="359" y="188"/>
                        <a:pt x="354" y="190"/>
                      </a:cubicBezTo>
                      <a:cubicBezTo>
                        <a:pt x="350" y="192"/>
                        <a:pt x="365" y="196"/>
                        <a:pt x="363" y="199"/>
                      </a:cubicBezTo>
                      <a:cubicBezTo>
                        <a:pt x="361" y="202"/>
                        <a:pt x="338" y="199"/>
                        <a:pt x="337" y="194"/>
                      </a:cubicBezTo>
                      <a:cubicBezTo>
                        <a:pt x="336" y="189"/>
                        <a:pt x="318" y="180"/>
                        <a:pt x="310" y="182"/>
                      </a:cubicBezTo>
                      <a:cubicBezTo>
                        <a:pt x="303" y="184"/>
                        <a:pt x="306" y="176"/>
                        <a:pt x="298" y="176"/>
                      </a:cubicBezTo>
                      <a:cubicBezTo>
                        <a:pt x="291" y="175"/>
                        <a:pt x="293" y="182"/>
                        <a:pt x="286" y="183"/>
                      </a:cubicBezTo>
                      <a:close/>
                      <a:moveTo>
                        <a:pt x="312" y="147"/>
                      </a:moveTo>
                      <a:cubicBezTo>
                        <a:pt x="315" y="141"/>
                        <a:pt x="296" y="142"/>
                        <a:pt x="297" y="144"/>
                      </a:cubicBezTo>
                      <a:cubicBezTo>
                        <a:pt x="301" y="148"/>
                        <a:pt x="310" y="153"/>
                        <a:pt x="312" y="147"/>
                      </a:cubicBezTo>
                      <a:close/>
                      <a:moveTo>
                        <a:pt x="354" y="144"/>
                      </a:moveTo>
                      <a:cubicBezTo>
                        <a:pt x="360" y="143"/>
                        <a:pt x="357" y="138"/>
                        <a:pt x="347" y="140"/>
                      </a:cubicBezTo>
                      <a:cubicBezTo>
                        <a:pt x="336" y="141"/>
                        <a:pt x="318" y="141"/>
                        <a:pt x="318" y="149"/>
                      </a:cubicBezTo>
                      <a:cubicBezTo>
                        <a:pt x="318" y="155"/>
                        <a:pt x="322" y="158"/>
                        <a:pt x="333" y="159"/>
                      </a:cubicBezTo>
                      <a:cubicBezTo>
                        <a:pt x="345" y="160"/>
                        <a:pt x="355" y="149"/>
                        <a:pt x="349" y="149"/>
                      </a:cubicBezTo>
                      <a:cubicBezTo>
                        <a:pt x="344" y="149"/>
                        <a:pt x="347" y="145"/>
                        <a:pt x="354" y="144"/>
                      </a:cubicBezTo>
                      <a:close/>
                      <a:moveTo>
                        <a:pt x="329" y="135"/>
                      </a:moveTo>
                      <a:cubicBezTo>
                        <a:pt x="334" y="137"/>
                        <a:pt x="339" y="130"/>
                        <a:pt x="343" y="133"/>
                      </a:cubicBezTo>
                      <a:cubicBezTo>
                        <a:pt x="346" y="136"/>
                        <a:pt x="362" y="139"/>
                        <a:pt x="362" y="131"/>
                      </a:cubicBezTo>
                      <a:cubicBezTo>
                        <a:pt x="362" y="123"/>
                        <a:pt x="342" y="122"/>
                        <a:pt x="337" y="125"/>
                      </a:cubicBezTo>
                      <a:cubicBezTo>
                        <a:pt x="332" y="128"/>
                        <a:pt x="309" y="129"/>
                        <a:pt x="316" y="134"/>
                      </a:cubicBezTo>
                      <a:cubicBezTo>
                        <a:pt x="320" y="137"/>
                        <a:pt x="324" y="133"/>
                        <a:pt x="329" y="135"/>
                      </a:cubicBezTo>
                      <a:close/>
                      <a:moveTo>
                        <a:pt x="413" y="119"/>
                      </a:moveTo>
                      <a:cubicBezTo>
                        <a:pt x="419" y="115"/>
                        <a:pt x="430" y="122"/>
                        <a:pt x="428" y="126"/>
                      </a:cubicBezTo>
                      <a:cubicBezTo>
                        <a:pt x="426" y="131"/>
                        <a:pt x="409" y="125"/>
                        <a:pt x="410" y="129"/>
                      </a:cubicBezTo>
                      <a:cubicBezTo>
                        <a:pt x="410" y="131"/>
                        <a:pt x="412" y="137"/>
                        <a:pt x="424" y="133"/>
                      </a:cubicBezTo>
                      <a:cubicBezTo>
                        <a:pt x="436" y="130"/>
                        <a:pt x="446" y="132"/>
                        <a:pt x="454" y="139"/>
                      </a:cubicBezTo>
                      <a:cubicBezTo>
                        <a:pt x="462" y="145"/>
                        <a:pt x="470" y="148"/>
                        <a:pt x="475" y="141"/>
                      </a:cubicBezTo>
                      <a:cubicBezTo>
                        <a:pt x="481" y="135"/>
                        <a:pt x="468" y="134"/>
                        <a:pt x="471" y="129"/>
                      </a:cubicBezTo>
                      <a:cubicBezTo>
                        <a:pt x="473" y="124"/>
                        <a:pt x="463" y="121"/>
                        <a:pt x="457" y="121"/>
                      </a:cubicBezTo>
                      <a:cubicBezTo>
                        <a:pt x="452" y="121"/>
                        <a:pt x="450" y="111"/>
                        <a:pt x="445" y="113"/>
                      </a:cubicBezTo>
                      <a:cubicBezTo>
                        <a:pt x="441" y="115"/>
                        <a:pt x="438" y="118"/>
                        <a:pt x="438" y="112"/>
                      </a:cubicBezTo>
                      <a:cubicBezTo>
                        <a:pt x="438" y="105"/>
                        <a:pt x="412" y="105"/>
                        <a:pt x="405" y="107"/>
                      </a:cubicBezTo>
                      <a:cubicBezTo>
                        <a:pt x="399" y="110"/>
                        <a:pt x="407" y="123"/>
                        <a:pt x="413" y="119"/>
                      </a:cubicBezTo>
                      <a:close/>
                      <a:moveTo>
                        <a:pt x="416" y="161"/>
                      </a:moveTo>
                      <a:cubicBezTo>
                        <a:pt x="420" y="156"/>
                        <a:pt x="400" y="140"/>
                        <a:pt x="399" y="148"/>
                      </a:cubicBezTo>
                      <a:cubicBezTo>
                        <a:pt x="398" y="155"/>
                        <a:pt x="412" y="166"/>
                        <a:pt x="416" y="161"/>
                      </a:cubicBezTo>
                      <a:close/>
                      <a:moveTo>
                        <a:pt x="481" y="96"/>
                      </a:moveTo>
                      <a:cubicBezTo>
                        <a:pt x="485" y="90"/>
                        <a:pt x="460" y="85"/>
                        <a:pt x="466" y="90"/>
                      </a:cubicBezTo>
                      <a:cubicBezTo>
                        <a:pt x="470" y="93"/>
                        <a:pt x="478" y="102"/>
                        <a:pt x="481" y="96"/>
                      </a:cubicBezTo>
                      <a:close/>
                      <a:moveTo>
                        <a:pt x="425" y="209"/>
                      </a:moveTo>
                      <a:cubicBezTo>
                        <a:pt x="428" y="205"/>
                        <a:pt x="417" y="197"/>
                        <a:pt x="414" y="204"/>
                      </a:cubicBezTo>
                      <a:cubicBezTo>
                        <a:pt x="411" y="211"/>
                        <a:pt x="421" y="213"/>
                        <a:pt x="425" y="209"/>
                      </a:cubicBezTo>
                      <a:close/>
                      <a:moveTo>
                        <a:pt x="481" y="174"/>
                      </a:moveTo>
                      <a:cubicBezTo>
                        <a:pt x="481" y="179"/>
                        <a:pt x="469" y="173"/>
                        <a:pt x="460" y="170"/>
                      </a:cubicBezTo>
                      <a:cubicBezTo>
                        <a:pt x="451" y="166"/>
                        <a:pt x="457" y="177"/>
                        <a:pt x="464" y="183"/>
                      </a:cubicBezTo>
                      <a:cubicBezTo>
                        <a:pt x="471" y="189"/>
                        <a:pt x="460" y="186"/>
                        <a:pt x="451" y="179"/>
                      </a:cubicBezTo>
                      <a:cubicBezTo>
                        <a:pt x="441" y="173"/>
                        <a:pt x="442" y="184"/>
                        <a:pt x="447" y="187"/>
                      </a:cubicBezTo>
                      <a:cubicBezTo>
                        <a:pt x="451" y="191"/>
                        <a:pt x="446" y="196"/>
                        <a:pt x="440" y="188"/>
                      </a:cubicBezTo>
                      <a:cubicBezTo>
                        <a:pt x="434" y="180"/>
                        <a:pt x="431" y="171"/>
                        <a:pt x="421" y="171"/>
                      </a:cubicBezTo>
                      <a:cubicBezTo>
                        <a:pt x="412" y="170"/>
                        <a:pt x="416" y="180"/>
                        <a:pt x="420" y="185"/>
                      </a:cubicBezTo>
                      <a:cubicBezTo>
                        <a:pt x="425" y="191"/>
                        <a:pt x="430" y="193"/>
                        <a:pt x="438" y="197"/>
                      </a:cubicBezTo>
                      <a:cubicBezTo>
                        <a:pt x="446" y="202"/>
                        <a:pt x="459" y="195"/>
                        <a:pt x="465" y="197"/>
                      </a:cubicBezTo>
                      <a:cubicBezTo>
                        <a:pt x="471" y="198"/>
                        <a:pt x="458" y="206"/>
                        <a:pt x="462" y="211"/>
                      </a:cubicBezTo>
                      <a:cubicBezTo>
                        <a:pt x="466" y="216"/>
                        <a:pt x="477" y="212"/>
                        <a:pt x="486" y="212"/>
                      </a:cubicBezTo>
                      <a:cubicBezTo>
                        <a:pt x="494" y="211"/>
                        <a:pt x="490" y="206"/>
                        <a:pt x="495" y="203"/>
                      </a:cubicBezTo>
                      <a:cubicBezTo>
                        <a:pt x="500" y="199"/>
                        <a:pt x="490" y="200"/>
                        <a:pt x="494" y="191"/>
                      </a:cubicBezTo>
                      <a:cubicBezTo>
                        <a:pt x="498" y="183"/>
                        <a:pt x="482" y="169"/>
                        <a:pt x="481" y="174"/>
                      </a:cubicBezTo>
                      <a:close/>
                      <a:moveTo>
                        <a:pt x="502" y="145"/>
                      </a:moveTo>
                      <a:cubicBezTo>
                        <a:pt x="510" y="145"/>
                        <a:pt x="516" y="144"/>
                        <a:pt x="522" y="141"/>
                      </a:cubicBezTo>
                      <a:cubicBezTo>
                        <a:pt x="529" y="139"/>
                        <a:pt x="519" y="139"/>
                        <a:pt x="523" y="133"/>
                      </a:cubicBezTo>
                      <a:cubicBezTo>
                        <a:pt x="528" y="127"/>
                        <a:pt x="512" y="126"/>
                        <a:pt x="511" y="128"/>
                      </a:cubicBezTo>
                      <a:cubicBezTo>
                        <a:pt x="510" y="130"/>
                        <a:pt x="491" y="116"/>
                        <a:pt x="488" y="121"/>
                      </a:cubicBezTo>
                      <a:cubicBezTo>
                        <a:pt x="485" y="125"/>
                        <a:pt x="495" y="145"/>
                        <a:pt x="502" y="145"/>
                      </a:cubicBezTo>
                      <a:close/>
                      <a:moveTo>
                        <a:pt x="543" y="147"/>
                      </a:moveTo>
                      <a:cubicBezTo>
                        <a:pt x="542" y="144"/>
                        <a:pt x="504" y="149"/>
                        <a:pt x="510" y="153"/>
                      </a:cubicBezTo>
                      <a:cubicBezTo>
                        <a:pt x="520" y="161"/>
                        <a:pt x="544" y="150"/>
                        <a:pt x="543" y="147"/>
                      </a:cubicBezTo>
                      <a:close/>
                      <a:moveTo>
                        <a:pt x="537" y="220"/>
                      </a:moveTo>
                      <a:cubicBezTo>
                        <a:pt x="546" y="220"/>
                        <a:pt x="542" y="209"/>
                        <a:pt x="532" y="201"/>
                      </a:cubicBezTo>
                      <a:cubicBezTo>
                        <a:pt x="522" y="194"/>
                        <a:pt x="499" y="209"/>
                        <a:pt x="503" y="212"/>
                      </a:cubicBezTo>
                      <a:cubicBezTo>
                        <a:pt x="508" y="216"/>
                        <a:pt x="528" y="221"/>
                        <a:pt x="537" y="220"/>
                      </a:cubicBezTo>
                      <a:close/>
                      <a:moveTo>
                        <a:pt x="473" y="290"/>
                      </a:moveTo>
                      <a:cubicBezTo>
                        <a:pt x="484" y="298"/>
                        <a:pt x="481" y="284"/>
                        <a:pt x="493" y="285"/>
                      </a:cubicBezTo>
                      <a:cubicBezTo>
                        <a:pt x="506" y="285"/>
                        <a:pt x="506" y="265"/>
                        <a:pt x="508" y="257"/>
                      </a:cubicBezTo>
                      <a:cubicBezTo>
                        <a:pt x="510" y="250"/>
                        <a:pt x="498" y="250"/>
                        <a:pt x="501" y="256"/>
                      </a:cubicBezTo>
                      <a:cubicBezTo>
                        <a:pt x="504" y="261"/>
                        <a:pt x="501" y="267"/>
                        <a:pt x="500" y="260"/>
                      </a:cubicBezTo>
                      <a:cubicBezTo>
                        <a:pt x="499" y="254"/>
                        <a:pt x="489" y="260"/>
                        <a:pt x="486" y="255"/>
                      </a:cubicBezTo>
                      <a:cubicBezTo>
                        <a:pt x="482" y="250"/>
                        <a:pt x="497" y="249"/>
                        <a:pt x="500" y="243"/>
                      </a:cubicBezTo>
                      <a:cubicBezTo>
                        <a:pt x="504" y="236"/>
                        <a:pt x="489" y="237"/>
                        <a:pt x="492" y="232"/>
                      </a:cubicBezTo>
                      <a:cubicBezTo>
                        <a:pt x="496" y="227"/>
                        <a:pt x="470" y="233"/>
                        <a:pt x="478" y="236"/>
                      </a:cubicBezTo>
                      <a:cubicBezTo>
                        <a:pt x="485" y="239"/>
                        <a:pt x="478" y="243"/>
                        <a:pt x="471" y="238"/>
                      </a:cubicBezTo>
                      <a:cubicBezTo>
                        <a:pt x="464" y="233"/>
                        <a:pt x="445" y="241"/>
                        <a:pt x="452" y="247"/>
                      </a:cubicBezTo>
                      <a:cubicBezTo>
                        <a:pt x="457" y="251"/>
                        <a:pt x="474" y="244"/>
                        <a:pt x="464" y="257"/>
                      </a:cubicBezTo>
                      <a:cubicBezTo>
                        <a:pt x="455" y="270"/>
                        <a:pt x="451" y="253"/>
                        <a:pt x="442" y="255"/>
                      </a:cubicBezTo>
                      <a:cubicBezTo>
                        <a:pt x="433" y="256"/>
                        <a:pt x="437" y="267"/>
                        <a:pt x="450" y="271"/>
                      </a:cubicBezTo>
                      <a:cubicBezTo>
                        <a:pt x="464" y="275"/>
                        <a:pt x="462" y="283"/>
                        <a:pt x="473" y="290"/>
                      </a:cubicBezTo>
                      <a:close/>
                      <a:moveTo>
                        <a:pt x="555" y="210"/>
                      </a:moveTo>
                      <a:cubicBezTo>
                        <a:pt x="558" y="220"/>
                        <a:pt x="562" y="213"/>
                        <a:pt x="568" y="217"/>
                      </a:cubicBezTo>
                      <a:cubicBezTo>
                        <a:pt x="573" y="221"/>
                        <a:pt x="582" y="224"/>
                        <a:pt x="586" y="220"/>
                      </a:cubicBezTo>
                      <a:cubicBezTo>
                        <a:pt x="591" y="216"/>
                        <a:pt x="593" y="213"/>
                        <a:pt x="594" y="216"/>
                      </a:cubicBezTo>
                      <a:cubicBezTo>
                        <a:pt x="597" y="222"/>
                        <a:pt x="608" y="223"/>
                        <a:pt x="632" y="223"/>
                      </a:cubicBezTo>
                      <a:cubicBezTo>
                        <a:pt x="656" y="224"/>
                        <a:pt x="650" y="213"/>
                        <a:pt x="657" y="217"/>
                      </a:cubicBezTo>
                      <a:cubicBezTo>
                        <a:pt x="664" y="221"/>
                        <a:pt x="680" y="221"/>
                        <a:pt x="687" y="220"/>
                      </a:cubicBezTo>
                      <a:cubicBezTo>
                        <a:pt x="694" y="218"/>
                        <a:pt x="697" y="207"/>
                        <a:pt x="697" y="202"/>
                      </a:cubicBezTo>
                      <a:cubicBezTo>
                        <a:pt x="696" y="196"/>
                        <a:pt x="643" y="192"/>
                        <a:pt x="633" y="197"/>
                      </a:cubicBezTo>
                      <a:cubicBezTo>
                        <a:pt x="624" y="203"/>
                        <a:pt x="609" y="195"/>
                        <a:pt x="601" y="199"/>
                      </a:cubicBezTo>
                      <a:cubicBezTo>
                        <a:pt x="594" y="203"/>
                        <a:pt x="596" y="194"/>
                        <a:pt x="583" y="193"/>
                      </a:cubicBezTo>
                      <a:cubicBezTo>
                        <a:pt x="569" y="193"/>
                        <a:pt x="584" y="186"/>
                        <a:pt x="586" y="183"/>
                      </a:cubicBezTo>
                      <a:cubicBezTo>
                        <a:pt x="589" y="180"/>
                        <a:pt x="566" y="172"/>
                        <a:pt x="556" y="174"/>
                      </a:cubicBezTo>
                      <a:cubicBezTo>
                        <a:pt x="547" y="176"/>
                        <a:pt x="541" y="171"/>
                        <a:pt x="532" y="167"/>
                      </a:cubicBezTo>
                      <a:cubicBezTo>
                        <a:pt x="523" y="163"/>
                        <a:pt x="499" y="163"/>
                        <a:pt x="504" y="171"/>
                      </a:cubicBezTo>
                      <a:cubicBezTo>
                        <a:pt x="507" y="176"/>
                        <a:pt x="536" y="186"/>
                        <a:pt x="539" y="181"/>
                      </a:cubicBezTo>
                      <a:cubicBezTo>
                        <a:pt x="542" y="176"/>
                        <a:pt x="550" y="187"/>
                        <a:pt x="554" y="193"/>
                      </a:cubicBezTo>
                      <a:cubicBezTo>
                        <a:pt x="559" y="198"/>
                        <a:pt x="551" y="200"/>
                        <a:pt x="555" y="210"/>
                      </a:cubicBezTo>
                      <a:close/>
                      <a:moveTo>
                        <a:pt x="580" y="151"/>
                      </a:moveTo>
                      <a:cubicBezTo>
                        <a:pt x="571" y="147"/>
                        <a:pt x="560" y="156"/>
                        <a:pt x="569" y="160"/>
                      </a:cubicBezTo>
                      <a:cubicBezTo>
                        <a:pt x="577" y="163"/>
                        <a:pt x="589" y="156"/>
                        <a:pt x="580" y="151"/>
                      </a:cubicBezTo>
                      <a:close/>
                      <a:moveTo>
                        <a:pt x="508" y="95"/>
                      </a:moveTo>
                      <a:cubicBezTo>
                        <a:pt x="516" y="99"/>
                        <a:pt x="511" y="104"/>
                        <a:pt x="519" y="107"/>
                      </a:cubicBezTo>
                      <a:cubicBezTo>
                        <a:pt x="527" y="111"/>
                        <a:pt x="550" y="103"/>
                        <a:pt x="552" y="108"/>
                      </a:cubicBezTo>
                      <a:cubicBezTo>
                        <a:pt x="554" y="114"/>
                        <a:pt x="529" y="114"/>
                        <a:pt x="532" y="118"/>
                      </a:cubicBezTo>
                      <a:cubicBezTo>
                        <a:pt x="536" y="121"/>
                        <a:pt x="550" y="127"/>
                        <a:pt x="548" y="130"/>
                      </a:cubicBezTo>
                      <a:cubicBezTo>
                        <a:pt x="546" y="133"/>
                        <a:pt x="572" y="141"/>
                        <a:pt x="575" y="137"/>
                      </a:cubicBezTo>
                      <a:cubicBezTo>
                        <a:pt x="577" y="133"/>
                        <a:pt x="584" y="134"/>
                        <a:pt x="591" y="137"/>
                      </a:cubicBezTo>
                      <a:cubicBezTo>
                        <a:pt x="597" y="139"/>
                        <a:pt x="598" y="121"/>
                        <a:pt x="602" y="124"/>
                      </a:cubicBezTo>
                      <a:cubicBezTo>
                        <a:pt x="607" y="127"/>
                        <a:pt x="606" y="118"/>
                        <a:pt x="614" y="115"/>
                      </a:cubicBezTo>
                      <a:cubicBezTo>
                        <a:pt x="621" y="112"/>
                        <a:pt x="632" y="111"/>
                        <a:pt x="633" y="108"/>
                      </a:cubicBezTo>
                      <a:cubicBezTo>
                        <a:pt x="633" y="106"/>
                        <a:pt x="631" y="102"/>
                        <a:pt x="622" y="103"/>
                      </a:cubicBezTo>
                      <a:cubicBezTo>
                        <a:pt x="613" y="104"/>
                        <a:pt x="607" y="101"/>
                        <a:pt x="611" y="96"/>
                      </a:cubicBezTo>
                      <a:cubicBezTo>
                        <a:pt x="615" y="91"/>
                        <a:pt x="601" y="89"/>
                        <a:pt x="606" y="85"/>
                      </a:cubicBezTo>
                      <a:cubicBezTo>
                        <a:pt x="611" y="81"/>
                        <a:pt x="596" y="77"/>
                        <a:pt x="598" y="83"/>
                      </a:cubicBezTo>
                      <a:cubicBezTo>
                        <a:pt x="599" y="89"/>
                        <a:pt x="589" y="84"/>
                        <a:pt x="587" y="78"/>
                      </a:cubicBezTo>
                      <a:cubicBezTo>
                        <a:pt x="586" y="73"/>
                        <a:pt x="565" y="71"/>
                        <a:pt x="552" y="59"/>
                      </a:cubicBezTo>
                      <a:cubicBezTo>
                        <a:pt x="538" y="47"/>
                        <a:pt x="524" y="55"/>
                        <a:pt x="532" y="56"/>
                      </a:cubicBezTo>
                      <a:cubicBezTo>
                        <a:pt x="540" y="58"/>
                        <a:pt x="540" y="62"/>
                        <a:pt x="533" y="61"/>
                      </a:cubicBezTo>
                      <a:cubicBezTo>
                        <a:pt x="527" y="61"/>
                        <a:pt x="515" y="62"/>
                        <a:pt x="526" y="66"/>
                      </a:cubicBezTo>
                      <a:cubicBezTo>
                        <a:pt x="536" y="70"/>
                        <a:pt x="525" y="71"/>
                        <a:pt x="516" y="71"/>
                      </a:cubicBezTo>
                      <a:cubicBezTo>
                        <a:pt x="508" y="71"/>
                        <a:pt x="507" y="82"/>
                        <a:pt x="518" y="84"/>
                      </a:cubicBezTo>
                      <a:cubicBezTo>
                        <a:pt x="529" y="85"/>
                        <a:pt x="521" y="92"/>
                        <a:pt x="512" y="89"/>
                      </a:cubicBezTo>
                      <a:cubicBezTo>
                        <a:pt x="503" y="87"/>
                        <a:pt x="500" y="91"/>
                        <a:pt x="508" y="95"/>
                      </a:cubicBezTo>
                      <a:close/>
                      <a:moveTo>
                        <a:pt x="569" y="46"/>
                      </a:moveTo>
                      <a:cubicBezTo>
                        <a:pt x="576" y="41"/>
                        <a:pt x="581" y="44"/>
                        <a:pt x="575" y="47"/>
                      </a:cubicBezTo>
                      <a:cubicBezTo>
                        <a:pt x="569" y="50"/>
                        <a:pt x="571" y="52"/>
                        <a:pt x="580" y="52"/>
                      </a:cubicBezTo>
                      <a:cubicBezTo>
                        <a:pt x="588" y="51"/>
                        <a:pt x="576" y="54"/>
                        <a:pt x="576" y="59"/>
                      </a:cubicBezTo>
                      <a:cubicBezTo>
                        <a:pt x="576" y="64"/>
                        <a:pt x="586" y="61"/>
                        <a:pt x="587" y="66"/>
                      </a:cubicBezTo>
                      <a:cubicBezTo>
                        <a:pt x="587" y="71"/>
                        <a:pt x="609" y="73"/>
                        <a:pt x="615" y="67"/>
                      </a:cubicBezTo>
                      <a:cubicBezTo>
                        <a:pt x="622" y="61"/>
                        <a:pt x="619" y="69"/>
                        <a:pt x="619" y="73"/>
                      </a:cubicBezTo>
                      <a:cubicBezTo>
                        <a:pt x="618" y="77"/>
                        <a:pt x="649" y="80"/>
                        <a:pt x="651" y="75"/>
                      </a:cubicBezTo>
                      <a:cubicBezTo>
                        <a:pt x="652" y="70"/>
                        <a:pt x="657" y="72"/>
                        <a:pt x="663" y="74"/>
                      </a:cubicBezTo>
                      <a:cubicBezTo>
                        <a:pt x="669" y="75"/>
                        <a:pt x="698" y="68"/>
                        <a:pt x="699" y="62"/>
                      </a:cubicBezTo>
                      <a:cubicBezTo>
                        <a:pt x="699" y="56"/>
                        <a:pt x="708" y="65"/>
                        <a:pt x="699" y="72"/>
                      </a:cubicBezTo>
                      <a:cubicBezTo>
                        <a:pt x="689" y="78"/>
                        <a:pt x="670" y="77"/>
                        <a:pt x="662" y="80"/>
                      </a:cubicBezTo>
                      <a:cubicBezTo>
                        <a:pt x="653" y="82"/>
                        <a:pt x="667" y="88"/>
                        <a:pt x="676" y="95"/>
                      </a:cubicBezTo>
                      <a:cubicBezTo>
                        <a:pt x="684" y="101"/>
                        <a:pt x="665" y="98"/>
                        <a:pt x="657" y="89"/>
                      </a:cubicBezTo>
                      <a:cubicBezTo>
                        <a:pt x="649" y="81"/>
                        <a:pt x="631" y="81"/>
                        <a:pt x="621" y="81"/>
                      </a:cubicBezTo>
                      <a:cubicBezTo>
                        <a:pt x="612" y="82"/>
                        <a:pt x="615" y="99"/>
                        <a:pt x="622" y="99"/>
                      </a:cubicBezTo>
                      <a:cubicBezTo>
                        <a:pt x="629" y="99"/>
                        <a:pt x="636" y="102"/>
                        <a:pt x="643" y="113"/>
                      </a:cubicBezTo>
                      <a:cubicBezTo>
                        <a:pt x="650" y="124"/>
                        <a:pt x="665" y="121"/>
                        <a:pt x="665" y="126"/>
                      </a:cubicBezTo>
                      <a:cubicBezTo>
                        <a:pt x="665" y="131"/>
                        <a:pt x="645" y="122"/>
                        <a:pt x="634" y="120"/>
                      </a:cubicBezTo>
                      <a:cubicBezTo>
                        <a:pt x="623" y="118"/>
                        <a:pt x="606" y="125"/>
                        <a:pt x="605" y="133"/>
                      </a:cubicBezTo>
                      <a:cubicBezTo>
                        <a:pt x="605" y="141"/>
                        <a:pt x="621" y="140"/>
                        <a:pt x="632" y="134"/>
                      </a:cubicBezTo>
                      <a:cubicBezTo>
                        <a:pt x="643" y="127"/>
                        <a:pt x="635" y="136"/>
                        <a:pt x="630" y="141"/>
                      </a:cubicBezTo>
                      <a:cubicBezTo>
                        <a:pt x="624" y="146"/>
                        <a:pt x="643" y="150"/>
                        <a:pt x="643" y="156"/>
                      </a:cubicBezTo>
                      <a:cubicBezTo>
                        <a:pt x="643" y="162"/>
                        <a:pt x="629" y="160"/>
                        <a:pt x="628" y="154"/>
                      </a:cubicBezTo>
                      <a:cubicBezTo>
                        <a:pt x="626" y="149"/>
                        <a:pt x="621" y="143"/>
                        <a:pt x="608" y="144"/>
                      </a:cubicBezTo>
                      <a:cubicBezTo>
                        <a:pt x="595" y="145"/>
                        <a:pt x="599" y="154"/>
                        <a:pt x="607" y="155"/>
                      </a:cubicBezTo>
                      <a:cubicBezTo>
                        <a:pt x="615" y="156"/>
                        <a:pt x="615" y="162"/>
                        <a:pt x="606" y="162"/>
                      </a:cubicBezTo>
                      <a:cubicBezTo>
                        <a:pt x="597" y="162"/>
                        <a:pt x="577" y="168"/>
                        <a:pt x="583" y="174"/>
                      </a:cubicBezTo>
                      <a:cubicBezTo>
                        <a:pt x="590" y="180"/>
                        <a:pt x="616" y="174"/>
                        <a:pt x="620" y="178"/>
                      </a:cubicBezTo>
                      <a:cubicBezTo>
                        <a:pt x="625" y="182"/>
                        <a:pt x="637" y="183"/>
                        <a:pt x="640" y="179"/>
                      </a:cubicBezTo>
                      <a:cubicBezTo>
                        <a:pt x="643" y="174"/>
                        <a:pt x="653" y="176"/>
                        <a:pt x="663" y="176"/>
                      </a:cubicBezTo>
                      <a:cubicBezTo>
                        <a:pt x="673" y="176"/>
                        <a:pt x="676" y="178"/>
                        <a:pt x="680" y="182"/>
                      </a:cubicBezTo>
                      <a:cubicBezTo>
                        <a:pt x="685" y="186"/>
                        <a:pt x="693" y="184"/>
                        <a:pt x="698" y="180"/>
                      </a:cubicBezTo>
                      <a:cubicBezTo>
                        <a:pt x="704" y="176"/>
                        <a:pt x="704" y="176"/>
                        <a:pt x="711" y="176"/>
                      </a:cubicBezTo>
                      <a:cubicBezTo>
                        <a:pt x="718" y="176"/>
                        <a:pt x="719" y="172"/>
                        <a:pt x="716" y="166"/>
                      </a:cubicBezTo>
                      <a:cubicBezTo>
                        <a:pt x="712" y="161"/>
                        <a:pt x="703" y="170"/>
                        <a:pt x="702" y="166"/>
                      </a:cubicBezTo>
                      <a:cubicBezTo>
                        <a:pt x="701" y="161"/>
                        <a:pt x="693" y="160"/>
                        <a:pt x="679" y="162"/>
                      </a:cubicBezTo>
                      <a:cubicBezTo>
                        <a:pt x="665" y="164"/>
                        <a:pt x="671" y="153"/>
                        <a:pt x="679" y="155"/>
                      </a:cubicBezTo>
                      <a:cubicBezTo>
                        <a:pt x="688" y="158"/>
                        <a:pt x="699" y="157"/>
                        <a:pt x="709" y="154"/>
                      </a:cubicBezTo>
                      <a:cubicBezTo>
                        <a:pt x="718" y="152"/>
                        <a:pt x="711" y="147"/>
                        <a:pt x="711" y="143"/>
                      </a:cubicBezTo>
                      <a:cubicBezTo>
                        <a:pt x="711" y="139"/>
                        <a:pt x="723" y="142"/>
                        <a:pt x="732" y="142"/>
                      </a:cubicBezTo>
                      <a:cubicBezTo>
                        <a:pt x="741" y="142"/>
                        <a:pt x="754" y="127"/>
                        <a:pt x="754" y="119"/>
                      </a:cubicBezTo>
                      <a:cubicBezTo>
                        <a:pt x="755" y="110"/>
                        <a:pt x="734" y="112"/>
                        <a:pt x="724" y="112"/>
                      </a:cubicBezTo>
                      <a:cubicBezTo>
                        <a:pt x="714" y="112"/>
                        <a:pt x="731" y="105"/>
                        <a:pt x="750" y="106"/>
                      </a:cubicBezTo>
                      <a:cubicBezTo>
                        <a:pt x="769" y="107"/>
                        <a:pt x="760" y="98"/>
                        <a:pt x="764" y="95"/>
                      </a:cubicBezTo>
                      <a:cubicBezTo>
                        <a:pt x="767" y="92"/>
                        <a:pt x="776" y="99"/>
                        <a:pt x="786" y="97"/>
                      </a:cubicBezTo>
                      <a:cubicBezTo>
                        <a:pt x="795" y="95"/>
                        <a:pt x="789" y="87"/>
                        <a:pt x="795" y="87"/>
                      </a:cubicBezTo>
                      <a:cubicBezTo>
                        <a:pt x="800" y="87"/>
                        <a:pt x="810" y="80"/>
                        <a:pt x="831" y="68"/>
                      </a:cubicBezTo>
                      <a:cubicBezTo>
                        <a:pt x="851" y="57"/>
                        <a:pt x="867" y="59"/>
                        <a:pt x="868" y="52"/>
                      </a:cubicBezTo>
                      <a:cubicBezTo>
                        <a:pt x="869" y="46"/>
                        <a:pt x="840" y="52"/>
                        <a:pt x="835" y="50"/>
                      </a:cubicBezTo>
                      <a:cubicBezTo>
                        <a:pt x="830" y="48"/>
                        <a:pt x="855" y="43"/>
                        <a:pt x="861" y="44"/>
                      </a:cubicBezTo>
                      <a:cubicBezTo>
                        <a:pt x="867" y="46"/>
                        <a:pt x="875" y="44"/>
                        <a:pt x="896" y="34"/>
                      </a:cubicBezTo>
                      <a:cubicBezTo>
                        <a:pt x="916" y="24"/>
                        <a:pt x="907" y="22"/>
                        <a:pt x="899" y="23"/>
                      </a:cubicBezTo>
                      <a:cubicBezTo>
                        <a:pt x="890" y="25"/>
                        <a:pt x="881" y="22"/>
                        <a:pt x="881" y="16"/>
                      </a:cubicBezTo>
                      <a:cubicBezTo>
                        <a:pt x="882" y="11"/>
                        <a:pt x="869" y="16"/>
                        <a:pt x="868" y="13"/>
                      </a:cubicBezTo>
                      <a:cubicBezTo>
                        <a:pt x="868" y="10"/>
                        <a:pt x="856" y="11"/>
                        <a:pt x="843" y="16"/>
                      </a:cubicBezTo>
                      <a:cubicBezTo>
                        <a:pt x="830" y="21"/>
                        <a:pt x="842" y="11"/>
                        <a:pt x="847" y="9"/>
                      </a:cubicBezTo>
                      <a:cubicBezTo>
                        <a:pt x="853" y="7"/>
                        <a:pt x="814" y="9"/>
                        <a:pt x="808" y="5"/>
                      </a:cubicBezTo>
                      <a:cubicBezTo>
                        <a:pt x="801" y="0"/>
                        <a:pt x="794" y="12"/>
                        <a:pt x="788" y="6"/>
                      </a:cubicBezTo>
                      <a:cubicBezTo>
                        <a:pt x="782" y="0"/>
                        <a:pt x="766" y="5"/>
                        <a:pt x="768" y="10"/>
                      </a:cubicBezTo>
                      <a:cubicBezTo>
                        <a:pt x="770" y="14"/>
                        <a:pt x="766" y="14"/>
                        <a:pt x="760" y="9"/>
                      </a:cubicBezTo>
                      <a:cubicBezTo>
                        <a:pt x="754" y="4"/>
                        <a:pt x="742" y="10"/>
                        <a:pt x="732" y="8"/>
                      </a:cubicBezTo>
                      <a:cubicBezTo>
                        <a:pt x="721" y="7"/>
                        <a:pt x="726" y="17"/>
                        <a:pt x="714" y="12"/>
                      </a:cubicBezTo>
                      <a:cubicBezTo>
                        <a:pt x="703" y="7"/>
                        <a:pt x="690" y="9"/>
                        <a:pt x="694" y="11"/>
                      </a:cubicBezTo>
                      <a:cubicBezTo>
                        <a:pt x="697" y="12"/>
                        <a:pt x="693" y="15"/>
                        <a:pt x="688" y="14"/>
                      </a:cubicBezTo>
                      <a:cubicBezTo>
                        <a:pt x="683" y="12"/>
                        <a:pt x="678" y="14"/>
                        <a:pt x="681" y="19"/>
                      </a:cubicBezTo>
                      <a:cubicBezTo>
                        <a:pt x="683" y="24"/>
                        <a:pt x="662" y="18"/>
                        <a:pt x="662" y="23"/>
                      </a:cubicBezTo>
                      <a:cubicBezTo>
                        <a:pt x="662" y="29"/>
                        <a:pt x="655" y="32"/>
                        <a:pt x="649" y="27"/>
                      </a:cubicBezTo>
                      <a:cubicBezTo>
                        <a:pt x="643" y="22"/>
                        <a:pt x="624" y="20"/>
                        <a:pt x="629" y="25"/>
                      </a:cubicBezTo>
                      <a:cubicBezTo>
                        <a:pt x="635" y="29"/>
                        <a:pt x="612" y="27"/>
                        <a:pt x="618" y="31"/>
                      </a:cubicBezTo>
                      <a:cubicBezTo>
                        <a:pt x="624" y="36"/>
                        <a:pt x="611" y="39"/>
                        <a:pt x="611" y="37"/>
                      </a:cubicBezTo>
                      <a:cubicBezTo>
                        <a:pt x="611" y="34"/>
                        <a:pt x="598" y="30"/>
                        <a:pt x="593" y="34"/>
                      </a:cubicBezTo>
                      <a:cubicBezTo>
                        <a:pt x="588" y="39"/>
                        <a:pt x="587" y="44"/>
                        <a:pt x="584" y="41"/>
                      </a:cubicBezTo>
                      <a:cubicBezTo>
                        <a:pt x="582" y="38"/>
                        <a:pt x="571" y="39"/>
                        <a:pt x="560" y="43"/>
                      </a:cubicBezTo>
                      <a:cubicBezTo>
                        <a:pt x="550" y="47"/>
                        <a:pt x="562" y="50"/>
                        <a:pt x="569" y="46"/>
                      </a:cubicBezTo>
                      <a:close/>
                      <a:moveTo>
                        <a:pt x="695" y="477"/>
                      </a:moveTo>
                      <a:cubicBezTo>
                        <a:pt x="698" y="477"/>
                        <a:pt x="705" y="464"/>
                        <a:pt x="696" y="465"/>
                      </a:cubicBezTo>
                      <a:cubicBezTo>
                        <a:pt x="687" y="465"/>
                        <a:pt x="689" y="478"/>
                        <a:pt x="695" y="477"/>
                      </a:cubicBezTo>
                      <a:close/>
                      <a:moveTo>
                        <a:pt x="651" y="466"/>
                      </a:moveTo>
                      <a:cubicBezTo>
                        <a:pt x="659" y="471"/>
                        <a:pt x="671" y="458"/>
                        <a:pt x="670" y="454"/>
                      </a:cubicBezTo>
                      <a:cubicBezTo>
                        <a:pt x="669" y="450"/>
                        <a:pt x="641" y="460"/>
                        <a:pt x="651" y="466"/>
                      </a:cubicBezTo>
                      <a:close/>
                      <a:moveTo>
                        <a:pt x="687" y="439"/>
                      </a:moveTo>
                      <a:cubicBezTo>
                        <a:pt x="688" y="434"/>
                        <a:pt x="670" y="432"/>
                        <a:pt x="671" y="426"/>
                      </a:cubicBezTo>
                      <a:cubicBezTo>
                        <a:pt x="672" y="421"/>
                        <a:pt x="655" y="416"/>
                        <a:pt x="649" y="413"/>
                      </a:cubicBezTo>
                      <a:cubicBezTo>
                        <a:pt x="644" y="410"/>
                        <a:pt x="635" y="409"/>
                        <a:pt x="635" y="403"/>
                      </a:cubicBezTo>
                      <a:cubicBezTo>
                        <a:pt x="635" y="397"/>
                        <a:pt x="623" y="401"/>
                        <a:pt x="623" y="410"/>
                      </a:cubicBezTo>
                      <a:cubicBezTo>
                        <a:pt x="622" y="419"/>
                        <a:pt x="617" y="417"/>
                        <a:pt x="620" y="426"/>
                      </a:cubicBezTo>
                      <a:cubicBezTo>
                        <a:pt x="622" y="434"/>
                        <a:pt x="609" y="436"/>
                        <a:pt x="610" y="441"/>
                      </a:cubicBezTo>
                      <a:cubicBezTo>
                        <a:pt x="612" y="445"/>
                        <a:pt x="618" y="440"/>
                        <a:pt x="624" y="440"/>
                      </a:cubicBezTo>
                      <a:cubicBezTo>
                        <a:pt x="630" y="440"/>
                        <a:pt x="623" y="448"/>
                        <a:pt x="630" y="449"/>
                      </a:cubicBezTo>
                      <a:cubicBezTo>
                        <a:pt x="636" y="450"/>
                        <a:pt x="647" y="443"/>
                        <a:pt x="649" y="439"/>
                      </a:cubicBezTo>
                      <a:cubicBezTo>
                        <a:pt x="652" y="435"/>
                        <a:pt x="657" y="433"/>
                        <a:pt x="664" y="438"/>
                      </a:cubicBezTo>
                      <a:cubicBezTo>
                        <a:pt x="671" y="443"/>
                        <a:pt x="686" y="444"/>
                        <a:pt x="687" y="439"/>
                      </a:cubicBezTo>
                      <a:close/>
                      <a:moveTo>
                        <a:pt x="850" y="395"/>
                      </a:moveTo>
                      <a:cubicBezTo>
                        <a:pt x="856" y="395"/>
                        <a:pt x="857" y="403"/>
                        <a:pt x="867" y="411"/>
                      </a:cubicBezTo>
                      <a:cubicBezTo>
                        <a:pt x="876" y="419"/>
                        <a:pt x="877" y="413"/>
                        <a:pt x="879" y="408"/>
                      </a:cubicBezTo>
                      <a:cubicBezTo>
                        <a:pt x="880" y="402"/>
                        <a:pt x="891" y="407"/>
                        <a:pt x="890" y="401"/>
                      </a:cubicBezTo>
                      <a:cubicBezTo>
                        <a:pt x="890" y="396"/>
                        <a:pt x="899" y="389"/>
                        <a:pt x="905" y="387"/>
                      </a:cubicBezTo>
                      <a:cubicBezTo>
                        <a:pt x="911" y="384"/>
                        <a:pt x="900" y="378"/>
                        <a:pt x="892" y="379"/>
                      </a:cubicBezTo>
                      <a:cubicBezTo>
                        <a:pt x="884" y="379"/>
                        <a:pt x="882" y="374"/>
                        <a:pt x="882" y="370"/>
                      </a:cubicBezTo>
                      <a:cubicBezTo>
                        <a:pt x="882" y="367"/>
                        <a:pt x="867" y="358"/>
                        <a:pt x="862" y="360"/>
                      </a:cubicBezTo>
                      <a:cubicBezTo>
                        <a:pt x="857" y="361"/>
                        <a:pt x="849" y="353"/>
                        <a:pt x="842" y="353"/>
                      </a:cubicBezTo>
                      <a:cubicBezTo>
                        <a:pt x="836" y="352"/>
                        <a:pt x="826" y="347"/>
                        <a:pt x="827" y="340"/>
                      </a:cubicBezTo>
                      <a:cubicBezTo>
                        <a:pt x="828" y="333"/>
                        <a:pt x="840" y="342"/>
                        <a:pt x="843" y="337"/>
                      </a:cubicBezTo>
                      <a:cubicBezTo>
                        <a:pt x="845" y="331"/>
                        <a:pt x="830" y="334"/>
                        <a:pt x="830" y="330"/>
                      </a:cubicBezTo>
                      <a:cubicBezTo>
                        <a:pt x="829" y="326"/>
                        <a:pt x="833" y="328"/>
                        <a:pt x="836" y="325"/>
                      </a:cubicBezTo>
                      <a:cubicBezTo>
                        <a:pt x="839" y="323"/>
                        <a:pt x="834" y="318"/>
                        <a:pt x="830" y="316"/>
                      </a:cubicBezTo>
                      <a:cubicBezTo>
                        <a:pt x="827" y="314"/>
                        <a:pt x="826" y="320"/>
                        <a:pt x="822" y="320"/>
                      </a:cubicBezTo>
                      <a:cubicBezTo>
                        <a:pt x="819" y="320"/>
                        <a:pt x="822" y="314"/>
                        <a:pt x="824" y="311"/>
                      </a:cubicBezTo>
                      <a:cubicBezTo>
                        <a:pt x="827" y="307"/>
                        <a:pt x="813" y="303"/>
                        <a:pt x="807" y="305"/>
                      </a:cubicBezTo>
                      <a:cubicBezTo>
                        <a:pt x="801" y="307"/>
                        <a:pt x="799" y="304"/>
                        <a:pt x="799" y="300"/>
                      </a:cubicBezTo>
                      <a:cubicBezTo>
                        <a:pt x="799" y="296"/>
                        <a:pt x="788" y="300"/>
                        <a:pt x="784" y="303"/>
                      </a:cubicBezTo>
                      <a:cubicBezTo>
                        <a:pt x="780" y="306"/>
                        <a:pt x="775" y="300"/>
                        <a:pt x="780" y="299"/>
                      </a:cubicBezTo>
                      <a:cubicBezTo>
                        <a:pt x="785" y="299"/>
                        <a:pt x="791" y="295"/>
                        <a:pt x="790" y="290"/>
                      </a:cubicBezTo>
                      <a:cubicBezTo>
                        <a:pt x="788" y="286"/>
                        <a:pt x="775" y="285"/>
                        <a:pt x="773" y="291"/>
                      </a:cubicBezTo>
                      <a:cubicBezTo>
                        <a:pt x="770" y="296"/>
                        <a:pt x="760" y="285"/>
                        <a:pt x="760" y="280"/>
                      </a:cubicBezTo>
                      <a:cubicBezTo>
                        <a:pt x="760" y="276"/>
                        <a:pt x="744" y="280"/>
                        <a:pt x="746" y="272"/>
                      </a:cubicBezTo>
                      <a:cubicBezTo>
                        <a:pt x="748" y="265"/>
                        <a:pt x="727" y="263"/>
                        <a:pt x="722" y="263"/>
                      </a:cubicBezTo>
                      <a:cubicBezTo>
                        <a:pt x="716" y="263"/>
                        <a:pt x="708" y="267"/>
                        <a:pt x="709" y="272"/>
                      </a:cubicBezTo>
                      <a:cubicBezTo>
                        <a:pt x="710" y="277"/>
                        <a:pt x="703" y="275"/>
                        <a:pt x="702" y="270"/>
                      </a:cubicBezTo>
                      <a:cubicBezTo>
                        <a:pt x="701" y="264"/>
                        <a:pt x="688" y="276"/>
                        <a:pt x="684" y="276"/>
                      </a:cubicBezTo>
                      <a:cubicBezTo>
                        <a:pt x="680" y="276"/>
                        <a:pt x="686" y="261"/>
                        <a:pt x="684" y="257"/>
                      </a:cubicBezTo>
                      <a:cubicBezTo>
                        <a:pt x="682" y="252"/>
                        <a:pt x="679" y="251"/>
                        <a:pt x="676" y="243"/>
                      </a:cubicBezTo>
                      <a:cubicBezTo>
                        <a:pt x="673" y="236"/>
                        <a:pt x="658" y="239"/>
                        <a:pt x="654" y="243"/>
                      </a:cubicBezTo>
                      <a:cubicBezTo>
                        <a:pt x="650" y="248"/>
                        <a:pt x="637" y="246"/>
                        <a:pt x="630" y="253"/>
                      </a:cubicBezTo>
                      <a:cubicBezTo>
                        <a:pt x="623" y="260"/>
                        <a:pt x="631" y="267"/>
                        <a:pt x="634" y="269"/>
                      </a:cubicBezTo>
                      <a:cubicBezTo>
                        <a:pt x="637" y="272"/>
                        <a:pt x="623" y="276"/>
                        <a:pt x="628" y="280"/>
                      </a:cubicBezTo>
                      <a:cubicBezTo>
                        <a:pt x="632" y="284"/>
                        <a:pt x="639" y="282"/>
                        <a:pt x="640" y="288"/>
                      </a:cubicBezTo>
                      <a:cubicBezTo>
                        <a:pt x="640" y="295"/>
                        <a:pt x="623" y="286"/>
                        <a:pt x="621" y="281"/>
                      </a:cubicBezTo>
                      <a:cubicBezTo>
                        <a:pt x="618" y="275"/>
                        <a:pt x="622" y="270"/>
                        <a:pt x="618" y="266"/>
                      </a:cubicBezTo>
                      <a:cubicBezTo>
                        <a:pt x="615" y="262"/>
                        <a:pt x="618" y="257"/>
                        <a:pt x="624" y="250"/>
                      </a:cubicBezTo>
                      <a:cubicBezTo>
                        <a:pt x="631" y="243"/>
                        <a:pt x="636" y="244"/>
                        <a:pt x="636" y="240"/>
                      </a:cubicBezTo>
                      <a:cubicBezTo>
                        <a:pt x="636" y="236"/>
                        <a:pt x="608" y="236"/>
                        <a:pt x="591" y="251"/>
                      </a:cubicBezTo>
                      <a:cubicBezTo>
                        <a:pt x="575" y="266"/>
                        <a:pt x="580" y="286"/>
                        <a:pt x="581" y="290"/>
                      </a:cubicBezTo>
                      <a:cubicBezTo>
                        <a:pt x="582" y="294"/>
                        <a:pt x="596" y="292"/>
                        <a:pt x="605" y="295"/>
                      </a:cubicBezTo>
                      <a:cubicBezTo>
                        <a:pt x="613" y="297"/>
                        <a:pt x="609" y="301"/>
                        <a:pt x="602" y="300"/>
                      </a:cubicBezTo>
                      <a:cubicBezTo>
                        <a:pt x="596" y="299"/>
                        <a:pt x="585" y="297"/>
                        <a:pt x="585" y="301"/>
                      </a:cubicBezTo>
                      <a:cubicBezTo>
                        <a:pt x="586" y="306"/>
                        <a:pt x="599" y="314"/>
                        <a:pt x="607" y="312"/>
                      </a:cubicBezTo>
                      <a:cubicBezTo>
                        <a:pt x="615" y="310"/>
                        <a:pt x="615" y="310"/>
                        <a:pt x="619" y="315"/>
                      </a:cubicBezTo>
                      <a:cubicBezTo>
                        <a:pt x="622" y="319"/>
                        <a:pt x="632" y="318"/>
                        <a:pt x="641" y="318"/>
                      </a:cubicBezTo>
                      <a:cubicBezTo>
                        <a:pt x="651" y="319"/>
                        <a:pt x="662" y="322"/>
                        <a:pt x="666" y="323"/>
                      </a:cubicBezTo>
                      <a:cubicBezTo>
                        <a:pt x="671" y="323"/>
                        <a:pt x="676" y="320"/>
                        <a:pt x="678" y="318"/>
                      </a:cubicBezTo>
                      <a:cubicBezTo>
                        <a:pt x="679" y="315"/>
                        <a:pt x="698" y="322"/>
                        <a:pt x="703" y="321"/>
                      </a:cubicBezTo>
                      <a:cubicBezTo>
                        <a:pt x="709" y="321"/>
                        <a:pt x="705" y="316"/>
                        <a:pt x="702" y="314"/>
                      </a:cubicBezTo>
                      <a:cubicBezTo>
                        <a:pt x="698" y="313"/>
                        <a:pt x="700" y="306"/>
                        <a:pt x="704" y="309"/>
                      </a:cubicBezTo>
                      <a:cubicBezTo>
                        <a:pt x="709" y="311"/>
                        <a:pt x="716" y="313"/>
                        <a:pt x="718" y="317"/>
                      </a:cubicBezTo>
                      <a:cubicBezTo>
                        <a:pt x="719" y="321"/>
                        <a:pt x="723" y="319"/>
                        <a:pt x="724" y="323"/>
                      </a:cubicBezTo>
                      <a:cubicBezTo>
                        <a:pt x="724" y="326"/>
                        <a:pt x="740" y="330"/>
                        <a:pt x="741" y="334"/>
                      </a:cubicBezTo>
                      <a:cubicBezTo>
                        <a:pt x="741" y="338"/>
                        <a:pt x="725" y="340"/>
                        <a:pt x="730" y="344"/>
                      </a:cubicBezTo>
                      <a:cubicBezTo>
                        <a:pt x="734" y="347"/>
                        <a:pt x="741" y="339"/>
                        <a:pt x="747" y="339"/>
                      </a:cubicBezTo>
                      <a:cubicBezTo>
                        <a:pt x="753" y="338"/>
                        <a:pt x="753" y="352"/>
                        <a:pt x="758" y="350"/>
                      </a:cubicBezTo>
                      <a:cubicBezTo>
                        <a:pt x="764" y="347"/>
                        <a:pt x="769" y="352"/>
                        <a:pt x="775" y="361"/>
                      </a:cubicBezTo>
                      <a:cubicBezTo>
                        <a:pt x="781" y="369"/>
                        <a:pt x="774" y="377"/>
                        <a:pt x="775" y="380"/>
                      </a:cubicBezTo>
                      <a:cubicBezTo>
                        <a:pt x="775" y="383"/>
                        <a:pt x="787" y="382"/>
                        <a:pt x="793" y="379"/>
                      </a:cubicBezTo>
                      <a:cubicBezTo>
                        <a:pt x="800" y="375"/>
                        <a:pt x="806" y="383"/>
                        <a:pt x="811" y="387"/>
                      </a:cubicBezTo>
                      <a:cubicBezTo>
                        <a:pt x="816" y="392"/>
                        <a:pt x="792" y="399"/>
                        <a:pt x="794" y="395"/>
                      </a:cubicBezTo>
                      <a:cubicBezTo>
                        <a:pt x="796" y="391"/>
                        <a:pt x="780" y="379"/>
                        <a:pt x="766" y="385"/>
                      </a:cubicBezTo>
                      <a:cubicBezTo>
                        <a:pt x="751" y="390"/>
                        <a:pt x="761" y="399"/>
                        <a:pt x="763" y="404"/>
                      </a:cubicBezTo>
                      <a:cubicBezTo>
                        <a:pt x="764" y="409"/>
                        <a:pt x="750" y="414"/>
                        <a:pt x="736" y="409"/>
                      </a:cubicBezTo>
                      <a:cubicBezTo>
                        <a:pt x="723" y="405"/>
                        <a:pt x="727" y="412"/>
                        <a:pt x="721" y="412"/>
                      </a:cubicBezTo>
                      <a:cubicBezTo>
                        <a:pt x="716" y="412"/>
                        <a:pt x="710" y="421"/>
                        <a:pt x="715" y="426"/>
                      </a:cubicBezTo>
                      <a:cubicBezTo>
                        <a:pt x="720" y="432"/>
                        <a:pt x="731" y="427"/>
                        <a:pt x="740" y="427"/>
                      </a:cubicBezTo>
                      <a:cubicBezTo>
                        <a:pt x="749" y="428"/>
                        <a:pt x="750" y="430"/>
                        <a:pt x="751" y="425"/>
                      </a:cubicBezTo>
                      <a:cubicBezTo>
                        <a:pt x="752" y="420"/>
                        <a:pt x="761" y="423"/>
                        <a:pt x="768" y="424"/>
                      </a:cubicBezTo>
                      <a:cubicBezTo>
                        <a:pt x="774" y="426"/>
                        <a:pt x="773" y="435"/>
                        <a:pt x="781" y="436"/>
                      </a:cubicBezTo>
                      <a:cubicBezTo>
                        <a:pt x="789" y="437"/>
                        <a:pt x="782" y="445"/>
                        <a:pt x="787" y="450"/>
                      </a:cubicBezTo>
                      <a:cubicBezTo>
                        <a:pt x="792" y="456"/>
                        <a:pt x="808" y="453"/>
                        <a:pt x="814" y="459"/>
                      </a:cubicBezTo>
                      <a:cubicBezTo>
                        <a:pt x="820" y="465"/>
                        <a:pt x="846" y="476"/>
                        <a:pt x="849" y="472"/>
                      </a:cubicBezTo>
                      <a:cubicBezTo>
                        <a:pt x="853" y="467"/>
                        <a:pt x="827" y="444"/>
                        <a:pt x="820" y="442"/>
                      </a:cubicBezTo>
                      <a:cubicBezTo>
                        <a:pt x="812" y="440"/>
                        <a:pt x="827" y="438"/>
                        <a:pt x="837" y="445"/>
                      </a:cubicBezTo>
                      <a:cubicBezTo>
                        <a:pt x="846" y="453"/>
                        <a:pt x="860" y="456"/>
                        <a:pt x="867" y="447"/>
                      </a:cubicBezTo>
                      <a:cubicBezTo>
                        <a:pt x="874" y="438"/>
                        <a:pt x="861" y="441"/>
                        <a:pt x="861" y="434"/>
                      </a:cubicBezTo>
                      <a:cubicBezTo>
                        <a:pt x="861" y="428"/>
                        <a:pt x="857" y="419"/>
                        <a:pt x="850" y="419"/>
                      </a:cubicBezTo>
                      <a:cubicBezTo>
                        <a:pt x="843" y="419"/>
                        <a:pt x="825" y="405"/>
                        <a:pt x="831" y="402"/>
                      </a:cubicBezTo>
                      <a:cubicBezTo>
                        <a:pt x="838" y="399"/>
                        <a:pt x="829" y="395"/>
                        <a:pt x="834" y="389"/>
                      </a:cubicBezTo>
                      <a:cubicBezTo>
                        <a:pt x="839" y="384"/>
                        <a:pt x="844" y="394"/>
                        <a:pt x="850" y="395"/>
                      </a:cubicBezTo>
                      <a:close/>
                      <a:moveTo>
                        <a:pt x="745" y="371"/>
                      </a:moveTo>
                      <a:cubicBezTo>
                        <a:pt x="751" y="370"/>
                        <a:pt x="750" y="360"/>
                        <a:pt x="746" y="356"/>
                      </a:cubicBezTo>
                      <a:cubicBezTo>
                        <a:pt x="744" y="352"/>
                        <a:pt x="737" y="352"/>
                        <a:pt x="732" y="352"/>
                      </a:cubicBezTo>
                      <a:cubicBezTo>
                        <a:pt x="726" y="353"/>
                        <a:pt x="717" y="361"/>
                        <a:pt x="722" y="370"/>
                      </a:cubicBezTo>
                      <a:cubicBezTo>
                        <a:pt x="727" y="378"/>
                        <a:pt x="739" y="372"/>
                        <a:pt x="745" y="371"/>
                      </a:cubicBezTo>
                      <a:close/>
                      <a:moveTo>
                        <a:pt x="682" y="241"/>
                      </a:moveTo>
                      <a:cubicBezTo>
                        <a:pt x="679" y="247"/>
                        <a:pt x="689" y="247"/>
                        <a:pt x="689" y="255"/>
                      </a:cubicBezTo>
                      <a:cubicBezTo>
                        <a:pt x="690" y="262"/>
                        <a:pt x="699" y="265"/>
                        <a:pt x="706" y="260"/>
                      </a:cubicBezTo>
                      <a:cubicBezTo>
                        <a:pt x="713" y="256"/>
                        <a:pt x="733" y="261"/>
                        <a:pt x="733" y="256"/>
                      </a:cubicBezTo>
                      <a:cubicBezTo>
                        <a:pt x="733" y="250"/>
                        <a:pt x="712" y="240"/>
                        <a:pt x="705" y="242"/>
                      </a:cubicBezTo>
                      <a:cubicBezTo>
                        <a:pt x="697" y="243"/>
                        <a:pt x="685" y="234"/>
                        <a:pt x="682" y="241"/>
                      </a:cubicBezTo>
                      <a:close/>
                      <a:moveTo>
                        <a:pt x="870" y="666"/>
                      </a:moveTo>
                      <a:cubicBezTo>
                        <a:pt x="871" y="670"/>
                        <a:pt x="900" y="682"/>
                        <a:pt x="901" y="677"/>
                      </a:cubicBezTo>
                      <a:cubicBezTo>
                        <a:pt x="902" y="671"/>
                        <a:pt x="869" y="663"/>
                        <a:pt x="870" y="666"/>
                      </a:cubicBezTo>
                      <a:close/>
                      <a:moveTo>
                        <a:pt x="997" y="696"/>
                      </a:moveTo>
                      <a:cubicBezTo>
                        <a:pt x="995" y="700"/>
                        <a:pt x="992" y="693"/>
                        <a:pt x="996" y="690"/>
                      </a:cubicBezTo>
                      <a:cubicBezTo>
                        <a:pt x="1000" y="687"/>
                        <a:pt x="995" y="685"/>
                        <a:pt x="991" y="687"/>
                      </a:cubicBezTo>
                      <a:cubicBezTo>
                        <a:pt x="987" y="689"/>
                        <a:pt x="988" y="678"/>
                        <a:pt x="992" y="676"/>
                      </a:cubicBezTo>
                      <a:cubicBezTo>
                        <a:pt x="996" y="674"/>
                        <a:pt x="983" y="670"/>
                        <a:pt x="983" y="674"/>
                      </a:cubicBezTo>
                      <a:cubicBezTo>
                        <a:pt x="983" y="678"/>
                        <a:pt x="974" y="675"/>
                        <a:pt x="973" y="672"/>
                      </a:cubicBezTo>
                      <a:cubicBezTo>
                        <a:pt x="972" y="669"/>
                        <a:pt x="966" y="668"/>
                        <a:pt x="968" y="665"/>
                      </a:cubicBezTo>
                      <a:cubicBezTo>
                        <a:pt x="970" y="663"/>
                        <a:pt x="960" y="662"/>
                        <a:pt x="959" y="666"/>
                      </a:cubicBezTo>
                      <a:cubicBezTo>
                        <a:pt x="958" y="670"/>
                        <a:pt x="955" y="663"/>
                        <a:pt x="960" y="658"/>
                      </a:cubicBezTo>
                      <a:cubicBezTo>
                        <a:pt x="965" y="652"/>
                        <a:pt x="964" y="648"/>
                        <a:pt x="968" y="645"/>
                      </a:cubicBezTo>
                      <a:cubicBezTo>
                        <a:pt x="973" y="642"/>
                        <a:pt x="968" y="639"/>
                        <a:pt x="963" y="641"/>
                      </a:cubicBezTo>
                      <a:cubicBezTo>
                        <a:pt x="958" y="643"/>
                        <a:pt x="945" y="662"/>
                        <a:pt x="945" y="667"/>
                      </a:cubicBezTo>
                      <a:cubicBezTo>
                        <a:pt x="945" y="672"/>
                        <a:pt x="944" y="678"/>
                        <a:pt x="940" y="677"/>
                      </a:cubicBezTo>
                      <a:cubicBezTo>
                        <a:pt x="935" y="677"/>
                        <a:pt x="930" y="681"/>
                        <a:pt x="933" y="684"/>
                      </a:cubicBezTo>
                      <a:cubicBezTo>
                        <a:pt x="937" y="687"/>
                        <a:pt x="924" y="694"/>
                        <a:pt x="930" y="698"/>
                      </a:cubicBezTo>
                      <a:cubicBezTo>
                        <a:pt x="934" y="700"/>
                        <a:pt x="941" y="697"/>
                        <a:pt x="947" y="697"/>
                      </a:cubicBezTo>
                      <a:cubicBezTo>
                        <a:pt x="953" y="698"/>
                        <a:pt x="958" y="698"/>
                        <a:pt x="963" y="695"/>
                      </a:cubicBezTo>
                      <a:cubicBezTo>
                        <a:pt x="968" y="691"/>
                        <a:pt x="968" y="698"/>
                        <a:pt x="974" y="697"/>
                      </a:cubicBezTo>
                      <a:cubicBezTo>
                        <a:pt x="979" y="697"/>
                        <a:pt x="971" y="702"/>
                        <a:pt x="971" y="705"/>
                      </a:cubicBezTo>
                      <a:cubicBezTo>
                        <a:pt x="971" y="709"/>
                        <a:pt x="977" y="703"/>
                        <a:pt x="981" y="701"/>
                      </a:cubicBezTo>
                      <a:cubicBezTo>
                        <a:pt x="985" y="699"/>
                        <a:pt x="990" y="701"/>
                        <a:pt x="988" y="705"/>
                      </a:cubicBezTo>
                      <a:cubicBezTo>
                        <a:pt x="986" y="708"/>
                        <a:pt x="999" y="711"/>
                        <a:pt x="1002" y="706"/>
                      </a:cubicBezTo>
                      <a:cubicBezTo>
                        <a:pt x="1005" y="701"/>
                        <a:pt x="999" y="692"/>
                        <a:pt x="997" y="696"/>
                      </a:cubicBezTo>
                      <a:close/>
                      <a:moveTo>
                        <a:pt x="93" y="604"/>
                      </a:moveTo>
                      <a:cubicBezTo>
                        <a:pt x="84" y="609"/>
                        <a:pt x="106" y="632"/>
                        <a:pt x="110" y="629"/>
                      </a:cubicBezTo>
                      <a:cubicBezTo>
                        <a:pt x="113" y="627"/>
                        <a:pt x="105" y="617"/>
                        <a:pt x="105" y="611"/>
                      </a:cubicBezTo>
                      <a:cubicBezTo>
                        <a:pt x="105" y="605"/>
                        <a:pt x="102" y="599"/>
                        <a:pt x="93" y="604"/>
                      </a:cubicBezTo>
                      <a:close/>
                      <a:moveTo>
                        <a:pt x="917" y="718"/>
                      </a:moveTo>
                      <a:cubicBezTo>
                        <a:pt x="913" y="719"/>
                        <a:pt x="916" y="713"/>
                        <a:pt x="917" y="710"/>
                      </a:cubicBezTo>
                      <a:cubicBezTo>
                        <a:pt x="917" y="708"/>
                        <a:pt x="909" y="712"/>
                        <a:pt x="909" y="715"/>
                      </a:cubicBezTo>
                      <a:cubicBezTo>
                        <a:pt x="909" y="718"/>
                        <a:pt x="903" y="719"/>
                        <a:pt x="903" y="721"/>
                      </a:cubicBezTo>
                      <a:cubicBezTo>
                        <a:pt x="903" y="727"/>
                        <a:pt x="902" y="724"/>
                        <a:pt x="898" y="726"/>
                      </a:cubicBezTo>
                      <a:cubicBezTo>
                        <a:pt x="894" y="728"/>
                        <a:pt x="879" y="726"/>
                        <a:pt x="878" y="723"/>
                      </a:cubicBezTo>
                      <a:cubicBezTo>
                        <a:pt x="878" y="719"/>
                        <a:pt x="867" y="717"/>
                        <a:pt x="866" y="713"/>
                      </a:cubicBezTo>
                      <a:cubicBezTo>
                        <a:pt x="866" y="708"/>
                        <a:pt x="860" y="706"/>
                        <a:pt x="865" y="701"/>
                      </a:cubicBezTo>
                      <a:cubicBezTo>
                        <a:pt x="869" y="696"/>
                        <a:pt x="864" y="693"/>
                        <a:pt x="860" y="697"/>
                      </a:cubicBezTo>
                      <a:cubicBezTo>
                        <a:pt x="855" y="701"/>
                        <a:pt x="853" y="695"/>
                        <a:pt x="859" y="693"/>
                      </a:cubicBezTo>
                      <a:cubicBezTo>
                        <a:pt x="864" y="691"/>
                        <a:pt x="875" y="688"/>
                        <a:pt x="870" y="678"/>
                      </a:cubicBezTo>
                      <a:cubicBezTo>
                        <a:pt x="864" y="668"/>
                        <a:pt x="830" y="681"/>
                        <a:pt x="821" y="686"/>
                      </a:cubicBezTo>
                      <a:cubicBezTo>
                        <a:pt x="812" y="691"/>
                        <a:pt x="801" y="707"/>
                        <a:pt x="796" y="707"/>
                      </a:cubicBezTo>
                      <a:cubicBezTo>
                        <a:pt x="792" y="707"/>
                        <a:pt x="805" y="699"/>
                        <a:pt x="807" y="696"/>
                      </a:cubicBezTo>
                      <a:cubicBezTo>
                        <a:pt x="809" y="692"/>
                        <a:pt x="806" y="689"/>
                        <a:pt x="809" y="690"/>
                      </a:cubicBezTo>
                      <a:cubicBezTo>
                        <a:pt x="812" y="692"/>
                        <a:pt x="819" y="680"/>
                        <a:pt x="825" y="676"/>
                      </a:cubicBezTo>
                      <a:cubicBezTo>
                        <a:pt x="830" y="672"/>
                        <a:pt x="836" y="675"/>
                        <a:pt x="836" y="672"/>
                      </a:cubicBezTo>
                      <a:cubicBezTo>
                        <a:pt x="837" y="669"/>
                        <a:pt x="840" y="667"/>
                        <a:pt x="845" y="662"/>
                      </a:cubicBezTo>
                      <a:cubicBezTo>
                        <a:pt x="850" y="658"/>
                        <a:pt x="909" y="658"/>
                        <a:pt x="915" y="659"/>
                      </a:cubicBezTo>
                      <a:cubicBezTo>
                        <a:pt x="921" y="659"/>
                        <a:pt x="932" y="651"/>
                        <a:pt x="935" y="646"/>
                      </a:cubicBezTo>
                      <a:cubicBezTo>
                        <a:pt x="939" y="641"/>
                        <a:pt x="943" y="641"/>
                        <a:pt x="951" y="642"/>
                      </a:cubicBezTo>
                      <a:cubicBezTo>
                        <a:pt x="959" y="642"/>
                        <a:pt x="963" y="635"/>
                        <a:pt x="967" y="632"/>
                      </a:cubicBezTo>
                      <a:cubicBezTo>
                        <a:pt x="971" y="629"/>
                        <a:pt x="969" y="628"/>
                        <a:pt x="966" y="627"/>
                      </a:cubicBezTo>
                      <a:cubicBezTo>
                        <a:pt x="962" y="627"/>
                        <a:pt x="959" y="624"/>
                        <a:pt x="962" y="624"/>
                      </a:cubicBezTo>
                      <a:cubicBezTo>
                        <a:pt x="966" y="624"/>
                        <a:pt x="968" y="622"/>
                        <a:pt x="969" y="617"/>
                      </a:cubicBezTo>
                      <a:cubicBezTo>
                        <a:pt x="971" y="613"/>
                        <a:pt x="968" y="615"/>
                        <a:pt x="963" y="609"/>
                      </a:cubicBezTo>
                      <a:cubicBezTo>
                        <a:pt x="958" y="602"/>
                        <a:pt x="956" y="611"/>
                        <a:pt x="951" y="610"/>
                      </a:cubicBezTo>
                      <a:cubicBezTo>
                        <a:pt x="946" y="610"/>
                        <a:pt x="954" y="604"/>
                        <a:pt x="950" y="601"/>
                      </a:cubicBezTo>
                      <a:cubicBezTo>
                        <a:pt x="946" y="599"/>
                        <a:pt x="939" y="600"/>
                        <a:pt x="933" y="605"/>
                      </a:cubicBezTo>
                      <a:cubicBezTo>
                        <a:pt x="927" y="610"/>
                        <a:pt x="927" y="605"/>
                        <a:pt x="922" y="610"/>
                      </a:cubicBezTo>
                      <a:cubicBezTo>
                        <a:pt x="917" y="615"/>
                        <a:pt x="917" y="608"/>
                        <a:pt x="919" y="606"/>
                      </a:cubicBezTo>
                      <a:cubicBezTo>
                        <a:pt x="922" y="604"/>
                        <a:pt x="924" y="606"/>
                        <a:pt x="926" y="603"/>
                      </a:cubicBezTo>
                      <a:cubicBezTo>
                        <a:pt x="928" y="600"/>
                        <a:pt x="930" y="603"/>
                        <a:pt x="936" y="599"/>
                      </a:cubicBezTo>
                      <a:cubicBezTo>
                        <a:pt x="942" y="595"/>
                        <a:pt x="947" y="597"/>
                        <a:pt x="949" y="594"/>
                      </a:cubicBezTo>
                      <a:cubicBezTo>
                        <a:pt x="950" y="592"/>
                        <a:pt x="946" y="588"/>
                        <a:pt x="940" y="589"/>
                      </a:cubicBezTo>
                      <a:cubicBezTo>
                        <a:pt x="935" y="590"/>
                        <a:pt x="931" y="582"/>
                        <a:pt x="928" y="584"/>
                      </a:cubicBezTo>
                      <a:cubicBezTo>
                        <a:pt x="924" y="587"/>
                        <a:pt x="925" y="580"/>
                        <a:pt x="921" y="583"/>
                      </a:cubicBezTo>
                      <a:cubicBezTo>
                        <a:pt x="917" y="585"/>
                        <a:pt x="915" y="582"/>
                        <a:pt x="913" y="577"/>
                      </a:cubicBezTo>
                      <a:cubicBezTo>
                        <a:pt x="911" y="573"/>
                        <a:pt x="900" y="565"/>
                        <a:pt x="894" y="563"/>
                      </a:cubicBezTo>
                      <a:cubicBezTo>
                        <a:pt x="887" y="561"/>
                        <a:pt x="892" y="557"/>
                        <a:pt x="895" y="560"/>
                      </a:cubicBezTo>
                      <a:cubicBezTo>
                        <a:pt x="899" y="562"/>
                        <a:pt x="903" y="557"/>
                        <a:pt x="904" y="555"/>
                      </a:cubicBezTo>
                      <a:cubicBezTo>
                        <a:pt x="906" y="552"/>
                        <a:pt x="902" y="550"/>
                        <a:pt x="900" y="550"/>
                      </a:cubicBezTo>
                      <a:cubicBezTo>
                        <a:pt x="898" y="550"/>
                        <a:pt x="898" y="546"/>
                        <a:pt x="898" y="544"/>
                      </a:cubicBezTo>
                      <a:cubicBezTo>
                        <a:pt x="899" y="541"/>
                        <a:pt x="891" y="538"/>
                        <a:pt x="891" y="536"/>
                      </a:cubicBezTo>
                      <a:cubicBezTo>
                        <a:pt x="891" y="533"/>
                        <a:pt x="886" y="531"/>
                        <a:pt x="887" y="529"/>
                      </a:cubicBezTo>
                      <a:cubicBezTo>
                        <a:pt x="887" y="527"/>
                        <a:pt x="882" y="524"/>
                        <a:pt x="882" y="521"/>
                      </a:cubicBezTo>
                      <a:cubicBezTo>
                        <a:pt x="882" y="518"/>
                        <a:pt x="875" y="512"/>
                        <a:pt x="875" y="508"/>
                      </a:cubicBezTo>
                      <a:cubicBezTo>
                        <a:pt x="874" y="505"/>
                        <a:pt x="870" y="502"/>
                        <a:pt x="869" y="498"/>
                      </a:cubicBezTo>
                      <a:cubicBezTo>
                        <a:pt x="867" y="494"/>
                        <a:pt x="865" y="496"/>
                        <a:pt x="864" y="502"/>
                      </a:cubicBezTo>
                      <a:cubicBezTo>
                        <a:pt x="862" y="508"/>
                        <a:pt x="857" y="507"/>
                        <a:pt x="859" y="509"/>
                      </a:cubicBezTo>
                      <a:cubicBezTo>
                        <a:pt x="862" y="513"/>
                        <a:pt x="859" y="514"/>
                        <a:pt x="857" y="516"/>
                      </a:cubicBezTo>
                      <a:cubicBezTo>
                        <a:pt x="855" y="519"/>
                        <a:pt x="859" y="522"/>
                        <a:pt x="855" y="522"/>
                      </a:cubicBezTo>
                      <a:cubicBezTo>
                        <a:pt x="851" y="522"/>
                        <a:pt x="853" y="530"/>
                        <a:pt x="851" y="527"/>
                      </a:cubicBezTo>
                      <a:cubicBezTo>
                        <a:pt x="849" y="523"/>
                        <a:pt x="844" y="524"/>
                        <a:pt x="844" y="528"/>
                      </a:cubicBezTo>
                      <a:cubicBezTo>
                        <a:pt x="844" y="531"/>
                        <a:pt x="836" y="534"/>
                        <a:pt x="833" y="534"/>
                      </a:cubicBezTo>
                      <a:cubicBezTo>
                        <a:pt x="830" y="534"/>
                        <a:pt x="830" y="527"/>
                        <a:pt x="827" y="529"/>
                      </a:cubicBezTo>
                      <a:cubicBezTo>
                        <a:pt x="824" y="531"/>
                        <a:pt x="825" y="523"/>
                        <a:pt x="820" y="524"/>
                      </a:cubicBezTo>
                      <a:cubicBezTo>
                        <a:pt x="816" y="524"/>
                        <a:pt x="813" y="523"/>
                        <a:pt x="814" y="520"/>
                      </a:cubicBezTo>
                      <a:cubicBezTo>
                        <a:pt x="816" y="516"/>
                        <a:pt x="807" y="514"/>
                        <a:pt x="810" y="512"/>
                      </a:cubicBezTo>
                      <a:cubicBezTo>
                        <a:pt x="813" y="510"/>
                        <a:pt x="809" y="506"/>
                        <a:pt x="809" y="499"/>
                      </a:cubicBezTo>
                      <a:cubicBezTo>
                        <a:pt x="808" y="493"/>
                        <a:pt x="812" y="492"/>
                        <a:pt x="812" y="490"/>
                      </a:cubicBezTo>
                      <a:cubicBezTo>
                        <a:pt x="812" y="487"/>
                        <a:pt x="809" y="487"/>
                        <a:pt x="806" y="489"/>
                      </a:cubicBezTo>
                      <a:cubicBezTo>
                        <a:pt x="803" y="491"/>
                        <a:pt x="803" y="486"/>
                        <a:pt x="800" y="487"/>
                      </a:cubicBezTo>
                      <a:cubicBezTo>
                        <a:pt x="797" y="487"/>
                        <a:pt x="787" y="486"/>
                        <a:pt x="787" y="482"/>
                      </a:cubicBezTo>
                      <a:cubicBezTo>
                        <a:pt x="786" y="477"/>
                        <a:pt x="783" y="480"/>
                        <a:pt x="781" y="475"/>
                      </a:cubicBezTo>
                      <a:cubicBezTo>
                        <a:pt x="780" y="471"/>
                        <a:pt x="776" y="474"/>
                        <a:pt x="776" y="471"/>
                      </a:cubicBezTo>
                      <a:cubicBezTo>
                        <a:pt x="776" y="468"/>
                        <a:pt x="774" y="467"/>
                        <a:pt x="771" y="467"/>
                      </a:cubicBezTo>
                      <a:cubicBezTo>
                        <a:pt x="768" y="467"/>
                        <a:pt x="767" y="463"/>
                        <a:pt x="763" y="463"/>
                      </a:cubicBezTo>
                      <a:cubicBezTo>
                        <a:pt x="759" y="462"/>
                        <a:pt x="754" y="466"/>
                        <a:pt x="752" y="467"/>
                      </a:cubicBezTo>
                      <a:cubicBezTo>
                        <a:pt x="750" y="468"/>
                        <a:pt x="744" y="463"/>
                        <a:pt x="742" y="465"/>
                      </a:cubicBezTo>
                      <a:cubicBezTo>
                        <a:pt x="739" y="467"/>
                        <a:pt x="739" y="464"/>
                        <a:pt x="733" y="462"/>
                      </a:cubicBezTo>
                      <a:cubicBezTo>
                        <a:pt x="726" y="460"/>
                        <a:pt x="718" y="460"/>
                        <a:pt x="718" y="462"/>
                      </a:cubicBezTo>
                      <a:cubicBezTo>
                        <a:pt x="717" y="464"/>
                        <a:pt x="712" y="465"/>
                        <a:pt x="713" y="470"/>
                      </a:cubicBezTo>
                      <a:cubicBezTo>
                        <a:pt x="714" y="475"/>
                        <a:pt x="719" y="474"/>
                        <a:pt x="720" y="478"/>
                      </a:cubicBezTo>
                      <a:cubicBezTo>
                        <a:pt x="721" y="481"/>
                        <a:pt x="718" y="480"/>
                        <a:pt x="717" y="483"/>
                      </a:cubicBezTo>
                      <a:cubicBezTo>
                        <a:pt x="717" y="487"/>
                        <a:pt x="714" y="486"/>
                        <a:pt x="714" y="489"/>
                      </a:cubicBezTo>
                      <a:cubicBezTo>
                        <a:pt x="714" y="491"/>
                        <a:pt x="716" y="490"/>
                        <a:pt x="717" y="495"/>
                      </a:cubicBezTo>
                      <a:cubicBezTo>
                        <a:pt x="719" y="499"/>
                        <a:pt x="721" y="499"/>
                        <a:pt x="722" y="505"/>
                      </a:cubicBezTo>
                      <a:cubicBezTo>
                        <a:pt x="723" y="511"/>
                        <a:pt x="720" y="510"/>
                        <a:pt x="717" y="511"/>
                      </a:cubicBezTo>
                      <a:cubicBezTo>
                        <a:pt x="715" y="511"/>
                        <a:pt x="718" y="514"/>
                        <a:pt x="714" y="518"/>
                      </a:cubicBezTo>
                      <a:cubicBezTo>
                        <a:pt x="711" y="522"/>
                        <a:pt x="708" y="527"/>
                        <a:pt x="710" y="529"/>
                      </a:cubicBezTo>
                      <a:cubicBezTo>
                        <a:pt x="713" y="532"/>
                        <a:pt x="723" y="536"/>
                        <a:pt x="727" y="543"/>
                      </a:cubicBezTo>
                      <a:cubicBezTo>
                        <a:pt x="731" y="549"/>
                        <a:pt x="731" y="560"/>
                        <a:pt x="730" y="567"/>
                      </a:cubicBezTo>
                      <a:cubicBezTo>
                        <a:pt x="729" y="575"/>
                        <a:pt x="720" y="577"/>
                        <a:pt x="714" y="583"/>
                      </a:cubicBezTo>
                      <a:cubicBezTo>
                        <a:pt x="708" y="590"/>
                        <a:pt x="701" y="589"/>
                        <a:pt x="698" y="589"/>
                      </a:cubicBezTo>
                      <a:cubicBezTo>
                        <a:pt x="695" y="589"/>
                        <a:pt x="697" y="595"/>
                        <a:pt x="701" y="600"/>
                      </a:cubicBezTo>
                      <a:cubicBezTo>
                        <a:pt x="705" y="605"/>
                        <a:pt x="702" y="606"/>
                        <a:pt x="704" y="611"/>
                      </a:cubicBezTo>
                      <a:cubicBezTo>
                        <a:pt x="706" y="616"/>
                        <a:pt x="704" y="620"/>
                        <a:pt x="707" y="625"/>
                      </a:cubicBezTo>
                      <a:cubicBezTo>
                        <a:pt x="711" y="629"/>
                        <a:pt x="709" y="631"/>
                        <a:pt x="705" y="634"/>
                      </a:cubicBezTo>
                      <a:cubicBezTo>
                        <a:pt x="701" y="637"/>
                        <a:pt x="706" y="636"/>
                        <a:pt x="707" y="640"/>
                      </a:cubicBezTo>
                      <a:cubicBezTo>
                        <a:pt x="707" y="644"/>
                        <a:pt x="705" y="642"/>
                        <a:pt x="702" y="639"/>
                      </a:cubicBezTo>
                      <a:cubicBezTo>
                        <a:pt x="698" y="637"/>
                        <a:pt x="695" y="644"/>
                        <a:pt x="695" y="646"/>
                      </a:cubicBezTo>
                      <a:cubicBezTo>
                        <a:pt x="695" y="649"/>
                        <a:pt x="688" y="643"/>
                        <a:pt x="686" y="643"/>
                      </a:cubicBezTo>
                      <a:cubicBezTo>
                        <a:pt x="684" y="643"/>
                        <a:pt x="686" y="639"/>
                        <a:pt x="682" y="635"/>
                      </a:cubicBezTo>
                      <a:cubicBezTo>
                        <a:pt x="677" y="632"/>
                        <a:pt x="674" y="631"/>
                        <a:pt x="674" y="627"/>
                      </a:cubicBezTo>
                      <a:cubicBezTo>
                        <a:pt x="674" y="624"/>
                        <a:pt x="666" y="621"/>
                        <a:pt x="666" y="617"/>
                      </a:cubicBezTo>
                      <a:cubicBezTo>
                        <a:pt x="666" y="613"/>
                        <a:pt x="667" y="603"/>
                        <a:pt x="665" y="600"/>
                      </a:cubicBezTo>
                      <a:cubicBezTo>
                        <a:pt x="664" y="597"/>
                        <a:pt x="665" y="594"/>
                        <a:pt x="667" y="591"/>
                      </a:cubicBezTo>
                      <a:cubicBezTo>
                        <a:pt x="668" y="588"/>
                        <a:pt x="665" y="584"/>
                        <a:pt x="660" y="584"/>
                      </a:cubicBezTo>
                      <a:cubicBezTo>
                        <a:pt x="656" y="584"/>
                        <a:pt x="650" y="583"/>
                        <a:pt x="643" y="583"/>
                      </a:cubicBezTo>
                      <a:cubicBezTo>
                        <a:pt x="637" y="584"/>
                        <a:pt x="634" y="583"/>
                        <a:pt x="632" y="581"/>
                      </a:cubicBezTo>
                      <a:cubicBezTo>
                        <a:pt x="630" y="579"/>
                        <a:pt x="624" y="575"/>
                        <a:pt x="616" y="573"/>
                      </a:cubicBezTo>
                      <a:cubicBezTo>
                        <a:pt x="608" y="571"/>
                        <a:pt x="605" y="567"/>
                        <a:pt x="604" y="565"/>
                      </a:cubicBezTo>
                      <a:cubicBezTo>
                        <a:pt x="603" y="563"/>
                        <a:pt x="596" y="561"/>
                        <a:pt x="594" y="559"/>
                      </a:cubicBezTo>
                      <a:cubicBezTo>
                        <a:pt x="592" y="557"/>
                        <a:pt x="585" y="555"/>
                        <a:pt x="582" y="556"/>
                      </a:cubicBezTo>
                      <a:cubicBezTo>
                        <a:pt x="579" y="556"/>
                        <a:pt x="571" y="550"/>
                        <a:pt x="567" y="550"/>
                      </a:cubicBezTo>
                      <a:cubicBezTo>
                        <a:pt x="562" y="550"/>
                        <a:pt x="552" y="555"/>
                        <a:pt x="550" y="555"/>
                      </a:cubicBezTo>
                      <a:cubicBezTo>
                        <a:pt x="548" y="555"/>
                        <a:pt x="550" y="551"/>
                        <a:pt x="551" y="549"/>
                      </a:cubicBezTo>
                      <a:cubicBezTo>
                        <a:pt x="553" y="548"/>
                        <a:pt x="548" y="540"/>
                        <a:pt x="546" y="535"/>
                      </a:cubicBezTo>
                      <a:cubicBezTo>
                        <a:pt x="545" y="530"/>
                        <a:pt x="543" y="525"/>
                        <a:pt x="538" y="525"/>
                      </a:cubicBezTo>
                      <a:cubicBezTo>
                        <a:pt x="533" y="526"/>
                        <a:pt x="527" y="523"/>
                        <a:pt x="526" y="522"/>
                      </a:cubicBezTo>
                      <a:cubicBezTo>
                        <a:pt x="524" y="521"/>
                        <a:pt x="524" y="507"/>
                        <a:pt x="525" y="501"/>
                      </a:cubicBezTo>
                      <a:cubicBezTo>
                        <a:pt x="526" y="495"/>
                        <a:pt x="533" y="486"/>
                        <a:pt x="533" y="482"/>
                      </a:cubicBezTo>
                      <a:cubicBezTo>
                        <a:pt x="533" y="479"/>
                        <a:pt x="537" y="477"/>
                        <a:pt x="541" y="476"/>
                      </a:cubicBezTo>
                      <a:cubicBezTo>
                        <a:pt x="545" y="475"/>
                        <a:pt x="542" y="468"/>
                        <a:pt x="545" y="467"/>
                      </a:cubicBezTo>
                      <a:cubicBezTo>
                        <a:pt x="549" y="467"/>
                        <a:pt x="549" y="465"/>
                        <a:pt x="550" y="462"/>
                      </a:cubicBezTo>
                      <a:cubicBezTo>
                        <a:pt x="551" y="459"/>
                        <a:pt x="555" y="461"/>
                        <a:pt x="553" y="459"/>
                      </a:cubicBezTo>
                      <a:cubicBezTo>
                        <a:pt x="550" y="456"/>
                        <a:pt x="552" y="455"/>
                        <a:pt x="558" y="455"/>
                      </a:cubicBezTo>
                      <a:cubicBezTo>
                        <a:pt x="564" y="455"/>
                        <a:pt x="572" y="453"/>
                        <a:pt x="571" y="448"/>
                      </a:cubicBezTo>
                      <a:cubicBezTo>
                        <a:pt x="570" y="442"/>
                        <a:pt x="555" y="446"/>
                        <a:pt x="555" y="441"/>
                      </a:cubicBezTo>
                      <a:cubicBezTo>
                        <a:pt x="555" y="437"/>
                        <a:pt x="536" y="436"/>
                        <a:pt x="537" y="434"/>
                      </a:cubicBezTo>
                      <a:cubicBezTo>
                        <a:pt x="538" y="431"/>
                        <a:pt x="556" y="436"/>
                        <a:pt x="563" y="438"/>
                      </a:cubicBezTo>
                      <a:cubicBezTo>
                        <a:pt x="569" y="441"/>
                        <a:pt x="571" y="440"/>
                        <a:pt x="576" y="440"/>
                      </a:cubicBezTo>
                      <a:cubicBezTo>
                        <a:pt x="581" y="440"/>
                        <a:pt x="578" y="433"/>
                        <a:pt x="579" y="430"/>
                      </a:cubicBezTo>
                      <a:cubicBezTo>
                        <a:pt x="580" y="428"/>
                        <a:pt x="590" y="435"/>
                        <a:pt x="596" y="433"/>
                      </a:cubicBezTo>
                      <a:cubicBezTo>
                        <a:pt x="601" y="432"/>
                        <a:pt x="607" y="420"/>
                        <a:pt x="612" y="417"/>
                      </a:cubicBezTo>
                      <a:cubicBezTo>
                        <a:pt x="616" y="413"/>
                        <a:pt x="612" y="410"/>
                        <a:pt x="603" y="411"/>
                      </a:cubicBezTo>
                      <a:cubicBezTo>
                        <a:pt x="594" y="412"/>
                        <a:pt x="588" y="408"/>
                        <a:pt x="583" y="405"/>
                      </a:cubicBezTo>
                      <a:cubicBezTo>
                        <a:pt x="578" y="401"/>
                        <a:pt x="579" y="398"/>
                        <a:pt x="584" y="398"/>
                      </a:cubicBezTo>
                      <a:cubicBezTo>
                        <a:pt x="589" y="399"/>
                        <a:pt x="602" y="409"/>
                        <a:pt x="607" y="409"/>
                      </a:cubicBezTo>
                      <a:cubicBezTo>
                        <a:pt x="611" y="410"/>
                        <a:pt x="620" y="400"/>
                        <a:pt x="624" y="397"/>
                      </a:cubicBezTo>
                      <a:cubicBezTo>
                        <a:pt x="628" y="394"/>
                        <a:pt x="620" y="393"/>
                        <a:pt x="617" y="391"/>
                      </a:cubicBezTo>
                      <a:cubicBezTo>
                        <a:pt x="614" y="388"/>
                        <a:pt x="622" y="387"/>
                        <a:pt x="626" y="387"/>
                      </a:cubicBezTo>
                      <a:cubicBezTo>
                        <a:pt x="630" y="387"/>
                        <a:pt x="632" y="390"/>
                        <a:pt x="633" y="392"/>
                      </a:cubicBezTo>
                      <a:cubicBezTo>
                        <a:pt x="635" y="394"/>
                        <a:pt x="642" y="391"/>
                        <a:pt x="645" y="391"/>
                      </a:cubicBezTo>
                      <a:cubicBezTo>
                        <a:pt x="649" y="391"/>
                        <a:pt x="645" y="385"/>
                        <a:pt x="639" y="383"/>
                      </a:cubicBezTo>
                      <a:cubicBezTo>
                        <a:pt x="633" y="381"/>
                        <a:pt x="639" y="376"/>
                        <a:pt x="641" y="380"/>
                      </a:cubicBezTo>
                      <a:cubicBezTo>
                        <a:pt x="643" y="383"/>
                        <a:pt x="647" y="383"/>
                        <a:pt x="649" y="387"/>
                      </a:cubicBezTo>
                      <a:cubicBezTo>
                        <a:pt x="652" y="392"/>
                        <a:pt x="653" y="389"/>
                        <a:pt x="658" y="387"/>
                      </a:cubicBezTo>
                      <a:cubicBezTo>
                        <a:pt x="663" y="385"/>
                        <a:pt x="666" y="382"/>
                        <a:pt x="669" y="379"/>
                      </a:cubicBezTo>
                      <a:cubicBezTo>
                        <a:pt x="671" y="376"/>
                        <a:pt x="672" y="380"/>
                        <a:pt x="675" y="375"/>
                      </a:cubicBezTo>
                      <a:cubicBezTo>
                        <a:pt x="678" y="370"/>
                        <a:pt x="674" y="366"/>
                        <a:pt x="670" y="363"/>
                      </a:cubicBezTo>
                      <a:cubicBezTo>
                        <a:pt x="666" y="360"/>
                        <a:pt x="670" y="357"/>
                        <a:pt x="666" y="355"/>
                      </a:cubicBezTo>
                      <a:cubicBezTo>
                        <a:pt x="662" y="353"/>
                        <a:pt x="661" y="349"/>
                        <a:pt x="666" y="350"/>
                      </a:cubicBezTo>
                      <a:cubicBezTo>
                        <a:pt x="671" y="351"/>
                        <a:pt x="675" y="349"/>
                        <a:pt x="677" y="346"/>
                      </a:cubicBezTo>
                      <a:cubicBezTo>
                        <a:pt x="680" y="342"/>
                        <a:pt x="670" y="342"/>
                        <a:pt x="674" y="339"/>
                      </a:cubicBezTo>
                      <a:cubicBezTo>
                        <a:pt x="679" y="337"/>
                        <a:pt x="675" y="334"/>
                        <a:pt x="671" y="334"/>
                      </a:cubicBezTo>
                      <a:cubicBezTo>
                        <a:pt x="666" y="334"/>
                        <a:pt x="662" y="332"/>
                        <a:pt x="662" y="328"/>
                      </a:cubicBezTo>
                      <a:cubicBezTo>
                        <a:pt x="662" y="324"/>
                        <a:pt x="654" y="327"/>
                        <a:pt x="649" y="325"/>
                      </a:cubicBezTo>
                      <a:cubicBezTo>
                        <a:pt x="645" y="322"/>
                        <a:pt x="634" y="323"/>
                        <a:pt x="632" y="323"/>
                      </a:cubicBezTo>
                      <a:cubicBezTo>
                        <a:pt x="629" y="323"/>
                        <a:pt x="629" y="334"/>
                        <a:pt x="633" y="334"/>
                      </a:cubicBezTo>
                      <a:cubicBezTo>
                        <a:pt x="636" y="334"/>
                        <a:pt x="639" y="338"/>
                        <a:pt x="636" y="339"/>
                      </a:cubicBezTo>
                      <a:cubicBezTo>
                        <a:pt x="633" y="341"/>
                        <a:pt x="637" y="345"/>
                        <a:pt x="634" y="344"/>
                      </a:cubicBezTo>
                      <a:cubicBezTo>
                        <a:pt x="632" y="344"/>
                        <a:pt x="628" y="343"/>
                        <a:pt x="627" y="349"/>
                      </a:cubicBezTo>
                      <a:cubicBezTo>
                        <a:pt x="626" y="356"/>
                        <a:pt x="626" y="358"/>
                        <a:pt x="621" y="361"/>
                      </a:cubicBezTo>
                      <a:cubicBezTo>
                        <a:pt x="617" y="363"/>
                        <a:pt x="620" y="353"/>
                        <a:pt x="616" y="354"/>
                      </a:cubicBezTo>
                      <a:cubicBezTo>
                        <a:pt x="612" y="354"/>
                        <a:pt x="612" y="362"/>
                        <a:pt x="615" y="362"/>
                      </a:cubicBezTo>
                      <a:cubicBezTo>
                        <a:pt x="618" y="363"/>
                        <a:pt x="618" y="366"/>
                        <a:pt x="619" y="369"/>
                      </a:cubicBezTo>
                      <a:cubicBezTo>
                        <a:pt x="620" y="373"/>
                        <a:pt x="614" y="370"/>
                        <a:pt x="611" y="375"/>
                      </a:cubicBezTo>
                      <a:cubicBezTo>
                        <a:pt x="609" y="379"/>
                        <a:pt x="608" y="373"/>
                        <a:pt x="605" y="370"/>
                      </a:cubicBezTo>
                      <a:cubicBezTo>
                        <a:pt x="601" y="367"/>
                        <a:pt x="597" y="362"/>
                        <a:pt x="597" y="358"/>
                      </a:cubicBezTo>
                      <a:cubicBezTo>
                        <a:pt x="598" y="355"/>
                        <a:pt x="599" y="354"/>
                        <a:pt x="602" y="353"/>
                      </a:cubicBezTo>
                      <a:cubicBezTo>
                        <a:pt x="605" y="353"/>
                        <a:pt x="602" y="350"/>
                        <a:pt x="602" y="346"/>
                      </a:cubicBezTo>
                      <a:cubicBezTo>
                        <a:pt x="602" y="341"/>
                        <a:pt x="598" y="343"/>
                        <a:pt x="594" y="338"/>
                      </a:cubicBezTo>
                      <a:cubicBezTo>
                        <a:pt x="590" y="333"/>
                        <a:pt x="586" y="333"/>
                        <a:pt x="584" y="335"/>
                      </a:cubicBezTo>
                      <a:cubicBezTo>
                        <a:pt x="582" y="338"/>
                        <a:pt x="583" y="342"/>
                        <a:pt x="580" y="343"/>
                      </a:cubicBezTo>
                      <a:cubicBezTo>
                        <a:pt x="576" y="345"/>
                        <a:pt x="578" y="352"/>
                        <a:pt x="575" y="352"/>
                      </a:cubicBezTo>
                      <a:cubicBezTo>
                        <a:pt x="572" y="353"/>
                        <a:pt x="573" y="340"/>
                        <a:pt x="571" y="339"/>
                      </a:cubicBezTo>
                      <a:cubicBezTo>
                        <a:pt x="568" y="338"/>
                        <a:pt x="569" y="335"/>
                        <a:pt x="572" y="334"/>
                      </a:cubicBezTo>
                      <a:cubicBezTo>
                        <a:pt x="576" y="334"/>
                        <a:pt x="578" y="330"/>
                        <a:pt x="575" y="330"/>
                      </a:cubicBezTo>
                      <a:cubicBezTo>
                        <a:pt x="572" y="330"/>
                        <a:pt x="566" y="326"/>
                        <a:pt x="564" y="325"/>
                      </a:cubicBezTo>
                      <a:cubicBezTo>
                        <a:pt x="562" y="324"/>
                        <a:pt x="558" y="329"/>
                        <a:pt x="555" y="327"/>
                      </a:cubicBezTo>
                      <a:cubicBezTo>
                        <a:pt x="553" y="325"/>
                        <a:pt x="556" y="320"/>
                        <a:pt x="556" y="318"/>
                      </a:cubicBezTo>
                      <a:cubicBezTo>
                        <a:pt x="556" y="315"/>
                        <a:pt x="560" y="319"/>
                        <a:pt x="562" y="315"/>
                      </a:cubicBezTo>
                      <a:cubicBezTo>
                        <a:pt x="565" y="312"/>
                        <a:pt x="555" y="312"/>
                        <a:pt x="555" y="308"/>
                      </a:cubicBezTo>
                      <a:cubicBezTo>
                        <a:pt x="555" y="304"/>
                        <a:pt x="548" y="303"/>
                        <a:pt x="545" y="302"/>
                      </a:cubicBezTo>
                      <a:cubicBezTo>
                        <a:pt x="543" y="301"/>
                        <a:pt x="547" y="295"/>
                        <a:pt x="546" y="292"/>
                      </a:cubicBezTo>
                      <a:cubicBezTo>
                        <a:pt x="545" y="290"/>
                        <a:pt x="535" y="281"/>
                        <a:pt x="531" y="282"/>
                      </a:cubicBezTo>
                      <a:cubicBezTo>
                        <a:pt x="527" y="283"/>
                        <a:pt x="526" y="277"/>
                        <a:pt x="529" y="277"/>
                      </a:cubicBezTo>
                      <a:cubicBezTo>
                        <a:pt x="531" y="277"/>
                        <a:pt x="533" y="276"/>
                        <a:pt x="537" y="271"/>
                      </a:cubicBezTo>
                      <a:cubicBezTo>
                        <a:pt x="541" y="266"/>
                        <a:pt x="542" y="265"/>
                        <a:pt x="539" y="264"/>
                      </a:cubicBezTo>
                      <a:cubicBezTo>
                        <a:pt x="536" y="263"/>
                        <a:pt x="534" y="260"/>
                        <a:pt x="539" y="260"/>
                      </a:cubicBezTo>
                      <a:cubicBezTo>
                        <a:pt x="545" y="260"/>
                        <a:pt x="554" y="264"/>
                        <a:pt x="557" y="262"/>
                      </a:cubicBezTo>
                      <a:cubicBezTo>
                        <a:pt x="560" y="259"/>
                        <a:pt x="569" y="245"/>
                        <a:pt x="573" y="239"/>
                      </a:cubicBezTo>
                      <a:cubicBezTo>
                        <a:pt x="577" y="234"/>
                        <a:pt x="570" y="234"/>
                        <a:pt x="561" y="234"/>
                      </a:cubicBezTo>
                      <a:cubicBezTo>
                        <a:pt x="552" y="235"/>
                        <a:pt x="550" y="231"/>
                        <a:pt x="543" y="230"/>
                      </a:cubicBezTo>
                      <a:cubicBezTo>
                        <a:pt x="535" y="230"/>
                        <a:pt x="521" y="232"/>
                        <a:pt x="519" y="234"/>
                      </a:cubicBezTo>
                      <a:cubicBezTo>
                        <a:pt x="517" y="236"/>
                        <a:pt x="523" y="238"/>
                        <a:pt x="522" y="241"/>
                      </a:cubicBezTo>
                      <a:cubicBezTo>
                        <a:pt x="522" y="243"/>
                        <a:pt x="517" y="239"/>
                        <a:pt x="515" y="240"/>
                      </a:cubicBezTo>
                      <a:cubicBezTo>
                        <a:pt x="513" y="241"/>
                        <a:pt x="516" y="244"/>
                        <a:pt x="515" y="253"/>
                      </a:cubicBezTo>
                      <a:cubicBezTo>
                        <a:pt x="514" y="262"/>
                        <a:pt x="517" y="262"/>
                        <a:pt x="519" y="266"/>
                      </a:cubicBezTo>
                      <a:cubicBezTo>
                        <a:pt x="522" y="269"/>
                        <a:pt x="521" y="273"/>
                        <a:pt x="521" y="279"/>
                      </a:cubicBezTo>
                      <a:cubicBezTo>
                        <a:pt x="521" y="284"/>
                        <a:pt x="516" y="284"/>
                        <a:pt x="514" y="285"/>
                      </a:cubicBezTo>
                      <a:cubicBezTo>
                        <a:pt x="513" y="286"/>
                        <a:pt x="519" y="288"/>
                        <a:pt x="518" y="292"/>
                      </a:cubicBezTo>
                      <a:cubicBezTo>
                        <a:pt x="517" y="295"/>
                        <a:pt x="512" y="290"/>
                        <a:pt x="509" y="291"/>
                      </a:cubicBezTo>
                      <a:cubicBezTo>
                        <a:pt x="506" y="292"/>
                        <a:pt x="503" y="300"/>
                        <a:pt x="506" y="303"/>
                      </a:cubicBezTo>
                      <a:cubicBezTo>
                        <a:pt x="510" y="306"/>
                        <a:pt x="511" y="305"/>
                        <a:pt x="508" y="309"/>
                      </a:cubicBezTo>
                      <a:cubicBezTo>
                        <a:pt x="506" y="312"/>
                        <a:pt x="503" y="317"/>
                        <a:pt x="509" y="321"/>
                      </a:cubicBezTo>
                      <a:cubicBezTo>
                        <a:pt x="515" y="326"/>
                        <a:pt x="526" y="326"/>
                        <a:pt x="532" y="329"/>
                      </a:cubicBezTo>
                      <a:cubicBezTo>
                        <a:pt x="538" y="333"/>
                        <a:pt x="529" y="331"/>
                        <a:pt x="532" y="335"/>
                      </a:cubicBezTo>
                      <a:cubicBezTo>
                        <a:pt x="534" y="339"/>
                        <a:pt x="528" y="341"/>
                        <a:pt x="528" y="344"/>
                      </a:cubicBezTo>
                      <a:cubicBezTo>
                        <a:pt x="528" y="347"/>
                        <a:pt x="531" y="346"/>
                        <a:pt x="534" y="340"/>
                      </a:cubicBezTo>
                      <a:cubicBezTo>
                        <a:pt x="537" y="335"/>
                        <a:pt x="539" y="342"/>
                        <a:pt x="539" y="346"/>
                      </a:cubicBezTo>
                      <a:cubicBezTo>
                        <a:pt x="538" y="351"/>
                        <a:pt x="534" y="348"/>
                        <a:pt x="531" y="353"/>
                      </a:cubicBezTo>
                      <a:cubicBezTo>
                        <a:pt x="528" y="358"/>
                        <a:pt x="525" y="359"/>
                        <a:pt x="520" y="358"/>
                      </a:cubicBezTo>
                      <a:cubicBezTo>
                        <a:pt x="515" y="357"/>
                        <a:pt x="518" y="364"/>
                        <a:pt x="520" y="369"/>
                      </a:cubicBezTo>
                      <a:cubicBezTo>
                        <a:pt x="522" y="373"/>
                        <a:pt x="519" y="374"/>
                        <a:pt x="514" y="373"/>
                      </a:cubicBezTo>
                      <a:cubicBezTo>
                        <a:pt x="508" y="371"/>
                        <a:pt x="505" y="368"/>
                        <a:pt x="508" y="364"/>
                      </a:cubicBezTo>
                      <a:cubicBezTo>
                        <a:pt x="511" y="359"/>
                        <a:pt x="513" y="354"/>
                        <a:pt x="509" y="355"/>
                      </a:cubicBezTo>
                      <a:cubicBezTo>
                        <a:pt x="506" y="355"/>
                        <a:pt x="499" y="355"/>
                        <a:pt x="496" y="351"/>
                      </a:cubicBezTo>
                      <a:cubicBezTo>
                        <a:pt x="494" y="348"/>
                        <a:pt x="498" y="349"/>
                        <a:pt x="505" y="350"/>
                      </a:cubicBezTo>
                      <a:cubicBezTo>
                        <a:pt x="511" y="351"/>
                        <a:pt x="506" y="345"/>
                        <a:pt x="511" y="345"/>
                      </a:cubicBezTo>
                      <a:cubicBezTo>
                        <a:pt x="516" y="345"/>
                        <a:pt x="519" y="348"/>
                        <a:pt x="524" y="344"/>
                      </a:cubicBezTo>
                      <a:cubicBezTo>
                        <a:pt x="528" y="341"/>
                        <a:pt x="521" y="333"/>
                        <a:pt x="517" y="335"/>
                      </a:cubicBezTo>
                      <a:cubicBezTo>
                        <a:pt x="514" y="336"/>
                        <a:pt x="508" y="337"/>
                        <a:pt x="508" y="334"/>
                      </a:cubicBezTo>
                      <a:cubicBezTo>
                        <a:pt x="508" y="330"/>
                        <a:pt x="514" y="333"/>
                        <a:pt x="518" y="332"/>
                      </a:cubicBezTo>
                      <a:cubicBezTo>
                        <a:pt x="521" y="331"/>
                        <a:pt x="516" y="327"/>
                        <a:pt x="511" y="328"/>
                      </a:cubicBezTo>
                      <a:cubicBezTo>
                        <a:pt x="506" y="329"/>
                        <a:pt x="502" y="330"/>
                        <a:pt x="498" y="325"/>
                      </a:cubicBezTo>
                      <a:cubicBezTo>
                        <a:pt x="494" y="321"/>
                        <a:pt x="487" y="319"/>
                        <a:pt x="485" y="328"/>
                      </a:cubicBezTo>
                      <a:cubicBezTo>
                        <a:pt x="484" y="338"/>
                        <a:pt x="477" y="333"/>
                        <a:pt x="474" y="336"/>
                      </a:cubicBezTo>
                      <a:cubicBezTo>
                        <a:pt x="471" y="339"/>
                        <a:pt x="477" y="342"/>
                        <a:pt x="484" y="342"/>
                      </a:cubicBezTo>
                      <a:cubicBezTo>
                        <a:pt x="491" y="342"/>
                        <a:pt x="496" y="348"/>
                        <a:pt x="492" y="348"/>
                      </a:cubicBezTo>
                      <a:cubicBezTo>
                        <a:pt x="489" y="348"/>
                        <a:pt x="491" y="353"/>
                        <a:pt x="487" y="351"/>
                      </a:cubicBezTo>
                      <a:cubicBezTo>
                        <a:pt x="484" y="350"/>
                        <a:pt x="480" y="351"/>
                        <a:pt x="483" y="354"/>
                      </a:cubicBezTo>
                      <a:cubicBezTo>
                        <a:pt x="485" y="357"/>
                        <a:pt x="482" y="359"/>
                        <a:pt x="482" y="362"/>
                      </a:cubicBezTo>
                      <a:cubicBezTo>
                        <a:pt x="482" y="365"/>
                        <a:pt x="477" y="362"/>
                        <a:pt x="471" y="361"/>
                      </a:cubicBezTo>
                      <a:cubicBezTo>
                        <a:pt x="466" y="361"/>
                        <a:pt x="456" y="363"/>
                        <a:pt x="449" y="364"/>
                      </a:cubicBezTo>
                      <a:cubicBezTo>
                        <a:pt x="442" y="366"/>
                        <a:pt x="435" y="363"/>
                        <a:pt x="432" y="360"/>
                      </a:cubicBezTo>
                      <a:cubicBezTo>
                        <a:pt x="429" y="357"/>
                        <a:pt x="425" y="357"/>
                        <a:pt x="420" y="357"/>
                      </a:cubicBezTo>
                      <a:cubicBezTo>
                        <a:pt x="415" y="357"/>
                        <a:pt x="416" y="352"/>
                        <a:pt x="410" y="352"/>
                      </a:cubicBezTo>
                      <a:cubicBezTo>
                        <a:pt x="403" y="352"/>
                        <a:pt x="405" y="346"/>
                        <a:pt x="404" y="343"/>
                      </a:cubicBezTo>
                      <a:cubicBezTo>
                        <a:pt x="403" y="340"/>
                        <a:pt x="390" y="341"/>
                        <a:pt x="385" y="344"/>
                      </a:cubicBezTo>
                      <a:cubicBezTo>
                        <a:pt x="381" y="347"/>
                        <a:pt x="371" y="346"/>
                        <a:pt x="369" y="351"/>
                      </a:cubicBezTo>
                      <a:cubicBezTo>
                        <a:pt x="366" y="357"/>
                        <a:pt x="371" y="356"/>
                        <a:pt x="374" y="356"/>
                      </a:cubicBezTo>
                      <a:cubicBezTo>
                        <a:pt x="378" y="356"/>
                        <a:pt x="377" y="351"/>
                        <a:pt x="384" y="352"/>
                      </a:cubicBezTo>
                      <a:cubicBezTo>
                        <a:pt x="391" y="353"/>
                        <a:pt x="396" y="345"/>
                        <a:pt x="399" y="348"/>
                      </a:cubicBezTo>
                      <a:cubicBezTo>
                        <a:pt x="402" y="351"/>
                        <a:pt x="387" y="357"/>
                        <a:pt x="381" y="358"/>
                      </a:cubicBezTo>
                      <a:cubicBezTo>
                        <a:pt x="374" y="359"/>
                        <a:pt x="376" y="364"/>
                        <a:pt x="382" y="373"/>
                      </a:cubicBezTo>
                      <a:cubicBezTo>
                        <a:pt x="388" y="383"/>
                        <a:pt x="379" y="377"/>
                        <a:pt x="379" y="382"/>
                      </a:cubicBezTo>
                      <a:cubicBezTo>
                        <a:pt x="379" y="386"/>
                        <a:pt x="368" y="380"/>
                        <a:pt x="372" y="379"/>
                      </a:cubicBezTo>
                      <a:cubicBezTo>
                        <a:pt x="377" y="377"/>
                        <a:pt x="375" y="373"/>
                        <a:pt x="371" y="370"/>
                      </a:cubicBezTo>
                      <a:cubicBezTo>
                        <a:pt x="367" y="367"/>
                        <a:pt x="365" y="370"/>
                        <a:pt x="365" y="366"/>
                      </a:cubicBezTo>
                      <a:cubicBezTo>
                        <a:pt x="366" y="363"/>
                        <a:pt x="361" y="367"/>
                        <a:pt x="358" y="364"/>
                      </a:cubicBezTo>
                      <a:cubicBezTo>
                        <a:pt x="354" y="361"/>
                        <a:pt x="353" y="359"/>
                        <a:pt x="348" y="361"/>
                      </a:cubicBezTo>
                      <a:cubicBezTo>
                        <a:pt x="343" y="364"/>
                        <a:pt x="338" y="363"/>
                        <a:pt x="327" y="365"/>
                      </a:cubicBezTo>
                      <a:cubicBezTo>
                        <a:pt x="317" y="367"/>
                        <a:pt x="297" y="366"/>
                        <a:pt x="294" y="363"/>
                      </a:cubicBezTo>
                      <a:cubicBezTo>
                        <a:pt x="290" y="359"/>
                        <a:pt x="303" y="353"/>
                        <a:pt x="307" y="354"/>
                      </a:cubicBezTo>
                      <a:cubicBezTo>
                        <a:pt x="310" y="355"/>
                        <a:pt x="308" y="350"/>
                        <a:pt x="302" y="345"/>
                      </a:cubicBezTo>
                      <a:cubicBezTo>
                        <a:pt x="297" y="341"/>
                        <a:pt x="284" y="338"/>
                        <a:pt x="284" y="341"/>
                      </a:cubicBezTo>
                      <a:cubicBezTo>
                        <a:pt x="284" y="344"/>
                        <a:pt x="277" y="341"/>
                        <a:pt x="268" y="339"/>
                      </a:cubicBezTo>
                      <a:cubicBezTo>
                        <a:pt x="258" y="338"/>
                        <a:pt x="257" y="334"/>
                        <a:pt x="251" y="334"/>
                      </a:cubicBezTo>
                      <a:cubicBezTo>
                        <a:pt x="245" y="334"/>
                        <a:pt x="236" y="332"/>
                        <a:pt x="229" y="327"/>
                      </a:cubicBezTo>
                      <a:cubicBezTo>
                        <a:pt x="222" y="321"/>
                        <a:pt x="206" y="323"/>
                        <a:pt x="204" y="328"/>
                      </a:cubicBezTo>
                      <a:cubicBezTo>
                        <a:pt x="202" y="333"/>
                        <a:pt x="196" y="332"/>
                        <a:pt x="191" y="332"/>
                      </a:cubicBezTo>
                      <a:cubicBezTo>
                        <a:pt x="185" y="332"/>
                        <a:pt x="193" y="326"/>
                        <a:pt x="191" y="325"/>
                      </a:cubicBezTo>
                      <a:cubicBezTo>
                        <a:pt x="188" y="324"/>
                        <a:pt x="191" y="317"/>
                        <a:pt x="187" y="316"/>
                      </a:cubicBezTo>
                      <a:cubicBezTo>
                        <a:pt x="183" y="316"/>
                        <a:pt x="180" y="333"/>
                        <a:pt x="172" y="332"/>
                      </a:cubicBezTo>
                      <a:cubicBezTo>
                        <a:pt x="165" y="332"/>
                        <a:pt x="161" y="314"/>
                        <a:pt x="155" y="310"/>
                      </a:cubicBezTo>
                      <a:cubicBezTo>
                        <a:pt x="149" y="305"/>
                        <a:pt x="143" y="305"/>
                        <a:pt x="148" y="312"/>
                      </a:cubicBezTo>
                      <a:cubicBezTo>
                        <a:pt x="154" y="319"/>
                        <a:pt x="144" y="314"/>
                        <a:pt x="144" y="318"/>
                      </a:cubicBezTo>
                      <a:cubicBezTo>
                        <a:pt x="145" y="323"/>
                        <a:pt x="136" y="328"/>
                        <a:pt x="136" y="326"/>
                      </a:cubicBezTo>
                      <a:cubicBezTo>
                        <a:pt x="136" y="323"/>
                        <a:pt x="131" y="320"/>
                        <a:pt x="125" y="327"/>
                      </a:cubicBezTo>
                      <a:cubicBezTo>
                        <a:pt x="119" y="334"/>
                        <a:pt x="115" y="333"/>
                        <a:pt x="114" y="331"/>
                      </a:cubicBezTo>
                      <a:cubicBezTo>
                        <a:pt x="114" y="328"/>
                        <a:pt x="96" y="337"/>
                        <a:pt x="97" y="340"/>
                      </a:cubicBezTo>
                      <a:cubicBezTo>
                        <a:pt x="98" y="343"/>
                        <a:pt x="94" y="346"/>
                        <a:pt x="89" y="345"/>
                      </a:cubicBezTo>
                      <a:cubicBezTo>
                        <a:pt x="85" y="345"/>
                        <a:pt x="88" y="341"/>
                        <a:pt x="92" y="339"/>
                      </a:cubicBezTo>
                      <a:cubicBezTo>
                        <a:pt x="96" y="337"/>
                        <a:pt x="108" y="328"/>
                        <a:pt x="114" y="327"/>
                      </a:cubicBezTo>
                      <a:cubicBezTo>
                        <a:pt x="120" y="326"/>
                        <a:pt x="131" y="321"/>
                        <a:pt x="132" y="318"/>
                      </a:cubicBezTo>
                      <a:cubicBezTo>
                        <a:pt x="132" y="315"/>
                        <a:pt x="126" y="318"/>
                        <a:pt x="122" y="317"/>
                      </a:cubicBezTo>
                      <a:cubicBezTo>
                        <a:pt x="118" y="316"/>
                        <a:pt x="111" y="321"/>
                        <a:pt x="104" y="324"/>
                      </a:cubicBezTo>
                      <a:cubicBezTo>
                        <a:pt x="97" y="327"/>
                        <a:pt x="90" y="326"/>
                        <a:pt x="92" y="330"/>
                      </a:cubicBezTo>
                      <a:cubicBezTo>
                        <a:pt x="94" y="334"/>
                        <a:pt x="85" y="329"/>
                        <a:pt x="84" y="332"/>
                      </a:cubicBezTo>
                      <a:cubicBezTo>
                        <a:pt x="82" y="335"/>
                        <a:pt x="79" y="332"/>
                        <a:pt x="81" y="330"/>
                      </a:cubicBezTo>
                      <a:cubicBezTo>
                        <a:pt x="84" y="329"/>
                        <a:pt x="75" y="326"/>
                        <a:pt x="75" y="328"/>
                      </a:cubicBezTo>
                      <a:cubicBezTo>
                        <a:pt x="75" y="329"/>
                        <a:pt x="74" y="332"/>
                        <a:pt x="68" y="332"/>
                      </a:cubicBezTo>
                      <a:cubicBezTo>
                        <a:pt x="62" y="332"/>
                        <a:pt x="56" y="336"/>
                        <a:pt x="60" y="339"/>
                      </a:cubicBezTo>
                      <a:cubicBezTo>
                        <a:pt x="64" y="342"/>
                        <a:pt x="66" y="343"/>
                        <a:pt x="64" y="345"/>
                      </a:cubicBezTo>
                      <a:cubicBezTo>
                        <a:pt x="62" y="347"/>
                        <a:pt x="56" y="340"/>
                        <a:pt x="47" y="341"/>
                      </a:cubicBezTo>
                      <a:cubicBezTo>
                        <a:pt x="38" y="342"/>
                        <a:pt x="21" y="331"/>
                        <a:pt x="21" y="329"/>
                      </a:cubicBezTo>
                      <a:cubicBezTo>
                        <a:pt x="21" y="326"/>
                        <a:pt x="9" y="328"/>
                        <a:pt x="0" y="327"/>
                      </a:cubicBezTo>
                      <a:cubicBezTo>
                        <a:pt x="0" y="500"/>
                        <a:pt x="0" y="500"/>
                        <a:pt x="0" y="500"/>
                      </a:cubicBezTo>
                      <a:cubicBezTo>
                        <a:pt x="0" y="500"/>
                        <a:pt x="4" y="503"/>
                        <a:pt x="6" y="501"/>
                      </a:cubicBezTo>
                      <a:cubicBezTo>
                        <a:pt x="8" y="499"/>
                        <a:pt x="11" y="502"/>
                        <a:pt x="16" y="499"/>
                      </a:cubicBezTo>
                      <a:cubicBezTo>
                        <a:pt x="22" y="496"/>
                        <a:pt x="24" y="502"/>
                        <a:pt x="24" y="505"/>
                      </a:cubicBezTo>
                      <a:cubicBezTo>
                        <a:pt x="24" y="507"/>
                        <a:pt x="32" y="512"/>
                        <a:pt x="35" y="516"/>
                      </a:cubicBezTo>
                      <a:cubicBezTo>
                        <a:pt x="39" y="520"/>
                        <a:pt x="40" y="524"/>
                        <a:pt x="44" y="522"/>
                      </a:cubicBezTo>
                      <a:cubicBezTo>
                        <a:pt x="48" y="519"/>
                        <a:pt x="54" y="518"/>
                        <a:pt x="54" y="514"/>
                      </a:cubicBezTo>
                      <a:cubicBezTo>
                        <a:pt x="54" y="509"/>
                        <a:pt x="70" y="509"/>
                        <a:pt x="70" y="514"/>
                      </a:cubicBezTo>
                      <a:cubicBezTo>
                        <a:pt x="70" y="520"/>
                        <a:pt x="85" y="527"/>
                        <a:pt x="94" y="542"/>
                      </a:cubicBezTo>
                      <a:cubicBezTo>
                        <a:pt x="103" y="557"/>
                        <a:pt x="101" y="561"/>
                        <a:pt x="114" y="566"/>
                      </a:cubicBezTo>
                      <a:cubicBezTo>
                        <a:pt x="127" y="571"/>
                        <a:pt x="126" y="573"/>
                        <a:pt x="125" y="578"/>
                      </a:cubicBezTo>
                      <a:cubicBezTo>
                        <a:pt x="123" y="582"/>
                        <a:pt x="132" y="584"/>
                        <a:pt x="127" y="588"/>
                      </a:cubicBezTo>
                      <a:cubicBezTo>
                        <a:pt x="125" y="589"/>
                        <a:pt x="122" y="591"/>
                        <a:pt x="119" y="593"/>
                      </a:cubicBezTo>
                      <a:cubicBezTo>
                        <a:pt x="120" y="595"/>
                        <a:pt x="122" y="597"/>
                        <a:pt x="124" y="599"/>
                      </a:cubicBezTo>
                      <a:cubicBezTo>
                        <a:pt x="127" y="602"/>
                        <a:pt x="119" y="602"/>
                        <a:pt x="121" y="604"/>
                      </a:cubicBezTo>
                      <a:cubicBezTo>
                        <a:pt x="124" y="606"/>
                        <a:pt x="121" y="610"/>
                        <a:pt x="123" y="612"/>
                      </a:cubicBezTo>
                      <a:cubicBezTo>
                        <a:pt x="126" y="615"/>
                        <a:pt x="130" y="614"/>
                        <a:pt x="133" y="612"/>
                      </a:cubicBezTo>
                      <a:cubicBezTo>
                        <a:pt x="136" y="610"/>
                        <a:pt x="138" y="615"/>
                        <a:pt x="135" y="618"/>
                      </a:cubicBezTo>
                      <a:cubicBezTo>
                        <a:pt x="133" y="622"/>
                        <a:pt x="138" y="625"/>
                        <a:pt x="140" y="622"/>
                      </a:cubicBezTo>
                      <a:cubicBezTo>
                        <a:pt x="142" y="619"/>
                        <a:pt x="147" y="627"/>
                        <a:pt x="149" y="628"/>
                      </a:cubicBezTo>
                      <a:cubicBezTo>
                        <a:pt x="152" y="629"/>
                        <a:pt x="154" y="633"/>
                        <a:pt x="150" y="633"/>
                      </a:cubicBezTo>
                      <a:cubicBezTo>
                        <a:pt x="146" y="633"/>
                        <a:pt x="147" y="639"/>
                        <a:pt x="150" y="640"/>
                      </a:cubicBezTo>
                      <a:cubicBezTo>
                        <a:pt x="152" y="640"/>
                        <a:pt x="152" y="643"/>
                        <a:pt x="152" y="646"/>
                      </a:cubicBezTo>
                      <a:cubicBezTo>
                        <a:pt x="152" y="648"/>
                        <a:pt x="161" y="651"/>
                        <a:pt x="164" y="650"/>
                      </a:cubicBezTo>
                      <a:cubicBezTo>
                        <a:pt x="167" y="649"/>
                        <a:pt x="170" y="652"/>
                        <a:pt x="172" y="655"/>
                      </a:cubicBezTo>
                      <a:cubicBezTo>
                        <a:pt x="173" y="658"/>
                        <a:pt x="179" y="660"/>
                        <a:pt x="182" y="658"/>
                      </a:cubicBezTo>
                      <a:cubicBezTo>
                        <a:pt x="184" y="656"/>
                        <a:pt x="185" y="661"/>
                        <a:pt x="186" y="665"/>
                      </a:cubicBezTo>
                      <a:cubicBezTo>
                        <a:pt x="186" y="668"/>
                        <a:pt x="191" y="666"/>
                        <a:pt x="194" y="666"/>
                      </a:cubicBezTo>
                      <a:cubicBezTo>
                        <a:pt x="197" y="666"/>
                        <a:pt x="199" y="670"/>
                        <a:pt x="201" y="669"/>
                      </a:cubicBezTo>
                      <a:cubicBezTo>
                        <a:pt x="206" y="667"/>
                        <a:pt x="207" y="675"/>
                        <a:pt x="210" y="680"/>
                      </a:cubicBezTo>
                      <a:cubicBezTo>
                        <a:pt x="520" y="678"/>
                        <a:pt x="520" y="678"/>
                        <a:pt x="520" y="678"/>
                      </a:cubicBezTo>
                      <a:cubicBezTo>
                        <a:pt x="520" y="678"/>
                        <a:pt x="521" y="670"/>
                        <a:pt x="524" y="673"/>
                      </a:cubicBezTo>
                      <a:cubicBezTo>
                        <a:pt x="528" y="676"/>
                        <a:pt x="525" y="680"/>
                        <a:pt x="529" y="682"/>
                      </a:cubicBezTo>
                      <a:cubicBezTo>
                        <a:pt x="533" y="683"/>
                        <a:pt x="536" y="686"/>
                        <a:pt x="539" y="685"/>
                      </a:cubicBezTo>
                      <a:cubicBezTo>
                        <a:pt x="541" y="684"/>
                        <a:pt x="545" y="681"/>
                        <a:pt x="549" y="685"/>
                      </a:cubicBezTo>
                      <a:cubicBezTo>
                        <a:pt x="553" y="690"/>
                        <a:pt x="556" y="686"/>
                        <a:pt x="558" y="689"/>
                      </a:cubicBezTo>
                      <a:cubicBezTo>
                        <a:pt x="561" y="692"/>
                        <a:pt x="565" y="694"/>
                        <a:pt x="568" y="691"/>
                      </a:cubicBezTo>
                      <a:cubicBezTo>
                        <a:pt x="570" y="688"/>
                        <a:pt x="580" y="691"/>
                        <a:pt x="584" y="693"/>
                      </a:cubicBezTo>
                      <a:cubicBezTo>
                        <a:pt x="590" y="688"/>
                        <a:pt x="594" y="679"/>
                        <a:pt x="599" y="679"/>
                      </a:cubicBezTo>
                      <a:cubicBezTo>
                        <a:pt x="605" y="679"/>
                        <a:pt x="622" y="681"/>
                        <a:pt x="623" y="689"/>
                      </a:cubicBezTo>
                      <a:cubicBezTo>
                        <a:pt x="624" y="698"/>
                        <a:pt x="634" y="690"/>
                        <a:pt x="635" y="698"/>
                      </a:cubicBezTo>
                      <a:cubicBezTo>
                        <a:pt x="636" y="704"/>
                        <a:pt x="642" y="710"/>
                        <a:pt x="641" y="713"/>
                      </a:cubicBezTo>
                      <a:cubicBezTo>
                        <a:pt x="643" y="714"/>
                        <a:pt x="645" y="716"/>
                        <a:pt x="648" y="718"/>
                      </a:cubicBezTo>
                      <a:cubicBezTo>
                        <a:pt x="651" y="717"/>
                        <a:pt x="659" y="718"/>
                        <a:pt x="665" y="720"/>
                      </a:cubicBezTo>
                      <a:cubicBezTo>
                        <a:pt x="672" y="723"/>
                        <a:pt x="682" y="717"/>
                        <a:pt x="686" y="726"/>
                      </a:cubicBezTo>
                      <a:cubicBezTo>
                        <a:pt x="689" y="734"/>
                        <a:pt x="697" y="740"/>
                        <a:pt x="690" y="741"/>
                      </a:cubicBezTo>
                      <a:cubicBezTo>
                        <a:pt x="683" y="742"/>
                        <a:pt x="675" y="733"/>
                        <a:pt x="675" y="738"/>
                      </a:cubicBezTo>
                      <a:cubicBezTo>
                        <a:pt x="676" y="743"/>
                        <a:pt x="672" y="740"/>
                        <a:pt x="672" y="748"/>
                      </a:cubicBezTo>
                      <a:cubicBezTo>
                        <a:pt x="672" y="755"/>
                        <a:pt x="667" y="766"/>
                        <a:pt x="664" y="765"/>
                      </a:cubicBezTo>
                      <a:cubicBezTo>
                        <a:pt x="664" y="765"/>
                        <a:pt x="664" y="765"/>
                        <a:pt x="664" y="765"/>
                      </a:cubicBezTo>
                      <a:cubicBezTo>
                        <a:pt x="663" y="768"/>
                        <a:pt x="663" y="771"/>
                        <a:pt x="665" y="774"/>
                      </a:cubicBezTo>
                      <a:cubicBezTo>
                        <a:pt x="669" y="771"/>
                        <a:pt x="675" y="766"/>
                        <a:pt x="679" y="767"/>
                      </a:cubicBezTo>
                      <a:cubicBezTo>
                        <a:pt x="687" y="767"/>
                        <a:pt x="689" y="772"/>
                        <a:pt x="694" y="768"/>
                      </a:cubicBezTo>
                      <a:cubicBezTo>
                        <a:pt x="699" y="765"/>
                        <a:pt x="700" y="763"/>
                        <a:pt x="701" y="766"/>
                      </a:cubicBezTo>
                      <a:cubicBezTo>
                        <a:pt x="701" y="766"/>
                        <a:pt x="701" y="766"/>
                        <a:pt x="701" y="767"/>
                      </a:cubicBezTo>
                      <a:cubicBezTo>
                        <a:pt x="703" y="766"/>
                        <a:pt x="704" y="765"/>
                        <a:pt x="704" y="764"/>
                      </a:cubicBezTo>
                      <a:cubicBezTo>
                        <a:pt x="704" y="763"/>
                        <a:pt x="704" y="761"/>
                        <a:pt x="703" y="759"/>
                      </a:cubicBezTo>
                      <a:cubicBezTo>
                        <a:pt x="698" y="760"/>
                        <a:pt x="697" y="760"/>
                        <a:pt x="695" y="757"/>
                      </a:cubicBezTo>
                      <a:cubicBezTo>
                        <a:pt x="693" y="752"/>
                        <a:pt x="710" y="747"/>
                        <a:pt x="718" y="748"/>
                      </a:cubicBezTo>
                      <a:cubicBezTo>
                        <a:pt x="726" y="749"/>
                        <a:pt x="731" y="744"/>
                        <a:pt x="734" y="747"/>
                      </a:cubicBezTo>
                      <a:cubicBezTo>
                        <a:pt x="739" y="743"/>
                        <a:pt x="747" y="736"/>
                        <a:pt x="749" y="736"/>
                      </a:cubicBezTo>
                      <a:cubicBezTo>
                        <a:pt x="752" y="736"/>
                        <a:pt x="788" y="735"/>
                        <a:pt x="788" y="735"/>
                      </a:cubicBezTo>
                      <a:cubicBezTo>
                        <a:pt x="788" y="735"/>
                        <a:pt x="800" y="728"/>
                        <a:pt x="802" y="721"/>
                      </a:cubicBezTo>
                      <a:cubicBezTo>
                        <a:pt x="803" y="714"/>
                        <a:pt x="811" y="697"/>
                        <a:pt x="816" y="701"/>
                      </a:cubicBezTo>
                      <a:cubicBezTo>
                        <a:pt x="821" y="704"/>
                        <a:pt x="831" y="702"/>
                        <a:pt x="831" y="705"/>
                      </a:cubicBezTo>
                      <a:cubicBezTo>
                        <a:pt x="831" y="708"/>
                        <a:pt x="828" y="719"/>
                        <a:pt x="841" y="736"/>
                      </a:cubicBezTo>
                      <a:cubicBezTo>
                        <a:pt x="845" y="733"/>
                        <a:pt x="850" y="731"/>
                        <a:pt x="852" y="731"/>
                      </a:cubicBezTo>
                      <a:cubicBezTo>
                        <a:pt x="857" y="732"/>
                        <a:pt x="864" y="726"/>
                        <a:pt x="866" y="722"/>
                      </a:cubicBezTo>
                      <a:cubicBezTo>
                        <a:pt x="868" y="718"/>
                        <a:pt x="870" y="725"/>
                        <a:pt x="866" y="727"/>
                      </a:cubicBezTo>
                      <a:cubicBezTo>
                        <a:pt x="862" y="728"/>
                        <a:pt x="870" y="731"/>
                        <a:pt x="877" y="731"/>
                      </a:cubicBezTo>
                      <a:cubicBezTo>
                        <a:pt x="884" y="730"/>
                        <a:pt x="873" y="733"/>
                        <a:pt x="868" y="733"/>
                      </a:cubicBezTo>
                      <a:cubicBezTo>
                        <a:pt x="863" y="733"/>
                        <a:pt x="861" y="733"/>
                        <a:pt x="854" y="740"/>
                      </a:cubicBezTo>
                      <a:cubicBezTo>
                        <a:pt x="847" y="747"/>
                        <a:pt x="848" y="749"/>
                        <a:pt x="852" y="753"/>
                      </a:cubicBezTo>
                      <a:cubicBezTo>
                        <a:pt x="856" y="756"/>
                        <a:pt x="862" y="755"/>
                        <a:pt x="867" y="750"/>
                      </a:cubicBezTo>
                      <a:cubicBezTo>
                        <a:pt x="873" y="745"/>
                        <a:pt x="872" y="741"/>
                        <a:pt x="878" y="741"/>
                      </a:cubicBezTo>
                      <a:cubicBezTo>
                        <a:pt x="883" y="741"/>
                        <a:pt x="898" y="736"/>
                        <a:pt x="904" y="734"/>
                      </a:cubicBezTo>
                      <a:cubicBezTo>
                        <a:pt x="910" y="732"/>
                        <a:pt x="906" y="731"/>
                        <a:pt x="906" y="728"/>
                      </a:cubicBezTo>
                      <a:cubicBezTo>
                        <a:pt x="906" y="725"/>
                        <a:pt x="917" y="725"/>
                        <a:pt x="921" y="723"/>
                      </a:cubicBezTo>
                      <a:cubicBezTo>
                        <a:pt x="925" y="720"/>
                        <a:pt x="920" y="718"/>
                        <a:pt x="917" y="718"/>
                      </a:cubicBezTo>
                      <a:close/>
                      <a:moveTo>
                        <a:pt x="266" y="394"/>
                      </a:moveTo>
                      <a:cubicBezTo>
                        <a:pt x="260" y="402"/>
                        <a:pt x="257" y="403"/>
                        <a:pt x="251" y="402"/>
                      </a:cubicBezTo>
                      <a:cubicBezTo>
                        <a:pt x="244" y="401"/>
                        <a:pt x="240" y="404"/>
                        <a:pt x="243" y="407"/>
                      </a:cubicBezTo>
                      <a:cubicBezTo>
                        <a:pt x="246" y="409"/>
                        <a:pt x="247" y="411"/>
                        <a:pt x="240" y="413"/>
                      </a:cubicBezTo>
                      <a:cubicBezTo>
                        <a:pt x="233" y="414"/>
                        <a:pt x="228" y="420"/>
                        <a:pt x="225" y="419"/>
                      </a:cubicBezTo>
                      <a:cubicBezTo>
                        <a:pt x="223" y="418"/>
                        <a:pt x="237" y="408"/>
                        <a:pt x="234" y="405"/>
                      </a:cubicBezTo>
                      <a:cubicBezTo>
                        <a:pt x="230" y="402"/>
                        <a:pt x="220" y="410"/>
                        <a:pt x="220" y="413"/>
                      </a:cubicBezTo>
                      <a:cubicBezTo>
                        <a:pt x="220" y="417"/>
                        <a:pt x="214" y="417"/>
                        <a:pt x="210" y="417"/>
                      </a:cubicBezTo>
                      <a:cubicBezTo>
                        <a:pt x="206" y="416"/>
                        <a:pt x="201" y="413"/>
                        <a:pt x="205" y="412"/>
                      </a:cubicBezTo>
                      <a:cubicBezTo>
                        <a:pt x="209" y="412"/>
                        <a:pt x="206" y="408"/>
                        <a:pt x="211" y="406"/>
                      </a:cubicBezTo>
                      <a:cubicBezTo>
                        <a:pt x="217" y="404"/>
                        <a:pt x="210" y="401"/>
                        <a:pt x="212" y="399"/>
                      </a:cubicBezTo>
                      <a:cubicBezTo>
                        <a:pt x="214" y="397"/>
                        <a:pt x="224" y="401"/>
                        <a:pt x="224" y="397"/>
                      </a:cubicBezTo>
                      <a:cubicBezTo>
                        <a:pt x="225" y="393"/>
                        <a:pt x="214" y="390"/>
                        <a:pt x="210" y="392"/>
                      </a:cubicBezTo>
                      <a:cubicBezTo>
                        <a:pt x="207" y="394"/>
                        <a:pt x="198" y="400"/>
                        <a:pt x="188" y="396"/>
                      </a:cubicBezTo>
                      <a:cubicBezTo>
                        <a:pt x="185" y="394"/>
                        <a:pt x="213" y="391"/>
                        <a:pt x="218" y="387"/>
                      </a:cubicBezTo>
                      <a:cubicBezTo>
                        <a:pt x="223" y="382"/>
                        <a:pt x="244" y="377"/>
                        <a:pt x="246" y="381"/>
                      </a:cubicBezTo>
                      <a:cubicBezTo>
                        <a:pt x="248" y="385"/>
                        <a:pt x="235" y="388"/>
                        <a:pt x="241" y="392"/>
                      </a:cubicBezTo>
                      <a:cubicBezTo>
                        <a:pt x="247" y="395"/>
                        <a:pt x="258" y="393"/>
                        <a:pt x="260" y="389"/>
                      </a:cubicBezTo>
                      <a:cubicBezTo>
                        <a:pt x="262" y="385"/>
                        <a:pt x="273" y="386"/>
                        <a:pt x="266" y="394"/>
                      </a:cubicBezTo>
                      <a:close/>
                      <a:moveTo>
                        <a:pt x="329" y="474"/>
                      </a:moveTo>
                      <a:cubicBezTo>
                        <a:pt x="322" y="481"/>
                        <a:pt x="322" y="479"/>
                        <a:pt x="315" y="480"/>
                      </a:cubicBezTo>
                      <a:cubicBezTo>
                        <a:pt x="309" y="482"/>
                        <a:pt x="314" y="488"/>
                        <a:pt x="306" y="489"/>
                      </a:cubicBezTo>
                      <a:cubicBezTo>
                        <a:pt x="298" y="490"/>
                        <a:pt x="278" y="490"/>
                        <a:pt x="275" y="486"/>
                      </a:cubicBezTo>
                      <a:cubicBezTo>
                        <a:pt x="274" y="484"/>
                        <a:pt x="286" y="485"/>
                        <a:pt x="287" y="482"/>
                      </a:cubicBezTo>
                      <a:cubicBezTo>
                        <a:pt x="288" y="479"/>
                        <a:pt x="291" y="473"/>
                        <a:pt x="296" y="473"/>
                      </a:cubicBezTo>
                      <a:cubicBezTo>
                        <a:pt x="301" y="473"/>
                        <a:pt x="300" y="467"/>
                        <a:pt x="292" y="463"/>
                      </a:cubicBezTo>
                      <a:cubicBezTo>
                        <a:pt x="284" y="459"/>
                        <a:pt x="304" y="456"/>
                        <a:pt x="308" y="463"/>
                      </a:cubicBezTo>
                      <a:cubicBezTo>
                        <a:pt x="313" y="469"/>
                        <a:pt x="321" y="473"/>
                        <a:pt x="326" y="469"/>
                      </a:cubicBezTo>
                      <a:cubicBezTo>
                        <a:pt x="330" y="464"/>
                        <a:pt x="356" y="452"/>
                        <a:pt x="356" y="458"/>
                      </a:cubicBezTo>
                      <a:cubicBezTo>
                        <a:pt x="356" y="464"/>
                        <a:pt x="337" y="468"/>
                        <a:pt x="329" y="474"/>
                      </a:cubicBezTo>
                      <a:close/>
                      <a:moveTo>
                        <a:pt x="503" y="656"/>
                      </a:moveTo>
                      <a:cubicBezTo>
                        <a:pt x="498" y="657"/>
                        <a:pt x="504" y="642"/>
                        <a:pt x="494" y="636"/>
                      </a:cubicBezTo>
                      <a:cubicBezTo>
                        <a:pt x="482" y="630"/>
                        <a:pt x="477" y="618"/>
                        <a:pt x="477" y="611"/>
                      </a:cubicBezTo>
                      <a:cubicBezTo>
                        <a:pt x="477" y="605"/>
                        <a:pt x="487" y="602"/>
                        <a:pt x="491" y="607"/>
                      </a:cubicBezTo>
                      <a:cubicBezTo>
                        <a:pt x="495" y="612"/>
                        <a:pt x="501" y="632"/>
                        <a:pt x="504" y="639"/>
                      </a:cubicBezTo>
                      <a:cubicBezTo>
                        <a:pt x="508" y="645"/>
                        <a:pt x="508" y="656"/>
                        <a:pt x="503" y="656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2" name="Freeform 125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714375" y="1360488"/>
                  <a:ext cx="2192338" cy="1346200"/>
                </a:xfrm>
                <a:custGeom>
                  <a:avLst/>
                  <a:gdLst/>
                  <a:ahLst/>
                  <a:cxnLst>
                    <a:cxn ang="0">
                      <a:pos x="350" y="230"/>
                    </a:cxn>
                    <a:cxn ang="0">
                      <a:pos x="306" y="35"/>
                    </a:cxn>
                    <a:cxn ang="0">
                      <a:pos x="185" y="21"/>
                    </a:cxn>
                    <a:cxn ang="0">
                      <a:pos x="135" y="10"/>
                    </a:cxn>
                    <a:cxn ang="0">
                      <a:pos x="93" y="21"/>
                    </a:cxn>
                    <a:cxn ang="0">
                      <a:pos x="19" y="59"/>
                    </a:cxn>
                    <a:cxn ang="0">
                      <a:pos x="71" y="103"/>
                    </a:cxn>
                    <a:cxn ang="0">
                      <a:pos x="17" y="106"/>
                    </a:cxn>
                    <a:cxn ang="0">
                      <a:pos x="59" y="136"/>
                    </a:cxn>
                    <a:cxn ang="0">
                      <a:pos x="43" y="158"/>
                    </a:cxn>
                    <a:cxn ang="0">
                      <a:pos x="45" y="219"/>
                    </a:cxn>
                    <a:cxn ang="0">
                      <a:pos x="96" y="236"/>
                    </a:cxn>
                    <a:cxn ang="0">
                      <a:pos x="102" y="269"/>
                    </a:cxn>
                    <a:cxn ang="0">
                      <a:pos x="84" y="287"/>
                    </a:cxn>
                    <a:cxn ang="0">
                      <a:pos x="147" y="250"/>
                    </a:cxn>
                    <a:cxn ang="0">
                      <a:pos x="173" y="213"/>
                    </a:cxn>
                    <a:cxn ang="0">
                      <a:pos x="191" y="201"/>
                    </a:cxn>
                    <a:cxn ang="0">
                      <a:pos x="226" y="215"/>
                    </a:cxn>
                    <a:cxn ang="0">
                      <a:pos x="248" y="202"/>
                    </a:cxn>
                    <a:cxn ang="0">
                      <a:pos x="276" y="213"/>
                    </a:cxn>
                    <a:cxn ang="0">
                      <a:pos x="340" y="232"/>
                    </a:cxn>
                    <a:cxn ang="0">
                      <a:pos x="375" y="248"/>
                    </a:cxn>
                    <a:cxn ang="0">
                      <a:pos x="376" y="261"/>
                    </a:cxn>
                    <a:cxn ang="0">
                      <a:pos x="389" y="263"/>
                    </a:cxn>
                    <a:cxn ang="0">
                      <a:pos x="401" y="274"/>
                    </a:cxn>
                    <a:cxn ang="0">
                      <a:pos x="396" y="300"/>
                    </a:cxn>
                    <a:cxn ang="0">
                      <a:pos x="421" y="299"/>
                    </a:cxn>
                    <a:cxn ang="0">
                      <a:pos x="15" y="313"/>
                    </a:cxn>
                    <a:cxn ang="0">
                      <a:pos x="178" y="240"/>
                    </a:cxn>
                    <a:cxn ang="0">
                      <a:pos x="177" y="256"/>
                    </a:cxn>
                    <a:cxn ang="0">
                      <a:pos x="25" y="219"/>
                    </a:cxn>
                    <a:cxn ang="0">
                      <a:pos x="1094" y="443"/>
                    </a:cxn>
                    <a:cxn ang="0">
                      <a:pos x="1010" y="472"/>
                    </a:cxn>
                    <a:cxn ang="0">
                      <a:pos x="970" y="473"/>
                    </a:cxn>
                    <a:cxn ang="0">
                      <a:pos x="926" y="471"/>
                    </a:cxn>
                    <a:cxn ang="0">
                      <a:pos x="954" y="426"/>
                    </a:cxn>
                    <a:cxn ang="0">
                      <a:pos x="902" y="410"/>
                    </a:cxn>
                    <a:cxn ang="0">
                      <a:pos x="864" y="397"/>
                    </a:cxn>
                    <a:cxn ang="0">
                      <a:pos x="516" y="388"/>
                    </a:cxn>
                    <a:cxn ang="0">
                      <a:pos x="510" y="395"/>
                    </a:cxn>
                    <a:cxn ang="0">
                      <a:pos x="501" y="436"/>
                    </a:cxn>
                    <a:cxn ang="0">
                      <a:pos x="513" y="539"/>
                    </a:cxn>
                    <a:cxn ang="0">
                      <a:pos x="557" y="590"/>
                    </a:cxn>
                    <a:cxn ang="0">
                      <a:pos x="647" y="625"/>
                    </a:cxn>
                    <a:cxn ang="0">
                      <a:pos x="724" y="647"/>
                    </a:cxn>
                    <a:cxn ang="0">
                      <a:pos x="783" y="685"/>
                    </a:cxn>
                    <a:cxn ang="0">
                      <a:pos x="818" y="658"/>
                    </a:cxn>
                    <a:cxn ang="0">
                      <a:pos x="862" y="644"/>
                    </a:cxn>
                    <a:cxn ang="0">
                      <a:pos x="889" y="641"/>
                    </a:cxn>
                    <a:cxn ang="0">
                      <a:pos x="944" y="645"/>
                    </a:cxn>
                    <a:cxn ang="0">
                      <a:pos x="983" y="699"/>
                    </a:cxn>
                    <a:cxn ang="0">
                      <a:pos x="994" y="608"/>
                    </a:cxn>
                    <a:cxn ang="0">
                      <a:pos x="1036" y="571"/>
                    </a:cxn>
                    <a:cxn ang="0">
                      <a:pos x="1032" y="539"/>
                    </a:cxn>
                    <a:cxn ang="0">
                      <a:pos x="1049" y="541"/>
                    </a:cxn>
                    <a:cxn ang="0">
                      <a:pos x="1088" y="499"/>
                    </a:cxn>
                    <a:cxn ang="0">
                      <a:pos x="1102" y="475"/>
                    </a:cxn>
                    <a:cxn ang="0">
                      <a:pos x="1137" y="413"/>
                    </a:cxn>
                  </a:cxnLst>
                  <a:rect l="0" t="0" r="r" b="b"/>
                  <a:pathLst>
                    <a:path w="1147" h="705">
                      <a:moveTo>
                        <a:pt x="431" y="286"/>
                      </a:moveTo>
                      <a:cubicBezTo>
                        <a:pt x="432" y="281"/>
                        <a:pt x="433" y="279"/>
                        <a:pt x="420" y="274"/>
                      </a:cubicBezTo>
                      <a:cubicBezTo>
                        <a:pt x="407" y="269"/>
                        <a:pt x="409" y="265"/>
                        <a:pt x="400" y="250"/>
                      </a:cubicBezTo>
                      <a:cubicBezTo>
                        <a:pt x="391" y="235"/>
                        <a:pt x="376" y="228"/>
                        <a:pt x="376" y="222"/>
                      </a:cubicBezTo>
                      <a:cubicBezTo>
                        <a:pt x="376" y="217"/>
                        <a:pt x="360" y="217"/>
                        <a:pt x="360" y="222"/>
                      </a:cubicBezTo>
                      <a:cubicBezTo>
                        <a:pt x="360" y="226"/>
                        <a:pt x="354" y="227"/>
                        <a:pt x="350" y="230"/>
                      </a:cubicBezTo>
                      <a:cubicBezTo>
                        <a:pt x="346" y="232"/>
                        <a:pt x="345" y="228"/>
                        <a:pt x="341" y="224"/>
                      </a:cubicBezTo>
                      <a:cubicBezTo>
                        <a:pt x="338" y="220"/>
                        <a:pt x="330" y="215"/>
                        <a:pt x="330" y="213"/>
                      </a:cubicBezTo>
                      <a:cubicBezTo>
                        <a:pt x="330" y="210"/>
                        <a:pt x="328" y="204"/>
                        <a:pt x="322" y="207"/>
                      </a:cubicBezTo>
                      <a:cubicBezTo>
                        <a:pt x="317" y="210"/>
                        <a:pt x="314" y="207"/>
                        <a:pt x="312" y="209"/>
                      </a:cubicBezTo>
                      <a:cubicBezTo>
                        <a:pt x="310" y="211"/>
                        <a:pt x="306" y="208"/>
                        <a:pt x="306" y="208"/>
                      </a:cubicBezTo>
                      <a:cubicBezTo>
                        <a:pt x="306" y="35"/>
                        <a:pt x="306" y="35"/>
                        <a:pt x="306" y="35"/>
                      </a:cubicBezTo>
                      <a:cubicBezTo>
                        <a:pt x="304" y="35"/>
                        <a:pt x="302" y="34"/>
                        <a:pt x="301" y="34"/>
                      </a:cubicBezTo>
                      <a:cubicBezTo>
                        <a:pt x="294" y="31"/>
                        <a:pt x="283" y="26"/>
                        <a:pt x="277" y="27"/>
                      </a:cubicBezTo>
                      <a:cubicBezTo>
                        <a:pt x="271" y="29"/>
                        <a:pt x="260" y="30"/>
                        <a:pt x="256" y="28"/>
                      </a:cubicBezTo>
                      <a:cubicBezTo>
                        <a:pt x="252" y="26"/>
                        <a:pt x="246" y="24"/>
                        <a:pt x="238" y="26"/>
                      </a:cubicBezTo>
                      <a:cubicBezTo>
                        <a:pt x="230" y="27"/>
                        <a:pt x="225" y="21"/>
                        <a:pt x="214" y="19"/>
                      </a:cubicBezTo>
                      <a:cubicBezTo>
                        <a:pt x="204" y="16"/>
                        <a:pt x="189" y="19"/>
                        <a:pt x="185" y="21"/>
                      </a:cubicBezTo>
                      <a:cubicBezTo>
                        <a:pt x="182" y="22"/>
                        <a:pt x="183" y="17"/>
                        <a:pt x="178" y="17"/>
                      </a:cubicBezTo>
                      <a:cubicBezTo>
                        <a:pt x="174" y="18"/>
                        <a:pt x="177" y="15"/>
                        <a:pt x="175" y="12"/>
                      </a:cubicBezTo>
                      <a:cubicBezTo>
                        <a:pt x="172" y="8"/>
                        <a:pt x="160" y="11"/>
                        <a:pt x="155" y="12"/>
                      </a:cubicBezTo>
                      <a:cubicBezTo>
                        <a:pt x="151" y="12"/>
                        <a:pt x="149" y="10"/>
                        <a:pt x="150" y="7"/>
                      </a:cubicBezTo>
                      <a:cubicBezTo>
                        <a:pt x="150" y="5"/>
                        <a:pt x="146" y="6"/>
                        <a:pt x="144" y="9"/>
                      </a:cubicBezTo>
                      <a:cubicBezTo>
                        <a:pt x="142" y="12"/>
                        <a:pt x="137" y="12"/>
                        <a:pt x="135" y="10"/>
                      </a:cubicBezTo>
                      <a:cubicBezTo>
                        <a:pt x="133" y="8"/>
                        <a:pt x="139" y="8"/>
                        <a:pt x="140" y="5"/>
                      </a:cubicBezTo>
                      <a:cubicBezTo>
                        <a:pt x="140" y="3"/>
                        <a:pt x="133" y="2"/>
                        <a:pt x="131" y="1"/>
                      </a:cubicBezTo>
                      <a:cubicBezTo>
                        <a:pt x="128" y="0"/>
                        <a:pt x="124" y="4"/>
                        <a:pt x="119" y="8"/>
                      </a:cubicBezTo>
                      <a:cubicBezTo>
                        <a:pt x="114" y="13"/>
                        <a:pt x="106" y="13"/>
                        <a:pt x="101" y="12"/>
                      </a:cubicBezTo>
                      <a:cubicBezTo>
                        <a:pt x="96" y="12"/>
                        <a:pt x="90" y="13"/>
                        <a:pt x="91" y="15"/>
                      </a:cubicBezTo>
                      <a:cubicBezTo>
                        <a:pt x="91" y="18"/>
                        <a:pt x="97" y="18"/>
                        <a:pt x="93" y="21"/>
                      </a:cubicBezTo>
                      <a:cubicBezTo>
                        <a:pt x="90" y="25"/>
                        <a:pt x="88" y="17"/>
                        <a:pt x="85" y="20"/>
                      </a:cubicBezTo>
                      <a:cubicBezTo>
                        <a:pt x="81" y="24"/>
                        <a:pt x="71" y="24"/>
                        <a:pt x="68" y="23"/>
                      </a:cubicBezTo>
                      <a:cubicBezTo>
                        <a:pt x="66" y="23"/>
                        <a:pt x="58" y="32"/>
                        <a:pt x="55" y="34"/>
                      </a:cubicBezTo>
                      <a:cubicBezTo>
                        <a:pt x="53" y="37"/>
                        <a:pt x="57" y="39"/>
                        <a:pt x="50" y="46"/>
                      </a:cubicBezTo>
                      <a:cubicBezTo>
                        <a:pt x="44" y="54"/>
                        <a:pt x="26" y="52"/>
                        <a:pt x="22" y="52"/>
                      </a:cubicBezTo>
                      <a:cubicBezTo>
                        <a:pt x="18" y="52"/>
                        <a:pt x="21" y="56"/>
                        <a:pt x="19" y="59"/>
                      </a:cubicBezTo>
                      <a:cubicBezTo>
                        <a:pt x="17" y="62"/>
                        <a:pt x="21" y="64"/>
                        <a:pt x="31" y="67"/>
                      </a:cubicBezTo>
                      <a:cubicBezTo>
                        <a:pt x="42" y="70"/>
                        <a:pt x="49" y="83"/>
                        <a:pt x="50" y="87"/>
                      </a:cubicBezTo>
                      <a:cubicBezTo>
                        <a:pt x="51" y="90"/>
                        <a:pt x="64" y="86"/>
                        <a:pt x="69" y="87"/>
                      </a:cubicBezTo>
                      <a:cubicBezTo>
                        <a:pt x="74" y="88"/>
                        <a:pt x="68" y="95"/>
                        <a:pt x="73" y="97"/>
                      </a:cubicBezTo>
                      <a:cubicBezTo>
                        <a:pt x="77" y="99"/>
                        <a:pt x="83" y="96"/>
                        <a:pt x="85" y="99"/>
                      </a:cubicBezTo>
                      <a:cubicBezTo>
                        <a:pt x="86" y="103"/>
                        <a:pt x="76" y="99"/>
                        <a:pt x="71" y="103"/>
                      </a:cubicBezTo>
                      <a:cubicBezTo>
                        <a:pt x="66" y="107"/>
                        <a:pt x="64" y="109"/>
                        <a:pt x="62" y="106"/>
                      </a:cubicBezTo>
                      <a:cubicBezTo>
                        <a:pt x="60" y="103"/>
                        <a:pt x="51" y="105"/>
                        <a:pt x="47" y="105"/>
                      </a:cubicBezTo>
                      <a:cubicBezTo>
                        <a:pt x="43" y="106"/>
                        <a:pt x="47" y="100"/>
                        <a:pt x="47" y="98"/>
                      </a:cubicBezTo>
                      <a:cubicBezTo>
                        <a:pt x="47" y="95"/>
                        <a:pt x="41" y="93"/>
                        <a:pt x="33" y="98"/>
                      </a:cubicBezTo>
                      <a:cubicBezTo>
                        <a:pt x="25" y="103"/>
                        <a:pt x="28" y="101"/>
                        <a:pt x="27" y="105"/>
                      </a:cubicBezTo>
                      <a:cubicBezTo>
                        <a:pt x="26" y="109"/>
                        <a:pt x="22" y="103"/>
                        <a:pt x="17" y="106"/>
                      </a:cubicBezTo>
                      <a:cubicBezTo>
                        <a:pt x="12" y="109"/>
                        <a:pt x="3" y="111"/>
                        <a:pt x="2" y="115"/>
                      </a:cubicBezTo>
                      <a:cubicBezTo>
                        <a:pt x="0" y="118"/>
                        <a:pt x="13" y="120"/>
                        <a:pt x="18" y="121"/>
                      </a:cubicBezTo>
                      <a:cubicBezTo>
                        <a:pt x="23" y="122"/>
                        <a:pt x="12" y="125"/>
                        <a:pt x="16" y="127"/>
                      </a:cubicBezTo>
                      <a:cubicBezTo>
                        <a:pt x="20" y="128"/>
                        <a:pt x="18" y="132"/>
                        <a:pt x="25" y="135"/>
                      </a:cubicBezTo>
                      <a:cubicBezTo>
                        <a:pt x="31" y="138"/>
                        <a:pt x="45" y="135"/>
                        <a:pt x="49" y="135"/>
                      </a:cubicBezTo>
                      <a:cubicBezTo>
                        <a:pt x="52" y="135"/>
                        <a:pt x="56" y="139"/>
                        <a:pt x="59" y="136"/>
                      </a:cubicBezTo>
                      <a:cubicBezTo>
                        <a:pt x="62" y="133"/>
                        <a:pt x="73" y="124"/>
                        <a:pt x="79" y="129"/>
                      </a:cubicBezTo>
                      <a:cubicBezTo>
                        <a:pt x="85" y="134"/>
                        <a:pt x="73" y="134"/>
                        <a:pt x="76" y="137"/>
                      </a:cubicBezTo>
                      <a:cubicBezTo>
                        <a:pt x="79" y="140"/>
                        <a:pt x="82" y="148"/>
                        <a:pt x="77" y="152"/>
                      </a:cubicBezTo>
                      <a:cubicBezTo>
                        <a:pt x="71" y="156"/>
                        <a:pt x="66" y="153"/>
                        <a:pt x="63" y="153"/>
                      </a:cubicBezTo>
                      <a:cubicBezTo>
                        <a:pt x="60" y="153"/>
                        <a:pt x="62" y="158"/>
                        <a:pt x="57" y="162"/>
                      </a:cubicBezTo>
                      <a:cubicBezTo>
                        <a:pt x="52" y="166"/>
                        <a:pt x="49" y="158"/>
                        <a:pt x="43" y="158"/>
                      </a:cubicBezTo>
                      <a:cubicBezTo>
                        <a:pt x="37" y="158"/>
                        <a:pt x="38" y="166"/>
                        <a:pt x="38" y="170"/>
                      </a:cubicBezTo>
                      <a:cubicBezTo>
                        <a:pt x="39" y="173"/>
                        <a:pt x="29" y="169"/>
                        <a:pt x="27" y="178"/>
                      </a:cubicBezTo>
                      <a:cubicBezTo>
                        <a:pt x="25" y="187"/>
                        <a:pt x="15" y="179"/>
                        <a:pt x="22" y="188"/>
                      </a:cubicBezTo>
                      <a:cubicBezTo>
                        <a:pt x="28" y="197"/>
                        <a:pt x="27" y="191"/>
                        <a:pt x="32" y="195"/>
                      </a:cubicBezTo>
                      <a:cubicBezTo>
                        <a:pt x="37" y="198"/>
                        <a:pt x="26" y="204"/>
                        <a:pt x="31" y="205"/>
                      </a:cubicBezTo>
                      <a:cubicBezTo>
                        <a:pt x="36" y="206"/>
                        <a:pt x="42" y="215"/>
                        <a:pt x="45" y="219"/>
                      </a:cubicBezTo>
                      <a:cubicBezTo>
                        <a:pt x="49" y="222"/>
                        <a:pt x="53" y="217"/>
                        <a:pt x="59" y="217"/>
                      </a:cubicBezTo>
                      <a:cubicBezTo>
                        <a:pt x="64" y="216"/>
                        <a:pt x="61" y="209"/>
                        <a:pt x="64" y="212"/>
                      </a:cubicBezTo>
                      <a:cubicBezTo>
                        <a:pt x="67" y="215"/>
                        <a:pt x="72" y="223"/>
                        <a:pt x="69" y="225"/>
                      </a:cubicBezTo>
                      <a:cubicBezTo>
                        <a:pt x="66" y="227"/>
                        <a:pt x="68" y="233"/>
                        <a:pt x="68" y="236"/>
                      </a:cubicBezTo>
                      <a:cubicBezTo>
                        <a:pt x="67" y="239"/>
                        <a:pt x="79" y="238"/>
                        <a:pt x="80" y="234"/>
                      </a:cubicBezTo>
                      <a:cubicBezTo>
                        <a:pt x="81" y="231"/>
                        <a:pt x="90" y="230"/>
                        <a:pt x="96" y="236"/>
                      </a:cubicBezTo>
                      <a:cubicBezTo>
                        <a:pt x="101" y="241"/>
                        <a:pt x="103" y="242"/>
                        <a:pt x="103" y="238"/>
                      </a:cubicBezTo>
                      <a:cubicBezTo>
                        <a:pt x="103" y="233"/>
                        <a:pt x="107" y="228"/>
                        <a:pt x="107" y="232"/>
                      </a:cubicBezTo>
                      <a:cubicBezTo>
                        <a:pt x="108" y="236"/>
                        <a:pt x="112" y="237"/>
                        <a:pt x="120" y="233"/>
                      </a:cubicBezTo>
                      <a:cubicBezTo>
                        <a:pt x="127" y="230"/>
                        <a:pt x="124" y="234"/>
                        <a:pt x="120" y="239"/>
                      </a:cubicBezTo>
                      <a:cubicBezTo>
                        <a:pt x="114" y="245"/>
                        <a:pt x="120" y="256"/>
                        <a:pt x="116" y="257"/>
                      </a:cubicBezTo>
                      <a:cubicBezTo>
                        <a:pt x="112" y="258"/>
                        <a:pt x="109" y="268"/>
                        <a:pt x="102" y="269"/>
                      </a:cubicBezTo>
                      <a:cubicBezTo>
                        <a:pt x="96" y="269"/>
                        <a:pt x="85" y="282"/>
                        <a:pt x="83" y="284"/>
                      </a:cubicBezTo>
                      <a:cubicBezTo>
                        <a:pt x="82" y="286"/>
                        <a:pt x="68" y="280"/>
                        <a:pt x="66" y="285"/>
                      </a:cubicBezTo>
                      <a:cubicBezTo>
                        <a:pt x="64" y="291"/>
                        <a:pt x="55" y="295"/>
                        <a:pt x="57" y="298"/>
                      </a:cubicBezTo>
                      <a:cubicBezTo>
                        <a:pt x="59" y="299"/>
                        <a:pt x="70" y="293"/>
                        <a:pt x="71" y="290"/>
                      </a:cubicBezTo>
                      <a:cubicBezTo>
                        <a:pt x="71" y="287"/>
                        <a:pt x="73" y="288"/>
                        <a:pt x="75" y="290"/>
                      </a:cubicBezTo>
                      <a:cubicBezTo>
                        <a:pt x="77" y="292"/>
                        <a:pt x="82" y="289"/>
                        <a:pt x="84" y="287"/>
                      </a:cubicBezTo>
                      <a:cubicBezTo>
                        <a:pt x="86" y="285"/>
                        <a:pt x="90" y="286"/>
                        <a:pt x="92" y="286"/>
                      </a:cubicBezTo>
                      <a:cubicBezTo>
                        <a:pt x="95" y="286"/>
                        <a:pt x="96" y="283"/>
                        <a:pt x="102" y="282"/>
                      </a:cubicBezTo>
                      <a:cubicBezTo>
                        <a:pt x="109" y="281"/>
                        <a:pt x="108" y="279"/>
                        <a:pt x="109" y="275"/>
                      </a:cubicBezTo>
                      <a:cubicBezTo>
                        <a:pt x="111" y="272"/>
                        <a:pt x="127" y="264"/>
                        <a:pt x="130" y="264"/>
                      </a:cubicBezTo>
                      <a:cubicBezTo>
                        <a:pt x="133" y="263"/>
                        <a:pt x="131" y="258"/>
                        <a:pt x="134" y="258"/>
                      </a:cubicBezTo>
                      <a:cubicBezTo>
                        <a:pt x="137" y="257"/>
                        <a:pt x="142" y="253"/>
                        <a:pt x="147" y="250"/>
                      </a:cubicBezTo>
                      <a:cubicBezTo>
                        <a:pt x="151" y="246"/>
                        <a:pt x="152" y="248"/>
                        <a:pt x="155" y="247"/>
                      </a:cubicBezTo>
                      <a:cubicBezTo>
                        <a:pt x="158" y="245"/>
                        <a:pt x="156" y="239"/>
                        <a:pt x="159" y="238"/>
                      </a:cubicBezTo>
                      <a:cubicBezTo>
                        <a:pt x="162" y="238"/>
                        <a:pt x="165" y="235"/>
                        <a:pt x="165" y="233"/>
                      </a:cubicBezTo>
                      <a:cubicBezTo>
                        <a:pt x="165" y="230"/>
                        <a:pt x="157" y="230"/>
                        <a:pt x="156" y="228"/>
                      </a:cubicBezTo>
                      <a:cubicBezTo>
                        <a:pt x="155" y="226"/>
                        <a:pt x="162" y="220"/>
                        <a:pt x="165" y="220"/>
                      </a:cubicBezTo>
                      <a:cubicBezTo>
                        <a:pt x="168" y="220"/>
                        <a:pt x="172" y="217"/>
                        <a:pt x="173" y="213"/>
                      </a:cubicBezTo>
                      <a:cubicBezTo>
                        <a:pt x="173" y="209"/>
                        <a:pt x="177" y="209"/>
                        <a:pt x="180" y="205"/>
                      </a:cubicBezTo>
                      <a:cubicBezTo>
                        <a:pt x="183" y="202"/>
                        <a:pt x="183" y="199"/>
                        <a:pt x="186" y="198"/>
                      </a:cubicBezTo>
                      <a:cubicBezTo>
                        <a:pt x="189" y="198"/>
                        <a:pt x="192" y="194"/>
                        <a:pt x="196" y="192"/>
                      </a:cubicBezTo>
                      <a:cubicBezTo>
                        <a:pt x="199" y="190"/>
                        <a:pt x="196" y="194"/>
                        <a:pt x="202" y="194"/>
                      </a:cubicBezTo>
                      <a:cubicBezTo>
                        <a:pt x="209" y="195"/>
                        <a:pt x="208" y="201"/>
                        <a:pt x="203" y="199"/>
                      </a:cubicBezTo>
                      <a:cubicBezTo>
                        <a:pt x="198" y="196"/>
                        <a:pt x="195" y="197"/>
                        <a:pt x="191" y="201"/>
                      </a:cubicBezTo>
                      <a:cubicBezTo>
                        <a:pt x="186" y="205"/>
                        <a:pt x="190" y="206"/>
                        <a:pt x="186" y="211"/>
                      </a:cubicBezTo>
                      <a:cubicBezTo>
                        <a:pt x="183" y="216"/>
                        <a:pt x="183" y="219"/>
                        <a:pt x="187" y="219"/>
                      </a:cubicBezTo>
                      <a:cubicBezTo>
                        <a:pt x="192" y="220"/>
                        <a:pt x="187" y="223"/>
                        <a:pt x="183" y="224"/>
                      </a:cubicBezTo>
                      <a:cubicBezTo>
                        <a:pt x="179" y="226"/>
                        <a:pt x="182" y="228"/>
                        <a:pt x="188" y="228"/>
                      </a:cubicBezTo>
                      <a:cubicBezTo>
                        <a:pt x="193" y="228"/>
                        <a:pt x="202" y="220"/>
                        <a:pt x="210" y="216"/>
                      </a:cubicBezTo>
                      <a:cubicBezTo>
                        <a:pt x="218" y="212"/>
                        <a:pt x="224" y="216"/>
                        <a:pt x="226" y="215"/>
                      </a:cubicBezTo>
                      <a:cubicBezTo>
                        <a:pt x="228" y="214"/>
                        <a:pt x="224" y="211"/>
                        <a:pt x="226" y="209"/>
                      </a:cubicBezTo>
                      <a:cubicBezTo>
                        <a:pt x="229" y="208"/>
                        <a:pt x="223" y="207"/>
                        <a:pt x="221" y="203"/>
                      </a:cubicBezTo>
                      <a:cubicBezTo>
                        <a:pt x="220" y="198"/>
                        <a:pt x="224" y="201"/>
                        <a:pt x="225" y="197"/>
                      </a:cubicBezTo>
                      <a:cubicBezTo>
                        <a:pt x="226" y="193"/>
                        <a:pt x="229" y="195"/>
                        <a:pt x="231" y="197"/>
                      </a:cubicBezTo>
                      <a:cubicBezTo>
                        <a:pt x="234" y="198"/>
                        <a:pt x="237" y="195"/>
                        <a:pt x="240" y="200"/>
                      </a:cubicBezTo>
                      <a:cubicBezTo>
                        <a:pt x="242" y="204"/>
                        <a:pt x="244" y="198"/>
                        <a:pt x="248" y="202"/>
                      </a:cubicBezTo>
                      <a:cubicBezTo>
                        <a:pt x="252" y="205"/>
                        <a:pt x="248" y="204"/>
                        <a:pt x="243" y="205"/>
                      </a:cubicBezTo>
                      <a:cubicBezTo>
                        <a:pt x="239" y="206"/>
                        <a:pt x="241" y="212"/>
                        <a:pt x="245" y="209"/>
                      </a:cubicBezTo>
                      <a:cubicBezTo>
                        <a:pt x="248" y="207"/>
                        <a:pt x="251" y="205"/>
                        <a:pt x="254" y="208"/>
                      </a:cubicBezTo>
                      <a:cubicBezTo>
                        <a:pt x="257" y="210"/>
                        <a:pt x="258" y="209"/>
                        <a:pt x="260" y="207"/>
                      </a:cubicBezTo>
                      <a:cubicBezTo>
                        <a:pt x="263" y="204"/>
                        <a:pt x="263" y="207"/>
                        <a:pt x="263" y="209"/>
                      </a:cubicBezTo>
                      <a:cubicBezTo>
                        <a:pt x="263" y="211"/>
                        <a:pt x="268" y="212"/>
                        <a:pt x="276" y="213"/>
                      </a:cubicBezTo>
                      <a:cubicBezTo>
                        <a:pt x="283" y="214"/>
                        <a:pt x="297" y="212"/>
                        <a:pt x="300" y="212"/>
                      </a:cubicBezTo>
                      <a:cubicBezTo>
                        <a:pt x="304" y="212"/>
                        <a:pt x="302" y="217"/>
                        <a:pt x="310" y="219"/>
                      </a:cubicBezTo>
                      <a:cubicBezTo>
                        <a:pt x="318" y="220"/>
                        <a:pt x="320" y="211"/>
                        <a:pt x="324" y="214"/>
                      </a:cubicBezTo>
                      <a:cubicBezTo>
                        <a:pt x="328" y="218"/>
                        <a:pt x="324" y="219"/>
                        <a:pt x="322" y="221"/>
                      </a:cubicBezTo>
                      <a:cubicBezTo>
                        <a:pt x="319" y="224"/>
                        <a:pt x="324" y="224"/>
                        <a:pt x="327" y="225"/>
                      </a:cubicBezTo>
                      <a:cubicBezTo>
                        <a:pt x="330" y="227"/>
                        <a:pt x="337" y="229"/>
                        <a:pt x="340" y="232"/>
                      </a:cubicBezTo>
                      <a:cubicBezTo>
                        <a:pt x="344" y="235"/>
                        <a:pt x="346" y="239"/>
                        <a:pt x="354" y="243"/>
                      </a:cubicBezTo>
                      <a:cubicBezTo>
                        <a:pt x="362" y="247"/>
                        <a:pt x="354" y="233"/>
                        <a:pt x="360" y="237"/>
                      </a:cubicBezTo>
                      <a:cubicBezTo>
                        <a:pt x="366" y="242"/>
                        <a:pt x="364" y="237"/>
                        <a:pt x="369" y="242"/>
                      </a:cubicBezTo>
                      <a:cubicBezTo>
                        <a:pt x="374" y="246"/>
                        <a:pt x="372" y="240"/>
                        <a:pt x="370" y="232"/>
                      </a:cubicBezTo>
                      <a:cubicBezTo>
                        <a:pt x="368" y="225"/>
                        <a:pt x="372" y="230"/>
                        <a:pt x="375" y="233"/>
                      </a:cubicBezTo>
                      <a:cubicBezTo>
                        <a:pt x="377" y="237"/>
                        <a:pt x="377" y="244"/>
                        <a:pt x="375" y="248"/>
                      </a:cubicBezTo>
                      <a:cubicBezTo>
                        <a:pt x="374" y="253"/>
                        <a:pt x="366" y="249"/>
                        <a:pt x="367" y="246"/>
                      </a:cubicBezTo>
                      <a:cubicBezTo>
                        <a:pt x="368" y="244"/>
                        <a:pt x="360" y="245"/>
                        <a:pt x="359" y="248"/>
                      </a:cubicBezTo>
                      <a:cubicBezTo>
                        <a:pt x="359" y="252"/>
                        <a:pt x="365" y="259"/>
                        <a:pt x="369" y="259"/>
                      </a:cubicBezTo>
                      <a:cubicBezTo>
                        <a:pt x="373" y="260"/>
                        <a:pt x="370" y="266"/>
                        <a:pt x="372" y="267"/>
                      </a:cubicBezTo>
                      <a:cubicBezTo>
                        <a:pt x="376" y="268"/>
                        <a:pt x="375" y="275"/>
                        <a:pt x="377" y="274"/>
                      </a:cubicBezTo>
                      <a:cubicBezTo>
                        <a:pt x="379" y="273"/>
                        <a:pt x="379" y="265"/>
                        <a:pt x="376" y="261"/>
                      </a:cubicBezTo>
                      <a:cubicBezTo>
                        <a:pt x="374" y="258"/>
                        <a:pt x="375" y="253"/>
                        <a:pt x="378" y="254"/>
                      </a:cubicBezTo>
                      <a:cubicBezTo>
                        <a:pt x="381" y="255"/>
                        <a:pt x="378" y="260"/>
                        <a:pt x="380" y="262"/>
                      </a:cubicBezTo>
                      <a:cubicBezTo>
                        <a:pt x="381" y="264"/>
                        <a:pt x="383" y="260"/>
                        <a:pt x="386" y="258"/>
                      </a:cubicBezTo>
                      <a:cubicBezTo>
                        <a:pt x="390" y="256"/>
                        <a:pt x="385" y="250"/>
                        <a:pt x="386" y="247"/>
                      </a:cubicBezTo>
                      <a:cubicBezTo>
                        <a:pt x="387" y="244"/>
                        <a:pt x="391" y="250"/>
                        <a:pt x="393" y="255"/>
                      </a:cubicBezTo>
                      <a:cubicBezTo>
                        <a:pt x="394" y="260"/>
                        <a:pt x="389" y="260"/>
                        <a:pt x="389" y="263"/>
                      </a:cubicBezTo>
                      <a:cubicBezTo>
                        <a:pt x="389" y="266"/>
                        <a:pt x="384" y="264"/>
                        <a:pt x="383" y="266"/>
                      </a:cubicBezTo>
                      <a:cubicBezTo>
                        <a:pt x="381" y="267"/>
                        <a:pt x="382" y="277"/>
                        <a:pt x="384" y="278"/>
                      </a:cubicBezTo>
                      <a:cubicBezTo>
                        <a:pt x="386" y="278"/>
                        <a:pt x="387" y="269"/>
                        <a:pt x="389" y="274"/>
                      </a:cubicBezTo>
                      <a:cubicBezTo>
                        <a:pt x="390" y="278"/>
                        <a:pt x="395" y="268"/>
                        <a:pt x="396" y="272"/>
                      </a:cubicBezTo>
                      <a:cubicBezTo>
                        <a:pt x="397" y="276"/>
                        <a:pt x="403" y="281"/>
                        <a:pt x="405" y="280"/>
                      </a:cubicBezTo>
                      <a:cubicBezTo>
                        <a:pt x="408" y="279"/>
                        <a:pt x="404" y="274"/>
                        <a:pt x="401" y="274"/>
                      </a:cubicBezTo>
                      <a:cubicBezTo>
                        <a:pt x="397" y="274"/>
                        <a:pt x="398" y="268"/>
                        <a:pt x="401" y="268"/>
                      </a:cubicBezTo>
                      <a:cubicBezTo>
                        <a:pt x="404" y="268"/>
                        <a:pt x="410" y="276"/>
                        <a:pt x="410" y="279"/>
                      </a:cubicBezTo>
                      <a:cubicBezTo>
                        <a:pt x="410" y="282"/>
                        <a:pt x="407" y="282"/>
                        <a:pt x="404" y="285"/>
                      </a:cubicBezTo>
                      <a:cubicBezTo>
                        <a:pt x="401" y="288"/>
                        <a:pt x="398" y="280"/>
                        <a:pt x="394" y="280"/>
                      </a:cubicBezTo>
                      <a:cubicBezTo>
                        <a:pt x="391" y="280"/>
                        <a:pt x="394" y="285"/>
                        <a:pt x="396" y="289"/>
                      </a:cubicBezTo>
                      <a:cubicBezTo>
                        <a:pt x="397" y="292"/>
                        <a:pt x="392" y="297"/>
                        <a:pt x="396" y="300"/>
                      </a:cubicBezTo>
                      <a:cubicBezTo>
                        <a:pt x="400" y="303"/>
                        <a:pt x="399" y="298"/>
                        <a:pt x="400" y="296"/>
                      </a:cubicBezTo>
                      <a:cubicBezTo>
                        <a:pt x="401" y="294"/>
                        <a:pt x="404" y="297"/>
                        <a:pt x="406" y="298"/>
                      </a:cubicBezTo>
                      <a:cubicBezTo>
                        <a:pt x="408" y="300"/>
                        <a:pt x="409" y="294"/>
                        <a:pt x="409" y="292"/>
                      </a:cubicBezTo>
                      <a:cubicBezTo>
                        <a:pt x="409" y="290"/>
                        <a:pt x="412" y="291"/>
                        <a:pt x="414" y="294"/>
                      </a:cubicBezTo>
                      <a:cubicBezTo>
                        <a:pt x="416" y="297"/>
                        <a:pt x="417" y="291"/>
                        <a:pt x="420" y="291"/>
                      </a:cubicBezTo>
                      <a:cubicBezTo>
                        <a:pt x="423" y="292"/>
                        <a:pt x="421" y="297"/>
                        <a:pt x="421" y="299"/>
                      </a:cubicBezTo>
                      <a:cubicBezTo>
                        <a:pt x="421" y="302"/>
                        <a:pt x="426" y="297"/>
                        <a:pt x="425" y="300"/>
                      </a:cubicBezTo>
                      <a:cubicBezTo>
                        <a:pt x="425" y="300"/>
                        <a:pt x="425" y="301"/>
                        <a:pt x="425" y="301"/>
                      </a:cubicBezTo>
                      <a:cubicBezTo>
                        <a:pt x="428" y="299"/>
                        <a:pt x="431" y="297"/>
                        <a:pt x="433" y="296"/>
                      </a:cubicBezTo>
                      <a:cubicBezTo>
                        <a:pt x="438" y="292"/>
                        <a:pt x="429" y="290"/>
                        <a:pt x="431" y="286"/>
                      </a:cubicBezTo>
                      <a:close/>
                      <a:moveTo>
                        <a:pt x="9" y="321"/>
                      </a:moveTo>
                      <a:cubicBezTo>
                        <a:pt x="15" y="319"/>
                        <a:pt x="17" y="316"/>
                        <a:pt x="15" y="313"/>
                      </a:cubicBezTo>
                      <a:cubicBezTo>
                        <a:pt x="12" y="310"/>
                        <a:pt x="4" y="323"/>
                        <a:pt x="9" y="321"/>
                      </a:cubicBezTo>
                      <a:close/>
                      <a:moveTo>
                        <a:pt x="51" y="299"/>
                      </a:moveTo>
                      <a:cubicBezTo>
                        <a:pt x="46" y="297"/>
                        <a:pt x="31" y="305"/>
                        <a:pt x="36" y="306"/>
                      </a:cubicBezTo>
                      <a:cubicBezTo>
                        <a:pt x="40" y="307"/>
                        <a:pt x="41" y="303"/>
                        <a:pt x="45" y="303"/>
                      </a:cubicBezTo>
                      <a:cubicBezTo>
                        <a:pt x="49" y="303"/>
                        <a:pt x="57" y="301"/>
                        <a:pt x="51" y="299"/>
                      </a:cubicBezTo>
                      <a:close/>
                      <a:moveTo>
                        <a:pt x="178" y="240"/>
                      </a:moveTo>
                      <a:cubicBezTo>
                        <a:pt x="178" y="237"/>
                        <a:pt x="174" y="237"/>
                        <a:pt x="169" y="243"/>
                      </a:cubicBezTo>
                      <a:cubicBezTo>
                        <a:pt x="164" y="249"/>
                        <a:pt x="160" y="252"/>
                        <a:pt x="159" y="255"/>
                      </a:cubicBezTo>
                      <a:cubicBezTo>
                        <a:pt x="159" y="257"/>
                        <a:pt x="153" y="254"/>
                        <a:pt x="151" y="258"/>
                      </a:cubicBezTo>
                      <a:cubicBezTo>
                        <a:pt x="149" y="261"/>
                        <a:pt x="152" y="269"/>
                        <a:pt x="156" y="266"/>
                      </a:cubicBezTo>
                      <a:cubicBezTo>
                        <a:pt x="159" y="264"/>
                        <a:pt x="160" y="266"/>
                        <a:pt x="162" y="266"/>
                      </a:cubicBezTo>
                      <a:cubicBezTo>
                        <a:pt x="164" y="266"/>
                        <a:pt x="174" y="259"/>
                        <a:pt x="177" y="256"/>
                      </a:cubicBezTo>
                      <a:cubicBezTo>
                        <a:pt x="179" y="252"/>
                        <a:pt x="173" y="251"/>
                        <a:pt x="172" y="249"/>
                      </a:cubicBezTo>
                      <a:cubicBezTo>
                        <a:pt x="172" y="247"/>
                        <a:pt x="178" y="247"/>
                        <a:pt x="180" y="245"/>
                      </a:cubicBezTo>
                      <a:cubicBezTo>
                        <a:pt x="183" y="244"/>
                        <a:pt x="178" y="243"/>
                        <a:pt x="178" y="240"/>
                      </a:cubicBezTo>
                      <a:close/>
                      <a:moveTo>
                        <a:pt x="19" y="210"/>
                      </a:moveTo>
                      <a:cubicBezTo>
                        <a:pt x="18" y="206"/>
                        <a:pt x="8" y="210"/>
                        <a:pt x="9" y="214"/>
                      </a:cubicBezTo>
                      <a:cubicBezTo>
                        <a:pt x="10" y="218"/>
                        <a:pt x="20" y="220"/>
                        <a:pt x="25" y="219"/>
                      </a:cubicBezTo>
                      <a:cubicBezTo>
                        <a:pt x="28" y="217"/>
                        <a:pt x="30" y="213"/>
                        <a:pt x="27" y="211"/>
                      </a:cubicBezTo>
                      <a:cubicBezTo>
                        <a:pt x="24" y="208"/>
                        <a:pt x="19" y="214"/>
                        <a:pt x="19" y="210"/>
                      </a:cubicBezTo>
                      <a:close/>
                      <a:moveTo>
                        <a:pt x="1137" y="413"/>
                      </a:moveTo>
                      <a:cubicBezTo>
                        <a:pt x="1137" y="410"/>
                        <a:pt x="1127" y="412"/>
                        <a:pt x="1122" y="409"/>
                      </a:cubicBezTo>
                      <a:cubicBezTo>
                        <a:pt x="1117" y="405"/>
                        <a:pt x="1109" y="422"/>
                        <a:pt x="1108" y="429"/>
                      </a:cubicBezTo>
                      <a:cubicBezTo>
                        <a:pt x="1106" y="436"/>
                        <a:pt x="1094" y="443"/>
                        <a:pt x="1094" y="443"/>
                      </a:cubicBezTo>
                      <a:cubicBezTo>
                        <a:pt x="1094" y="443"/>
                        <a:pt x="1058" y="444"/>
                        <a:pt x="1055" y="444"/>
                      </a:cubicBezTo>
                      <a:cubicBezTo>
                        <a:pt x="1053" y="444"/>
                        <a:pt x="1045" y="451"/>
                        <a:pt x="1040" y="455"/>
                      </a:cubicBezTo>
                      <a:cubicBezTo>
                        <a:pt x="1040" y="455"/>
                        <a:pt x="1040" y="455"/>
                        <a:pt x="1040" y="456"/>
                      </a:cubicBezTo>
                      <a:cubicBezTo>
                        <a:pt x="1044" y="462"/>
                        <a:pt x="1031" y="466"/>
                        <a:pt x="1018" y="467"/>
                      </a:cubicBezTo>
                      <a:cubicBezTo>
                        <a:pt x="1015" y="467"/>
                        <a:pt x="1012" y="467"/>
                        <a:pt x="1009" y="467"/>
                      </a:cubicBezTo>
                      <a:cubicBezTo>
                        <a:pt x="1010" y="469"/>
                        <a:pt x="1010" y="471"/>
                        <a:pt x="1010" y="472"/>
                      </a:cubicBezTo>
                      <a:cubicBezTo>
                        <a:pt x="1010" y="473"/>
                        <a:pt x="1009" y="474"/>
                        <a:pt x="1007" y="475"/>
                      </a:cubicBezTo>
                      <a:cubicBezTo>
                        <a:pt x="1005" y="479"/>
                        <a:pt x="989" y="486"/>
                        <a:pt x="981" y="491"/>
                      </a:cubicBezTo>
                      <a:cubicBezTo>
                        <a:pt x="971" y="496"/>
                        <a:pt x="958" y="493"/>
                        <a:pt x="958" y="486"/>
                      </a:cubicBezTo>
                      <a:cubicBezTo>
                        <a:pt x="958" y="478"/>
                        <a:pt x="965" y="480"/>
                        <a:pt x="967" y="483"/>
                      </a:cubicBezTo>
                      <a:cubicBezTo>
                        <a:pt x="967" y="484"/>
                        <a:pt x="969" y="483"/>
                        <a:pt x="971" y="482"/>
                      </a:cubicBezTo>
                      <a:cubicBezTo>
                        <a:pt x="969" y="479"/>
                        <a:pt x="969" y="476"/>
                        <a:pt x="970" y="473"/>
                      </a:cubicBezTo>
                      <a:cubicBezTo>
                        <a:pt x="967" y="472"/>
                        <a:pt x="971" y="460"/>
                        <a:pt x="965" y="459"/>
                      </a:cubicBezTo>
                      <a:cubicBezTo>
                        <a:pt x="959" y="457"/>
                        <a:pt x="952" y="467"/>
                        <a:pt x="953" y="461"/>
                      </a:cubicBezTo>
                      <a:cubicBezTo>
                        <a:pt x="954" y="454"/>
                        <a:pt x="963" y="449"/>
                        <a:pt x="958" y="440"/>
                      </a:cubicBezTo>
                      <a:cubicBezTo>
                        <a:pt x="952" y="432"/>
                        <a:pt x="942" y="432"/>
                        <a:pt x="940" y="438"/>
                      </a:cubicBezTo>
                      <a:cubicBezTo>
                        <a:pt x="938" y="445"/>
                        <a:pt x="931" y="442"/>
                        <a:pt x="929" y="447"/>
                      </a:cubicBezTo>
                      <a:cubicBezTo>
                        <a:pt x="926" y="452"/>
                        <a:pt x="924" y="463"/>
                        <a:pt x="926" y="471"/>
                      </a:cubicBezTo>
                      <a:cubicBezTo>
                        <a:pt x="928" y="479"/>
                        <a:pt x="925" y="483"/>
                        <a:pt x="918" y="487"/>
                      </a:cubicBezTo>
                      <a:cubicBezTo>
                        <a:pt x="910" y="492"/>
                        <a:pt x="906" y="480"/>
                        <a:pt x="909" y="466"/>
                      </a:cubicBezTo>
                      <a:cubicBezTo>
                        <a:pt x="911" y="456"/>
                        <a:pt x="917" y="446"/>
                        <a:pt x="912" y="446"/>
                      </a:cubicBezTo>
                      <a:cubicBezTo>
                        <a:pt x="907" y="446"/>
                        <a:pt x="918" y="434"/>
                        <a:pt x="929" y="432"/>
                      </a:cubicBezTo>
                      <a:cubicBezTo>
                        <a:pt x="939" y="429"/>
                        <a:pt x="952" y="430"/>
                        <a:pt x="952" y="427"/>
                      </a:cubicBezTo>
                      <a:cubicBezTo>
                        <a:pt x="952" y="426"/>
                        <a:pt x="953" y="426"/>
                        <a:pt x="954" y="426"/>
                      </a:cubicBezTo>
                      <a:cubicBezTo>
                        <a:pt x="951" y="424"/>
                        <a:pt x="949" y="422"/>
                        <a:pt x="947" y="421"/>
                      </a:cubicBezTo>
                      <a:cubicBezTo>
                        <a:pt x="947" y="422"/>
                        <a:pt x="947" y="422"/>
                        <a:pt x="946" y="423"/>
                      </a:cubicBezTo>
                      <a:cubicBezTo>
                        <a:pt x="942" y="426"/>
                        <a:pt x="943" y="419"/>
                        <a:pt x="935" y="419"/>
                      </a:cubicBezTo>
                      <a:cubicBezTo>
                        <a:pt x="928" y="419"/>
                        <a:pt x="920" y="426"/>
                        <a:pt x="914" y="423"/>
                      </a:cubicBezTo>
                      <a:cubicBezTo>
                        <a:pt x="908" y="420"/>
                        <a:pt x="911" y="416"/>
                        <a:pt x="906" y="416"/>
                      </a:cubicBezTo>
                      <a:cubicBezTo>
                        <a:pt x="900" y="416"/>
                        <a:pt x="910" y="405"/>
                        <a:pt x="902" y="410"/>
                      </a:cubicBezTo>
                      <a:cubicBezTo>
                        <a:pt x="894" y="414"/>
                        <a:pt x="882" y="425"/>
                        <a:pt x="876" y="420"/>
                      </a:cubicBezTo>
                      <a:cubicBezTo>
                        <a:pt x="871" y="415"/>
                        <a:pt x="866" y="422"/>
                        <a:pt x="862" y="418"/>
                      </a:cubicBezTo>
                      <a:cubicBezTo>
                        <a:pt x="858" y="414"/>
                        <a:pt x="876" y="403"/>
                        <a:pt x="884" y="403"/>
                      </a:cubicBezTo>
                      <a:cubicBezTo>
                        <a:pt x="886" y="403"/>
                        <a:pt x="888" y="402"/>
                        <a:pt x="890" y="401"/>
                      </a:cubicBezTo>
                      <a:cubicBezTo>
                        <a:pt x="886" y="399"/>
                        <a:pt x="876" y="396"/>
                        <a:pt x="874" y="399"/>
                      </a:cubicBezTo>
                      <a:cubicBezTo>
                        <a:pt x="871" y="402"/>
                        <a:pt x="867" y="400"/>
                        <a:pt x="864" y="397"/>
                      </a:cubicBezTo>
                      <a:cubicBezTo>
                        <a:pt x="862" y="394"/>
                        <a:pt x="859" y="398"/>
                        <a:pt x="855" y="393"/>
                      </a:cubicBezTo>
                      <a:cubicBezTo>
                        <a:pt x="851" y="389"/>
                        <a:pt x="847" y="392"/>
                        <a:pt x="845" y="393"/>
                      </a:cubicBezTo>
                      <a:cubicBezTo>
                        <a:pt x="842" y="394"/>
                        <a:pt x="839" y="391"/>
                        <a:pt x="835" y="390"/>
                      </a:cubicBezTo>
                      <a:cubicBezTo>
                        <a:pt x="831" y="388"/>
                        <a:pt x="834" y="384"/>
                        <a:pt x="830" y="381"/>
                      </a:cubicBezTo>
                      <a:cubicBezTo>
                        <a:pt x="827" y="378"/>
                        <a:pt x="826" y="386"/>
                        <a:pt x="826" y="386"/>
                      </a:cubicBezTo>
                      <a:cubicBezTo>
                        <a:pt x="516" y="388"/>
                        <a:pt x="516" y="388"/>
                        <a:pt x="516" y="388"/>
                      </a:cubicBezTo>
                      <a:cubicBezTo>
                        <a:pt x="516" y="388"/>
                        <a:pt x="516" y="389"/>
                        <a:pt x="517" y="389"/>
                      </a:cubicBezTo>
                      <a:cubicBezTo>
                        <a:pt x="521" y="393"/>
                        <a:pt x="518" y="396"/>
                        <a:pt x="519" y="401"/>
                      </a:cubicBezTo>
                      <a:cubicBezTo>
                        <a:pt x="520" y="406"/>
                        <a:pt x="519" y="412"/>
                        <a:pt x="515" y="412"/>
                      </a:cubicBezTo>
                      <a:cubicBezTo>
                        <a:pt x="512" y="412"/>
                        <a:pt x="511" y="408"/>
                        <a:pt x="514" y="407"/>
                      </a:cubicBezTo>
                      <a:cubicBezTo>
                        <a:pt x="517" y="405"/>
                        <a:pt x="515" y="400"/>
                        <a:pt x="512" y="400"/>
                      </a:cubicBezTo>
                      <a:cubicBezTo>
                        <a:pt x="511" y="400"/>
                        <a:pt x="510" y="398"/>
                        <a:pt x="510" y="395"/>
                      </a:cubicBezTo>
                      <a:cubicBezTo>
                        <a:pt x="505" y="397"/>
                        <a:pt x="499" y="396"/>
                        <a:pt x="492" y="395"/>
                      </a:cubicBezTo>
                      <a:cubicBezTo>
                        <a:pt x="492" y="396"/>
                        <a:pt x="493" y="396"/>
                        <a:pt x="493" y="396"/>
                      </a:cubicBezTo>
                      <a:cubicBezTo>
                        <a:pt x="493" y="399"/>
                        <a:pt x="494" y="406"/>
                        <a:pt x="498" y="411"/>
                      </a:cubicBezTo>
                      <a:cubicBezTo>
                        <a:pt x="502" y="417"/>
                        <a:pt x="500" y="420"/>
                        <a:pt x="503" y="422"/>
                      </a:cubicBezTo>
                      <a:cubicBezTo>
                        <a:pt x="507" y="424"/>
                        <a:pt x="507" y="426"/>
                        <a:pt x="503" y="426"/>
                      </a:cubicBezTo>
                      <a:cubicBezTo>
                        <a:pt x="500" y="425"/>
                        <a:pt x="502" y="428"/>
                        <a:pt x="501" y="436"/>
                      </a:cubicBezTo>
                      <a:cubicBezTo>
                        <a:pt x="500" y="443"/>
                        <a:pt x="500" y="459"/>
                        <a:pt x="499" y="464"/>
                      </a:cubicBezTo>
                      <a:cubicBezTo>
                        <a:pt x="499" y="468"/>
                        <a:pt x="493" y="476"/>
                        <a:pt x="496" y="481"/>
                      </a:cubicBezTo>
                      <a:cubicBezTo>
                        <a:pt x="500" y="486"/>
                        <a:pt x="502" y="493"/>
                        <a:pt x="500" y="499"/>
                      </a:cubicBezTo>
                      <a:cubicBezTo>
                        <a:pt x="498" y="506"/>
                        <a:pt x="499" y="509"/>
                        <a:pt x="501" y="514"/>
                      </a:cubicBezTo>
                      <a:cubicBezTo>
                        <a:pt x="504" y="519"/>
                        <a:pt x="502" y="527"/>
                        <a:pt x="505" y="529"/>
                      </a:cubicBezTo>
                      <a:cubicBezTo>
                        <a:pt x="508" y="531"/>
                        <a:pt x="511" y="534"/>
                        <a:pt x="513" y="539"/>
                      </a:cubicBezTo>
                      <a:cubicBezTo>
                        <a:pt x="516" y="543"/>
                        <a:pt x="519" y="540"/>
                        <a:pt x="519" y="545"/>
                      </a:cubicBezTo>
                      <a:cubicBezTo>
                        <a:pt x="520" y="549"/>
                        <a:pt x="520" y="550"/>
                        <a:pt x="524" y="552"/>
                      </a:cubicBezTo>
                      <a:cubicBezTo>
                        <a:pt x="528" y="554"/>
                        <a:pt x="525" y="558"/>
                        <a:pt x="525" y="561"/>
                      </a:cubicBezTo>
                      <a:cubicBezTo>
                        <a:pt x="525" y="563"/>
                        <a:pt x="530" y="568"/>
                        <a:pt x="537" y="573"/>
                      </a:cubicBezTo>
                      <a:cubicBezTo>
                        <a:pt x="543" y="579"/>
                        <a:pt x="538" y="584"/>
                        <a:pt x="543" y="584"/>
                      </a:cubicBezTo>
                      <a:cubicBezTo>
                        <a:pt x="547" y="584"/>
                        <a:pt x="552" y="587"/>
                        <a:pt x="557" y="590"/>
                      </a:cubicBezTo>
                      <a:cubicBezTo>
                        <a:pt x="561" y="593"/>
                        <a:pt x="563" y="591"/>
                        <a:pt x="566" y="592"/>
                      </a:cubicBezTo>
                      <a:cubicBezTo>
                        <a:pt x="569" y="592"/>
                        <a:pt x="575" y="599"/>
                        <a:pt x="577" y="604"/>
                      </a:cubicBezTo>
                      <a:cubicBezTo>
                        <a:pt x="577" y="606"/>
                        <a:pt x="578" y="609"/>
                        <a:pt x="579" y="611"/>
                      </a:cubicBezTo>
                      <a:cubicBezTo>
                        <a:pt x="605" y="608"/>
                        <a:pt x="605" y="608"/>
                        <a:pt x="605" y="608"/>
                      </a:cubicBezTo>
                      <a:cubicBezTo>
                        <a:pt x="605" y="608"/>
                        <a:pt x="613" y="613"/>
                        <a:pt x="618" y="614"/>
                      </a:cubicBezTo>
                      <a:cubicBezTo>
                        <a:pt x="622" y="615"/>
                        <a:pt x="647" y="625"/>
                        <a:pt x="647" y="625"/>
                      </a:cubicBezTo>
                      <a:cubicBezTo>
                        <a:pt x="679" y="624"/>
                        <a:pt x="679" y="624"/>
                        <a:pt x="679" y="624"/>
                      </a:cubicBezTo>
                      <a:cubicBezTo>
                        <a:pt x="683" y="619"/>
                        <a:pt x="683" y="619"/>
                        <a:pt x="683" y="619"/>
                      </a:cubicBezTo>
                      <a:cubicBezTo>
                        <a:pt x="700" y="619"/>
                        <a:pt x="700" y="619"/>
                        <a:pt x="700" y="619"/>
                      </a:cubicBezTo>
                      <a:cubicBezTo>
                        <a:pt x="700" y="619"/>
                        <a:pt x="711" y="630"/>
                        <a:pt x="713" y="631"/>
                      </a:cubicBezTo>
                      <a:cubicBezTo>
                        <a:pt x="715" y="632"/>
                        <a:pt x="720" y="637"/>
                        <a:pt x="720" y="640"/>
                      </a:cubicBezTo>
                      <a:cubicBezTo>
                        <a:pt x="720" y="643"/>
                        <a:pt x="722" y="646"/>
                        <a:pt x="724" y="647"/>
                      </a:cubicBezTo>
                      <a:cubicBezTo>
                        <a:pt x="727" y="648"/>
                        <a:pt x="736" y="654"/>
                        <a:pt x="737" y="654"/>
                      </a:cubicBezTo>
                      <a:cubicBezTo>
                        <a:pt x="739" y="653"/>
                        <a:pt x="741" y="643"/>
                        <a:pt x="746" y="643"/>
                      </a:cubicBezTo>
                      <a:cubicBezTo>
                        <a:pt x="751" y="644"/>
                        <a:pt x="764" y="647"/>
                        <a:pt x="766" y="655"/>
                      </a:cubicBezTo>
                      <a:cubicBezTo>
                        <a:pt x="768" y="662"/>
                        <a:pt x="775" y="668"/>
                        <a:pt x="777" y="670"/>
                      </a:cubicBezTo>
                      <a:cubicBezTo>
                        <a:pt x="779" y="672"/>
                        <a:pt x="778" y="676"/>
                        <a:pt x="779" y="679"/>
                      </a:cubicBezTo>
                      <a:cubicBezTo>
                        <a:pt x="781" y="681"/>
                        <a:pt x="781" y="685"/>
                        <a:pt x="783" y="685"/>
                      </a:cubicBezTo>
                      <a:cubicBezTo>
                        <a:pt x="785" y="685"/>
                        <a:pt x="794" y="691"/>
                        <a:pt x="798" y="691"/>
                      </a:cubicBezTo>
                      <a:cubicBezTo>
                        <a:pt x="800" y="691"/>
                        <a:pt x="801" y="692"/>
                        <a:pt x="803" y="693"/>
                      </a:cubicBezTo>
                      <a:cubicBezTo>
                        <a:pt x="804" y="684"/>
                        <a:pt x="794" y="682"/>
                        <a:pt x="800" y="678"/>
                      </a:cubicBezTo>
                      <a:cubicBezTo>
                        <a:pt x="806" y="674"/>
                        <a:pt x="800" y="670"/>
                        <a:pt x="803" y="668"/>
                      </a:cubicBezTo>
                      <a:cubicBezTo>
                        <a:pt x="806" y="666"/>
                        <a:pt x="811" y="664"/>
                        <a:pt x="811" y="661"/>
                      </a:cubicBezTo>
                      <a:cubicBezTo>
                        <a:pt x="811" y="658"/>
                        <a:pt x="814" y="658"/>
                        <a:pt x="818" y="658"/>
                      </a:cubicBezTo>
                      <a:cubicBezTo>
                        <a:pt x="822" y="659"/>
                        <a:pt x="829" y="652"/>
                        <a:pt x="829" y="649"/>
                      </a:cubicBezTo>
                      <a:cubicBezTo>
                        <a:pt x="828" y="646"/>
                        <a:pt x="829" y="646"/>
                        <a:pt x="834" y="647"/>
                      </a:cubicBezTo>
                      <a:cubicBezTo>
                        <a:pt x="839" y="648"/>
                        <a:pt x="838" y="641"/>
                        <a:pt x="841" y="642"/>
                      </a:cubicBezTo>
                      <a:cubicBezTo>
                        <a:pt x="844" y="643"/>
                        <a:pt x="847" y="645"/>
                        <a:pt x="847" y="643"/>
                      </a:cubicBezTo>
                      <a:cubicBezTo>
                        <a:pt x="847" y="640"/>
                        <a:pt x="850" y="641"/>
                        <a:pt x="852" y="644"/>
                      </a:cubicBezTo>
                      <a:cubicBezTo>
                        <a:pt x="855" y="647"/>
                        <a:pt x="861" y="648"/>
                        <a:pt x="862" y="644"/>
                      </a:cubicBezTo>
                      <a:cubicBezTo>
                        <a:pt x="862" y="641"/>
                        <a:pt x="866" y="644"/>
                        <a:pt x="869" y="648"/>
                      </a:cubicBezTo>
                      <a:cubicBezTo>
                        <a:pt x="872" y="651"/>
                        <a:pt x="874" y="650"/>
                        <a:pt x="879" y="650"/>
                      </a:cubicBezTo>
                      <a:cubicBezTo>
                        <a:pt x="883" y="651"/>
                        <a:pt x="883" y="649"/>
                        <a:pt x="884" y="646"/>
                      </a:cubicBezTo>
                      <a:cubicBezTo>
                        <a:pt x="884" y="643"/>
                        <a:pt x="889" y="653"/>
                        <a:pt x="894" y="653"/>
                      </a:cubicBezTo>
                      <a:cubicBezTo>
                        <a:pt x="898" y="654"/>
                        <a:pt x="895" y="650"/>
                        <a:pt x="891" y="648"/>
                      </a:cubicBezTo>
                      <a:cubicBezTo>
                        <a:pt x="888" y="645"/>
                        <a:pt x="892" y="644"/>
                        <a:pt x="889" y="641"/>
                      </a:cubicBezTo>
                      <a:cubicBezTo>
                        <a:pt x="886" y="639"/>
                        <a:pt x="893" y="636"/>
                        <a:pt x="899" y="636"/>
                      </a:cubicBezTo>
                      <a:cubicBezTo>
                        <a:pt x="905" y="637"/>
                        <a:pt x="904" y="638"/>
                        <a:pt x="907" y="635"/>
                      </a:cubicBezTo>
                      <a:cubicBezTo>
                        <a:pt x="909" y="631"/>
                        <a:pt x="911" y="635"/>
                        <a:pt x="911" y="638"/>
                      </a:cubicBezTo>
                      <a:cubicBezTo>
                        <a:pt x="911" y="641"/>
                        <a:pt x="921" y="636"/>
                        <a:pt x="926" y="636"/>
                      </a:cubicBezTo>
                      <a:cubicBezTo>
                        <a:pt x="931" y="636"/>
                        <a:pt x="936" y="640"/>
                        <a:pt x="937" y="643"/>
                      </a:cubicBezTo>
                      <a:cubicBezTo>
                        <a:pt x="937" y="646"/>
                        <a:pt x="941" y="648"/>
                        <a:pt x="944" y="645"/>
                      </a:cubicBezTo>
                      <a:cubicBezTo>
                        <a:pt x="948" y="641"/>
                        <a:pt x="951" y="638"/>
                        <a:pt x="955" y="641"/>
                      </a:cubicBezTo>
                      <a:cubicBezTo>
                        <a:pt x="958" y="645"/>
                        <a:pt x="962" y="649"/>
                        <a:pt x="966" y="654"/>
                      </a:cubicBezTo>
                      <a:cubicBezTo>
                        <a:pt x="970" y="658"/>
                        <a:pt x="964" y="663"/>
                        <a:pt x="966" y="666"/>
                      </a:cubicBezTo>
                      <a:cubicBezTo>
                        <a:pt x="969" y="670"/>
                        <a:pt x="966" y="674"/>
                        <a:pt x="971" y="678"/>
                      </a:cubicBezTo>
                      <a:cubicBezTo>
                        <a:pt x="976" y="681"/>
                        <a:pt x="972" y="688"/>
                        <a:pt x="976" y="689"/>
                      </a:cubicBezTo>
                      <a:cubicBezTo>
                        <a:pt x="980" y="690"/>
                        <a:pt x="983" y="697"/>
                        <a:pt x="983" y="699"/>
                      </a:cubicBezTo>
                      <a:cubicBezTo>
                        <a:pt x="984" y="702"/>
                        <a:pt x="991" y="705"/>
                        <a:pt x="992" y="701"/>
                      </a:cubicBezTo>
                      <a:cubicBezTo>
                        <a:pt x="992" y="696"/>
                        <a:pt x="996" y="691"/>
                        <a:pt x="997" y="687"/>
                      </a:cubicBezTo>
                      <a:cubicBezTo>
                        <a:pt x="997" y="683"/>
                        <a:pt x="994" y="669"/>
                        <a:pt x="991" y="665"/>
                      </a:cubicBezTo>
                      <a:cubicBezTo>
                        <a:pt x="987" y="660"/>
                        <a:pt x="991" y="659"/>
                        <a:pt x="987" y="654"/>
                      </a:cubicBezTo>
                      <a:cubicBezTo>
                        <a:pt x="983" y="649"/>
                        <a:pt x="981" y="639"/>
                        <a:pt x="981" y="632"/>
                      </a:cubicBezTo>
                      <a:cubicBezTo>
                        <a:pt x="981" y="624"/>
                        <a:pt x="990" y="612"/>
                        <a:pt x="994" y="608"/>
                      </a:cubicBezTo>
                      <a:cubicBezTo>
                        <a:pt x="999" y="605"/>
                        <a:pt x="1003" y="607"/>
                        <a:pt x="1004" y="603"/>
                      </a:cubicBezTo>
                      <a:cubicBezTo>
                        <a:pt x="1005" y="599"/>
                        <a:pt x="1011" y="594"/>
                        <a:pt x="1014" y="594"/>
                      </a:cubicBezTo>
                      <a:cubicBezTo>
                        <a:pt x="1017" y="594"/>
                        <a:pt x="1020" y="594"/>
                        <a:pt x="1020" y="591"/>
                      </a:cubicBezTo>
                      <a:cubicBezTo>
                        <a:pt x="1021" y="588"/>
                        <a:pt x="1026" y="584"/>
                        <a:pt x="1032" y="583"/>
                      </a:cubicBezTo>
                      <a:cubicBezTo>
                        <a:pt x="1039" y="582"/>
                        <a:pt x="1035" y="578"/>
                        <a:pt x="1033" y="575"/>
                      </a:cubicBezTo>
                      <a:cubicBezTo>
                        <a:pt x="1032" y="572"/>
                        <a:pt x="1035" y="569"/>
                        <a:pt x="1036" y="571"/>
                      </a:cubicBezTo>
                      <a:cubicBezTo>
                        <a:pt x="1037" y="573"/>
                        <a:pt x="1041" y="574"/>
                        <a:pt x="1044" y="572"/>
                      </a:cubicBezTo>
                      <a:cubicBezTo>
                        <a:pt x="1046" y="570"/>
                        <a:pt x="1052" y="565"/>
                        <a:pt x="1047" y="565"/>
                      </a:cubicBezTo>
                      <a:cubicBezTo>
                        <a:pt x="1041" y="565"/>
                        <a:pt x="1040" y="563"/>
                        <a:pt x="1043" y="561"/>
                      </a:cubicBezTo>
                      <a:cubicBezTo>
                        <a:pt x="1046" y="560"/>
                        <a:pt x="1044" y="554"/>
                        <a:pt x="1039" y="554"/>
                      </a:cubicBezTo>
                      <a:cubicBezTo>
                        <a:pt x="1035" y="553"/>
                        <a:pt x="1036" y="551"/>
                        <a:pt x="1039" y="548"/>
                      </a:cubicBezTo>
                      <a:cubicBezTo>
                        <a:pt x="1042" y="545"/>
                        <a:pt x="1035" y="541"/>
                        <a:pt x="1032" y="539"/>
                      </a:cubicBezTo>
                      <a:cubicBezTo>
                        <a:pt x="1028" y="536"/>
                        <a:pt x="1034" y="535"/>
                        <a:pt x="1036" y="535"/>
                      </a:cubicBezTo>
                      <a:cubicBezTo>
                        <a:pt x="1039" y="534"/>
                        <a:pt x="1037" y="523"/>
                        <a:pt x="1038" y="520"/>
                      </a:cubicBezTo>
                      <a:cubicBezTo>
                        <a:pt x="1039" y="517"/>
                        <a:pt x="1043" y="517"/>
                        <a:pt x="1042" y="520"/>
                      </a:cubicBezTo>
                      <a:cubicBezTo>
                        <a:pt x="1040" y="523"/>
                        <a:pt x="1037" y="527"/>
                        <a:pt x="1041" y="531"/>
                      </a:cubicBezTo>
                      <a:cubicBezTo>
                        <a:pt x="1044" y="535"/>
                        <a:pt x="1045" y="539"/>
                        <a:pt x="1044" y="544"/>
                      </a:cubicBezTo>
                      <a:cubicBezTo>
                        <a:pt x="1042" y="550"/>
                        <a:pt x="1045" y="549"/>
                        <a:pt x="1049" y="541"/>
                      </a:cubicBezTo>
                      <a:cubicBezTo>
                        <a:pt x="1052" y="534"/>
                        <a:pt x="1053" y="527"/>
                        <a:pt x="1050" y="526"/>
                      </a:cubicBezTo>
                      <a:cubicBezTo>
                        <a:pt x="1048" y="526"/>
                        <a:pt x="1048" y="518"/>
                        <a:pt x="1051" y="522"/>
                      </a:cubicBezTo>
                      <a:cubicBezTo>
                        <a:pt x="1054" y="525"/>
                        <a:pt x="1055" y="526"/>
                        <a:pt x="1059" y="521"/>
                      </a:cubicBezTo>
                      <a:cubicBezTo>
                        <a:pt x="1063" y="517"/>
                        <a:pt x="1068" y="509"/>
                        <a:pt x="1065" y="507"/>
                      </a:cubicBezTo>
                      <a:cubicBezTo>
                        <a:pt x="1062" y="505"/>
                        <a:pt x="1066" y="504"/>
                        <a:pt x="1071" y="504"/>
                      </a:cubicBezTo>
                      <a:cubicBezTo>
                        <a:pt x="1076" y="504"/>
                        <a:pt x="1087" y="501"/>
                        <a:pt x="1088" y="499"/>
                      </a:cubicBezTo>
                      <a:cubicBezTo>
                        <a:pt x="1090" y="494"/>
                        <a:pt x="1070" y="502"/>
                        <a:pt x="1070" y="499"/>
                      </a:cubicBezTo>
                      <a:cubicBezTo>
                        <a:pt x="1070" y="496"/>
                        <a:pt x="1083" y="493"/>
                        <a:pt x="1089" y="493"/>
                      </a:cubicBezTo>
                      <a:cubicBezTo>
                        <a:pt x="1094" y="493"/>
                        <a:pt x="1092" y="485"/>
                        <a:pt x="1094" y="488"/>
                      </a:cubicBezTo>
                      <a:cubicBezTo>
                        <a:pt x="1097" y="492"/>
                        <a:pt x="1100" y="491"/>
                        <a:pt x="1104" y="489"/>
                      </a:cubicBezTo>
                      <a:cubicBezTo>
                        <a:pt x="1107" y="487"/>
                        <a:pt x="1104" y="481"/>
                        <a:pt x="1101" y="480"/>
                      </a:cubicBezTo>
                      <a:cubicBezTo>
                        <a:pt x="1097" y="479"/>
                        <a:pt x="1103" y="477"/>
                        <a:pt x="1102" y="475"/>
                      </a:cubicBezTo>
                      <a:cubicBezTo>
                        <a:pt x="1101" y="472"/>
                        <a:pt x="1105" y="463"/>
                        <a:pt x="1109" y="462"/>
                      </a:cubicBezTo>
                      <a:cubicBezTo>
                        <a:pt x="1114" y="461"/>
                        <a:pt x="1112" y="458"/>
                        <a:pt x="1116" y="458"/>
                      </a:cubicBezTo>
                      <a:cubicBezTo>
                        <a:pt x="1120" y="458"/>
                        <a:pt x="1121" y="454"/>
                        <a:pt x="1124" y="450"/>
                      </a:cubicBezTo>
                      <a:cubicBezTo>
                        <a:pt x="1128" y="447"/>
                        <a:pt x="1133" y="456"/>
                        <a:pt x="1138" y="451"/>
                      </a:cubicBezTo>
                      <a:cubicBezTo>
                        <a:pt x="1140" y="448"/>
                        <a:pt x="1143" y="446"/>
                        <a:pt x="1147" y="444"/>
                      </a:cubicBezTo>
                      <a:cubicBezTo>
                        <a:pt x="1134" y="427"/>
                        <a:pt x="1137" y="416"/>
                        <a:pt x="1137" y="413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3" name="Freeform 126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4159250" y="2241550"/>
                  <a:ext cx="276225" cy="196850"/>
                </a:xfrm>
                <a:custGeom>
                  <a:avLst/>
                  <a:gdLst/>
                  <a:ahLst/>
                  <a:cxnLst>
                    <a:cxn ang="0">
                      <a:pos x="143" y="18"/>
                    </a:cxn>
                    <a:cxn ang="0">
                      <a:pos x="132" y="18"/>
                    </a:cxn>
                    <a:cxn ang="0">
                      <a:pos x="118" y="15"/>
                    </a:cxn>
                    <a:cxn ang="0">
                      <a:pos x="113" y="13"/>
                    </a:cxn>
                    <a:cxn ang="0">
                      <a:pos x="104" y="14"/>
                    </a:cxn>
                    <a:cxn ang="0">
                      <a:pos x="93" y="9"/>
                    </a:cxn>
                    <a:cxn ang="0">
                      <a:pos x="87" y="6"/>
                    </a:cxn>
                    <a:cxn ang="0">
                      <a:pos x="67" y="4"/>
                    </a:cxn>
                    <a:cxn ang="0">
                      <a:pos x="30" y="3"/>
                    </a:cxn>
                    <a:cxn ang="0">
                      <a:pos x="16" y="0"/>
                    </a:cxn>
                    <a:cxn ang="0">
                      <a:pos x="7" y="6"/>
                    </a:cxn>
                    <a:cxn ang="0">
                      <a:pos x="5" y="14"/>
                    </a:cxn>
                    <a:cxn ang="0">
                      <a:pos x="7" y="25"/>
                    </a:cxn>
                    <a:cxn ang="0">
                      <a:pos x="10" y="23"/>
                    </a:cxn>
                    <a:cxn ang="0">
                      <a:pos x="14" y="24"/>
                    </a:cxn>
                    <a:cxn ang="0">
                      <a:pos x="21" y="25"/>
                    </a:cxn>
                    <a:cxn ang="0">
                      <a:pos x="25" y="25"/>
                    </a:cxn>
                    <a:cxn ang="0">
                      <a:pos x="32" y="27"/>
                    </a:cxn>
                    <a:cxn ang="0">
                      <a:pos x="35" y="31"/>
                    </a:cxn>
                    <a:cxn ang="0">
                      <a:pos x="27" y="38"/>
                    </a:cxn>
                    <a:cxn ang="0">
                      <a:pos x="28" y="48"/>
                    </a:cxn>
                    <a:cxn ang="0">
                      <a:pos x="26" y="56"/>
                    </a:cxn>
                    <a:cxn ang="0">
                      <a:pos x="23" y="60"/>
                    </a:cxn>
                    <a:cxn ang="0">
                      <a:pos x="27" y="66"/>
                    </a:cxn>
                    <a:cxn ang="0">
                      <a:pos x="24" y="73"/>
                    </a:cxn>
                    <a:cxn ang="0">
                      <a:pos x="26" y="78"/>
                    </a:cxn>
                    <a:cxn ang="0">
                      <a:pos x="22" y="85"/>
                    </a:cxn>
                    <a:cxn ang="0">
                      <a:pos x="23" y="89"/>
                    </a:cxn>
                    <a:cxn ang="0">
                      <a:pos x="29" y="89"/>
                    </a:cxn>
                    <a:cxn ang="0">
                      <a:pos x="43" y="102"/>
                    </a:cxn>
                    <a:cxn ang="0">
                      <a:pos x="46" y="99"/>
                    </a:cxn>
                    <a:cxn ang="0">
                      <a:pos x="52" y="98"/>
                    </a:cxn>
                    <a:cxn ang="0">
                      <a:pos x="63" y="94"/>
                    </a:cxn>
                    <a:cxn ang="0">
                      <a:pos x="77" y="94"/>
                    </a:cxn>
                    <a:cxn ang="0">
                      <a:pos x="85" y="90"/>
                    </a:cxn>
                    <a:cxn ang="0">
                      <a:pos x="94" y="84"/>
                    </a:cxn>
                    <a:cxn ang="0">
                      <a:pos x="98" y="76"/>
                    </a:cxn>
                    <a:cxn ang="0">
                      <a:pos x="106" y="67"/>
                    </a:cxn>
                    <a:cxn ang="0">
                      <a:pos x="107" y="51"/>
                    </a:cxn>
                    <a:cxn ang="0">
                      <a:pos x="116" y="40"/>
                    </a:cxn>
                    <a:cxn ang="0">
                      <a:pos x="126" y="34"/>
                    </a:cxn>
                    <a:cxn ang="0">
                      <a:pos x="139" y="28"/>
                    </a:cxn>
                    <a:cxn ang="0">
                      <a:pos x="143" y="18"/>
                    </a:cxn>
                    <a:cxn ang="0">
                      <a:pos x="144" y="55"/>
                    </a:cxn>
                    <a:cxn ang="0">
                      <a:pos x="134" y="58"/>
                    </a:cxn>
                    <a:cxn ang="0">
                      <a:pos x="144" y="55"/>
                    </a:cxn>
                  </a:cxnLst>
                  <a:rect l="0" t="0" r="r" b="b"/>
                  <a:pathLst>
                    <a:path w="145" h="103">
                      <a:moveTo>
                        <a:pt x="143" y="18"/>
                      </a:moveTo>
                      <a:cubicBezTo>
                        <a:pt x="139" y="18"/>
                        <a:pt x="135" y="18"/>
                        <a:pt x="132" y="18"/>
                      </a:cubicBezTo>
                      <a:cubicBezTo>
                        <a:pt x="128" y="17"/>
                        <a:pt x="120" y="17"/>
                        <a:pt x="118" y="15"/>
                      </a:cubicBezTo>
                      <a:cubicBezTo>
                        <a:pt x="116" y="12"/>
                        <a:pt x="113" y="11"/>
                        <a:pt x="113" y="13"/>
                      </a:cubicBezTo>
                      <a:cubicBezTo>
                        <a:pt x="113" y="16"/>
                        <a:pt x="107" y="16"/>
                        <a:pt x="104" y="14"/>
                      </a:cubicBezTo>
                      <a:cubicBezTo>
                        <a:pt x="101" y="12"/>
                        <a:pt x="96" y="10"/>
                        <a:pt x="93" y="9"/>
                      </a:cubicBezTo>
                      <a:cubicBezTo>
                        <a:pt x="92" y="8"/>
                        <a:pt x="89" y="7"/>
                        <a:pt x="87" y="6"/>
                      </a:cubicBezTo>
                      <a:cubicBezTo>
                        <a:pt x="83" y="6"/>
                        <a:pt x="74" y="3"/>
                        <a:pt x="67" y="4"/>
                      </a:cubicBezTo>
                      <a:cubicBezTo>
                        <a:pt x="60" y="4"/>
                        <a:pt x="39" y="3"/>
                        <a:pt x="30" y="3"/>
                      </a:cubicBezTo>
                      <a:cubicBezTo>
                        <a:pt x="22" y="4"/>
                        <a:pt x="21" y="0"/>
                        <a:pt x="16" y="0"/>
                      </a:cubicBezTo>
                      <a:cubicBezTo>
                        <a:pt x="12" y="0"/>
                        <a:pt x="14" y="5"/>
                        <a:pt x="7" y="6"/>
                      </a:cubicBezTo>
                      <a:cubicBezTo>
                        <a:pt x="0" y="6"/>
                        <a:pt x="0" y="10"/>
                        <a:pt x="5" y="14"/>
                      </a:cubicBezTo>
                      <a:cubicBezTo>
                        <a:pt x="7" y="16"/>
                        <a:pt x="7" y="20"/>
                        <a:pt x="7" y="25"/>
                      </a:cubicBezTo>
                      <a:cubicBezTo>
                        <a:pt x="8" y="25"/>
                        <a:pt x="9" y="24"/>
                        <a:pt x="10" y="23"/>
                      </a:cubicBezTo>
                      <a:cubicBezTo>
                        <a:pt x="12" y="21"/>
                        <a:pt x="14" y="21"/>
                        <a:pt x="14" y="24"/>
                      </a:cubicBezTo>
                      <a:cubicBezTo>
                        <a:pt x="14" y="26"/>
                        <a:pt x="18" y="25"/>
                        <a:pt x="21" y="25"/>
                      </a:cubicBezTo>
                      <a:cubicBezTo>
                        <a:pt x="23" y="25"/>
                        <a:pt x="22" y="27"/>
                        <a:pt x="25" y="25"/>
                      </a:cubicBezTo>
                      <a:cubicBezTo>
                        <a:pt x="28" y="23"/>
                        <a:pt x="32" y="24"/>
                        <a:pt x="32" y="27"/>
                      </a:cubicBezTo>
                      <a:cubicBezTo>
                        <a:pt x="32" y="29"/>
                        <a:pt x="38" y="28"/>
                        <a:pt x="35" y="31"/>
                      </a:cubicBezTo>
                      <a:cubicBezTo>
                        <a:pt x="31" y="34"/>
                        <a:pt x="27" y="35"/>
                        <a:pt x="27" y="38"/>
                      </a:cubicBezTo>
                      <a:cubicBezTo>
                        <a:pt x="27" y="40"/>
                        <a:pt x="31" y="45"/>
                        <a:pt x="28" y="48"/>
                      </a:cubicBezTo>
                      <a:cubicBezTo>
                        <a:pt x="25" y="51"/>
                        <a:pt x="29" y="56"/>
                        <a:pt x="26" y="56"/>
                      </a:cubicBezTo>
                      <a:cubicBezTo>
                        <a:pt x="23" y="56"/>
                        <a:pt x="20" y="57"/>
                        <a:pt x="23" y="60"/>
                      </a:cubicBezTo>
                      <a:cubicBezTo>
                        <a:pt x="27" y="64"/>
                        <a:pt x="29" y="66"/>
                        <a:pt x="27" y="66"/>
                      </a:cubicBezTo>
                      <a:cubicBezTo>
                        <a:pt x="24" y="66"/>
                        <a:pt x="23" y="71"/>
                        <a:pt x="24" y="73"/>
                      </a:cubicBezTo>
                      <a:cubicBezTo>
                        <a:pt x="25" y="74"/>
                        <a:pt x="31" y="77"/>
                        <a:pt x="26" y="78"/>
                      </a:cubicBezTo>
                      <a:cubicBezTo>
                        <a:pt x="22" y="79"/>
                        <a:pt x="22" y="83"/>
                        <a:pt x="22" y="85"/>
                      </a:cubicBezTo>
                      <a:cubicBezTo>
                        <a:pt x="22" y="86"/>
                        <a:pt x="22" y="87"/>
                        <a:pt x="23" y="89"/>
                      </a:cubicBezTo>
                      <a:cubicBezTo>
                        <a:pt x="25" y="88"/>
                        <a:pt x="27" y="88"/>
                        <a:pt x="29" y="89"/>
                      </a:cubicBezTo>
                      <a:cubicBezTo>
                        <a:pt x="34" y="91"/>
                        <a:pt x="37" y="103"/>
                        <a:pt x="43" y="102"/>
                      </a:cubicBezTo>
                      <a:cubicBezTo>
                        <a:pt x="46" y="102"/>
                        <a:pt x="44" y="100"/>
                        <a:pt x="46" y="99"/>
                      </a:cubicBezTo>
                      <a:cubicBezTo>
                        <a:pt x="47" y="97"/>
                        <a:pt x="50" y="98"/>
                        <a:pt x="52" y="98"/>
                      </a:cubicBezTo>
                      <a:cubicBezTo>
                        <a:pt x="55" y="98"/>
                        <a:pt x="56" y="94"/>
                        <a:pt x="63" y="94"/>
                      </a:cubicBezTo>
                      <a:cubicBezTo>
                        <a:pt x="69" y="94"/>
                        <a:pt x="73" y="94"/>
                        <a:pt x="77" y="94"/>
                      </a:cubicBezTo>
                      <a:cubicBezTo>
                        <a:pt x="81" y="94"/>
                        <a:pt x="84" y="93"/>
                        <a:pt x="85" y="90"/>
                      </a:cubicBezTo>
                      <a:cubicBezTo>
                        <a:pt x="86" y="87"/>
                        <a:pt x="89" y="84"/>
                        <a:pt x="94" y="84"/>
                      </a:cubicBezTo>
                      <a:cubicBezTo>
                        <a:pt x="98" y="83"/>
                        <a:pt x="98" y="78"/>
                        <a:pt x="98" y="76"/>
                      </a:cubicBezTo>
                      <a:cubicBezTo>
                        <a:pt x="98" y="73"/>
                        <a:pt x="106" y="69"/>
                        <a:pt x="106" y="67"/>
                      </a:cubicBezTo>
                      <a:cubicBezTo>
                        <a:pt x="107" y="65"/>
                        <a:pt x="102" y="57"/>
                        <a:pt x="107" y="51"/>
                      </a:cubicBezTo>
                      <a:cubicBezTo>
                        <a:pt x="111" y="44"/>
                        <a:pt x="116" y="43"/>
                        <a:pt x="116" y="40"/>
                      </a:cubicBezTo>
                      <a:cubicBezTo>
                        <a:pt x="116" y="36"/>
                        <a:pt x="121" y="35"/>
                        <a:pt x="126" y="34"/>
                      </a:cubicBezTo>
                      <a:cubicBezTo>
                        <a:pt x="132" y="33"/>
                        <a:pt x="134" y="30"/>
                        <a:pt x="139" y="28"/>
                      </a:cubicBezTo>
                      <a:cubicBezTo>
                        <a:pt x="143" y="26"/>
                        <a:pt x="144" y="23"/>
                        <a:pt x="143" y="18"/>
                      </a:cubicBezTo>
                      <a:close/>
                      <a:moveTo>
                        <a:pt x="144" y="55"/>
                      </a:moveTo>
                      <a:cubicBezTo>
                        <a:pt x="143" y="49"/>
                        <a:pt x="132" y="56"/>
                        <a:pt x="134" y="58"/>
                      </a:cubicBezTo>
                      <a:cubicBezTo>
                        <a:pt x="139" y="61"/>
                        <a:pt x="145" y="60"/>
                        <a:pt x="144" y="55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4" name="Freeform 127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4789488" y="2292350"/>
                  <a:ext cx="136525" cy="169863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65" y="2"/>
                    </a:cxn>
                    <a:cxn ang="0">
                      <a:pos x="61" y="5"/>
                    </a:cxn>
                    <a:cxn ang="0">
                      <a:pos x="49" y="3"/>
                    </a:cxn>
                    <a:cxn ang="0">
                      <a:pos x="34" y="3"/>
                    </a:cxn>
                    <a:cxn ang="0">
                      <a:pos x="33" y="3"/>
                    </a:cxn>
                    <a:cxn ang="0">
                      <a:pos x="23" y="8"/>
                    </a:cxn>
                    <a:cxn ang="0">
                      <a:pos x="18" y="11"/>
                    </a:cxn>
                    <a:cxn ang="0">
                      <a:pos x="10" y="12"/>
                    </a:cxn>
                    <a:cxn ang="0">
                      <a:pos x="6" y="19"/>
                    </a:cxn>
                    <a:cxn ang="0">
                      <a:pos x="3" y="23"/>
                    </a:cxn>
                    <a:cxn ang="0">
                      <a:pos x="0" y="29"/>
                    </a:cxn>
                    <a:cxn ang="0">
                      <a:pos x="0" y="29"/>
                    </a:cxn>
                    <a:cxn ang="0">
                      <a:pos x="6" y="39"/>
                    </a:cxn>
                    <a:cxn ang="0">
                      <a:pos x="14" y="42"/>
                    </a:cxn>
                    <a:cxn ang="0">
                      <a:pos x="25" y="45"/>
                    </a:cxn>
                    <a:cxn ang="0">
                      <a:pos x="13" y="46"/>
                    </a:cxn>
                    <a:cxn ang="0">
                      <a:pos x="15" y="56"/>
                    </a:cxn>
                    <a:cxn ang="0">
                      <a:pos x="21" y="64"/>
                    </a:cxn>
                    <a:cxn ang="0">
                      <a:pos x="31" y="69"/>
                    </a:cxn>
                    <a:cxn ang="0">
                      <a:pos x="29" y="57"/>
                    </a:cxn>
                    <a:cxn ang="0">
                      <a:pos x="37" y="57"/>
                    </a:cxn>
                    <a:cxn ang="0">
                      <a:pos x="32" y="53"/>
                    </a:cxn>
                    <a:cxn ang="0">
                      <a:pos x="36" y="50"/>
                    </a:cxn>
                    <a:cxn ang="0">
                      <a:pos x="44" y="49"/>
                    </a:cxn>
                    <a:cxn ang="0">
                      <a:pos x="40" y="40"/>
                    </a:cxn>
                    <a:cxn ang="0">
                      <a:pos x="31" y="41"/>
                    </a:cxn>
                    <a:cxn ang="0">
                      <a:pos x="35" y="35"/>
                    </a:cxn>
                    <a:cxn ang="0">
                      <a:pos x="26" y="22"/>
                    </a:cxn>
                    <a:cxn ang="0">
                      <a:pos x="31" y="19"/>
                    </a:cxn>
                    <a:cxn ang="0">
                      <a:pos x="40" y="20"/>
                    </a:cxn>
                    <a:cxn ang="0">
                      <a:pos x="43" y="12"/>
                    </a:cxn>
                    <a:cxn ang="0">
                      <a:pos x="49" y="14"/>
                    </a:cxn>
                    <a:cxn ang="0">
                      <a:pos x="58" y="10"/>
                    </a:cxn>
                    <a:cxn ang="0">
                      <a:pos x="65" y="13"/>
                    </a:cxn>
                    <a:cxn ang="0">
                      <a:pos x="68" y="9"/>
                    </a:cxn>
                    <a:cxn ang="0">
                      <a:pos x="71" y="4"/>
                    </a:cxn>
                    <a:cxn ang="0">
                      <a:pos x="70" y="0"/>
                    </a:cxn>
                    <a:cxn ang="0">
                      <a:pos x="61" y="84"/>
                    </a:cxn>
                    <a:cxn ang="0">
                      <a:pos x="43" y="82"/>
                    </a:cxn>
                    <a:cxn ang="0">
                      <a:pos x="36" y="85"/>
                    </a:cxn>
                    <a:cxn ang="0">
                      <a:pos x="53" y="89"/>
                    </a:cxn>
                    <a:cxn ang="0">
                      <a:pos x="68" y="84"/>
                    </a:cxn>
                    <a:cxn ang="0">
                      <a:pos x="61" y="84"/>
                    </a:cxn>
                  </a:cxnLst>
                  <a:rect l="0" t="0" r="r" b="b"/>
                  <a:pathLst>
                    <a:path w="71" h="89">
                      <a:moveTo>
                        <a:pt x="70" y="0"/>
                      </a:moveTo>
                      <a:cubicBezTo>
                        <a:pt x="68" y="0"/>
                        <a:pt x="64" y="1"/>
                        <a:pt x="65" y="2"/>
                      </a:cubicBezTo>
                      <a:cubicBezTo>
                        <a:pt x="66" y="4"/>
                        <a:pt x="63" y="5"/>
                        <a:pt x="61" y="5"/>
                      </a:cubicBezTo>
                      <a:cubicBezTo>
                        <a:pt x="61" y="5"/>
                        <a:pt x="51" y="4"/>
                        <a:pt x="49" y="3"/>
                      </a:cubicBezTo>
                      <a:cubicBezTo>
                        <a:pt x="47" y="2"/>
                        <a:pt x="38" y="2"/>
                        <a:pt x="34" y="3"/>
                      </a:cubicBezTo>
                      <a:cubicBezTo>
                        <a:pt x="34" y="3"/>
                        <a:pt x="33" y="3"/>
                        <a:pt x="33" y="3"/>
                      </a:cubicBezTo>
                      <a:cubicBezTo>
                        <a:pt x="32" y="5"/>
                        <a:pt x="24" y="9"/>
                        <a:pt x="23" y="8"/>
                      </a:cubicBezTo>
                      <a:cubicBezTo>
                        <a:pt x="21" y="7"/>
                        <a:pt x="21" y="11"/>
                        <a:pt x="18" y="11"/>
                      </a:cubicBezTo>
                      <a:cubicBezTo>
                        <a:pt x="15" y="12"/>
                        <a:pt x="10" y="11"/>
                        <a:pt x="10" y="12"/>
                      </a:cubicBezTo>
                      <a:cubicBezTo>
                        <a:pt x="10" y="14"/>
                        <a:pt x="8" y="17"/>
                        <a:pt x="6" y="19"/>
                      </a:cubicBezTo>
                      <a:cubicBezTo>
                        <a:pt x="4" y="21"/>
                        <a:pt x="6" y="23"/>
                        <a:pt x="3" y="23"/>
                      </a:cubicBezTo>
                      <a:cubicBezTo>
                        <a:pt x="1" y="23"/>
                        <a:pt x="1" y="26"/>
                        <a:pt x="0" y="29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4" y="31"/>
                        <a:pt x="7" y="35"/>
                        <a:pt x="6" y="39"/>
                      </a:cubicBezTo>
                      <a:cubicBezTo>
                        <a:pt x="6" y="43"/>
                        <a:pt x="12" y="45"/>
                        <a:pt x="14" y="42"/>
                      </a:cubicBezTo>
                      <a:cubicBezTo>
                        <a:pt x="17" y="39"/>
                        <a:pt x="25" y="43"/>
                        <a:pt x="25" y="45"/>
                      </a:cubicBezTo>
                      <a:cubicBezTo>
                        <a:pt x="25" y="47"/>
                        <a:pt x="17" y="43"/>
                        <a:pt x="13" y="46"/>
                      </a:cubicBezTo>
                      <a:cubicBezTo>
                        <a:pt x="8" y="50"/>
                        <a:pt x="16" y="53"/>
                        <a:pt x="15" y="56"/>
                      </a:cubicBezTo>
                      <a:cubicBezTo>
                        <a:pt x="14" y="59"/>
                        <a:pt x="17" y="64"/>
                        <a:pt x="21" y="64"/>
                      </a:cubicBezTo>
                      <a:cubicBezTo>
                        <a:pt x="25" y="64"/>
                        <a:pt x="29" y="70"/>
                        <a:pt x="31" y="69"/>
                      </a:cubicBezTo>
                      <a:cubicBezTo>
                        <a:pt x="34" y="68"/>
                        <a:pt x="28" y="59"/>
                        <a:pt x="29" y="57"/>
                      </a:cubicBezTo>
                      <a:cubicBezTo>
                        <a:pt x="30" y="56"/>
                        <a:pt x="35" y="60"/>
                        <a:pt x="37" y="57"/>
                      </a:cubicBezTo>
                      <a:cubicBezTo>
                        <a:pt x="39" y="54"/>
                        <a:pt x="35" y="52"/>
                        <a:pt x="32" y="53"/>
                      </a:cubicBezTo>
                      <a:cubicBezTo>
                        <a:pt x="28" y="53"/>
                        <a:pt x="32" y="48"/>
                        <a:pt x="36" y="50"/>
                      </a:cubicBezTo>
                      <a:cubicBezTo>
                        <a:pt x="40" y="53"/>
                        <a:pt x="42" y="50"/>
                        <a:pt x="44" y="49"/>
                      </a:cubicBezTo>
                      <a:cubicBezTo>
                        <a:pt x="46" y="49"/>
                        <a:pt x="47" y="42"/>
                        <a:pt x="40" y="40"/>
                      </a:cubicBezTo>
                      <a:cubicBezTo>
                        <a:pt x="34" y="39"/>
                        <a:pt x="35" y="45"/>
                        <a:pt x="31" y="41"/>
                      </a:cubicBezTo>
                      <a:cubicBezTo>
                        <a:pt x="27" y="36"/>
                        <a:pt x="35" y="38"/>
                        <a:pt x="35" y="35"/>
                      </a:cubicBezTo>
                      <a:cubicBezTo>
                        <a:pt x="35" y="31"/>
                        <a:pt x="29" y="26"/>
                        <a:pt x="26" y="22"/>
                      </a:cubicBezTo>
                      <a:cubicBezTo>
                        <a:pt x="23" y="18"/>
                        <a:pt x="30" y="16"/>
                        <a:pt x="31" y="19"/>
                      </a:cubicBezTo>
                      <a:cubicBezTo>
                        <a:pt x="33" y="22"/>
                        <a:pt x="38" y="21"/>
                        <a:pt x="40" y="20"/>
                      </a:cubicBezTo>
                      <a:cubicBezTo>
                        <a:pt x="43" y="19"/>
                        <a:pt x="37" y="14"/>
                        <a:pt x="43" y="12"/>
                      </a:cubicBezTo>
                      <a:cubicBezTo>
                        <a:pt x="48" y="10"/>
                        <a:pt x="48" y="13"/>
                        <a:pt x="49" y="14"/>
                      </a:cubicBezTo>
                      <a:cubicBezTo>
                        <a:pt x="51" y="14"/>
                        <a:pt x="53" y="10"/>
                        <a:pt x="58" y="10"/>
                      </a:cubicBezTo>
                      <a:cubicBezTo>
                        <a:pt x="61" y="10"/>
                        <a:pt x="63" y="11"/>
                        <a:pt x="65" y="13"/>
                      </a:cubicBezTo>
                      <a:cubicBezTo>
                        <a:pt x="67" y="12"/>
                        <a:pt x="68" y="11"/>
                        <a:pt x="68" y="9"/>
                      </a:cubicBezTo>
                      <a:cubicBezTo>
                        <a:pt x="68" y="8"/>
                        <a:pt x="71" y="7"/>
                        <a:pt x="71" y="4"/>
                      </a:cubicBezTo>
                      <a:cubicBezTo>
                        <a:pt x="71" y="3"/>
                        <a:pt x="71" y="1"/>
                        <a:pt x="70" y="0"/>
                      </a:cubicBezTo>
                      <a:close/>
                      <a:moveTo>
                        <a:pt x="61" y="84"/>
                      </a:moveTo>
                      <a:cubicBezTo>
                        <a:pt x="58" y="82"/>
                        <a:pt x="46" y="85"/>
                        <a:pt x="43" y="82"/>
                      </a:cubicBezTo>
                      <a:cubicBezTo>
                        <a:pt x="40" y="79"/>
                        <a:pt x="34" y="84"/>
                        <a:pt x="36" y="85"/>
                      </a:cubicBezTo>
                      <a:cubicBezTo>
                        <a:pt x="40" y="85"/>
                        <a:pt x="46" y="89"/>
                        <a:pt x="53" y="89"/>
                      </a:cubicBezTo>
                      <a:cubicBezTo>
                        <a:pt x="59" y="89"/>
                        <a:pt x="68" y="86"/>
                        <a:pt x="68" y="84"/>
                      </a:cubicBezTo>
                      <a:cubicBezTo>
                        <a:pt x="68" y="83"/>
                        <a:pt x="64" y="85"/>
                        <a:pt x="61" y="84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5" name="Freeform 128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043488" y="2439988"/>
                  <a:ext cx="55563" cy="34925"/>
                </a:xfrm>
                <a:custGeom>
                  <a:avLst/>
                  <a:gdLst/>
                  <a:ahLst/>
                  <a:cxnLst>
                    <a:cxn ang="0">
                      <a:pos x="20" y="11"/>
                    </a:cxn>
                    <a:cxn ang="0">
                      <a:pos x="26" y="4"/>
                    </a:cxn>
                    <a:cxn ang="0">
                      <a:pos x="25" y="2"/>
                    </a:cxn>
                    <a:cxn ang="0">
                      <a:pos x="9" y="7"/>
                    </a:cxn>
                    <a:cxn ang="0">
                      <a:pos x="4" y="15"/>
                    </a:cxn>
                    <a:cxn ang="0">
                      <a:pos x="20" y="11"/>
                    </a:cxn>
                  </a:cxnLst>
                  <a:rect l="0" t="0" r="r" b="b"/>
                  <a:pathLst>
                    <a:path w="29" h="18">
                      <a:moveTo>
                        <a:pt x="20" y="11"/>
                      </a:moveTo>
                      <a:cubicBezTo>
                        <a:pt x="19" y="10"/>
                        <a:pt x="22" y="6"/>
                        <a:pt x="26" y="4"/>
                      </a:cubicBezTo>
                      <a:cubicBezTo>
                        <a:pt x="29" y="3"/>
                        <a:pt x="28" y="0"/>
                        <a:pt x="25" y="2"/>
                      </a:cubicBezTo>
                      <a:cubicBezTo>
                        <a:pt x="23" y="4"/>
                        <a:pt x="17" y="7"/>
                        <a:pt x="9" y="7"/>
                      </a:cubicBezTo>
                      <a:cubicBezTo>
                        <a:pt x="2" y="7"/>
                        <a:pt x="0" y="12"/>
                        <a:pt x="4" y="15"/>
                      </a:cubicBezTo>
                      <a:cubicBezTo>
                        <a:pt x="10" y="18"/>
                        <a:pt x="20" y="13"/>
                        <a:pt x="20" y="11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6" name="Freeform 129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3836988" y="1539875"/>
                  <a:ext cx="231775" cy="117475"/>
                </a:xfrm>
                <a:custGeom>
                  <a:avLst/>
                  <a:gdLst/>
                  <a:ahLst/>
                  <a:cxnLst>
                    <a:cxn ang="0">
                      <a:pos x="102" y="44"/>
                    </a:cxn>
                    <a:cxn ang="0">
                      <a:pos x="111" y="36"/>
                    </a:cxn>
                    <a:cxn ang="0">
                      <a:pos x="120" y="28"/>
                    </a:cxn>
                    <a:cxn ang="0">
                      <a:pos x="114" y="19"/>
                    </a:cxn>
                    <a:cxn ang="0">
                      <a:pos x="108" y="13"/>
                    </a:cxn>
                    <a:cxn ang="0">
                      <a:pos x="106" y="6"/>
                    </a:cxn>
                    <a:cxn ang="0">
                      <a:pos x="98" y="7"/>
                    </a:cxn>
                    <a:cxn ang="0">
                      <a:pos x="87" y="2"/>
                    </a:cxn>
                    <a:cxn ang="0">
                      <a:pos x="86" y="8"/>
                    </a:cxn>
                    <a:cxn ang="0">
                      <a:pos x="79" y="9"/>
                    </a:cxn>
                    <a:cxn ang="0">
                      <a:pos x="75" y="9"/>
                    </a:cxn>
                    <a:cxn ang="0">
                      <a:pos x="68" y="10"/>
                    </a:cxn>
                    <a:cxn ang="0">
                      <a:pos x="62" y="8"/>
                    </a:cxn>
                    <a:cxn ang="0">
                      <a:pos x="55" y="13"/>
                    </a:cxn>
                    <a:cxn ang="0">
                      <a:pos x="50" y="11"/>
                    </a:cxn>
                    <a:cxn ang="0">
                      <a:pos x="45" y="14"/>
                    </a:cxn>
                    <a:cxn ang="0">
                      <a:pos x="44" y="20"/>
                    </a:cxn>
                    <a:cxn ang="0">
                      <a:pos x="36" y="23"/>
                    </a:cxn>
                    <a:cxn ang="0">
                      <a:pos x="33" y="14"/>
                    </a:cxn>
                    <a:cxn ang="0">
                      <a:pos x="16" y="3"/>
                    </a:cxn>
                    <a:cxn ang="0">
                      <a:pos x="18" y="9"/>
                    </a:cxn>
                    <a:cxn ang="0">
                      <a:pos x="14" y="9"/>
                    </a:cxn>
                    <a:cxn ang="0">
                      <a:pos x="6" y="11"/>
                    </a:cxn>
                    <a:cxn ang="0">
                      <a:pos x="1" y="19"/>
                    </a:cxn>
                    <a:cxn ang="0">
                      <a:pos x="12" y="22"/>
                    </a:cxn>
                    <a:cxn ang="0">
                      <a:pos x="25" y="22"/>
                    </a:cxn>
                    <a:cxn ang="0">
                      <a:pos x="23" y="27"/>
                    </a:cxn>
                    <a:cxn ang="0">
                      <a:pos x="17" y="30"/>
                    </a:cxn>
                    <a:cxn ang="0">
                      <a:pos x="4" y="34"/>
                    </a:cxn>
                    <a:cxn ang="0">
                      <a:pos x="21" y="34"/>
                    </a:cxn>
                    <a:cxn ang="0">
                      <a:pos x="25" y="38"/>
                    </a:cxn>
                    <a:cxn ang="0">
                      <a:pos x="28" y="42"/>
                    </a:cxn>
                    <a:cxn ang="0">
                      <a:pos x="24" y="47"/>
                    </a:cxn>
                    <a:cxn ang="0">
                      <a:pos x="19" y="51"/>
                    </a:cxn>
                    <a:cxn ang="0">
                      <a:pos x="33" y="50"/>
                    </a:cxn>
                    <a:cxn ang="0">
                      <a:pos x="53" y="59"/>
                    </a:cxn>
                    <a:cxn ang="0">
                      <a:pos x="73" y="54"/>
                    </a:cxn>
                    <a:cxn ang="0">
                      <a:pos x="87" y="49"/>
                    </a:cxn>
                    <a:cxn ang="0">
                      <a:pos x="102" y="44"/>
                    </a:cxn>
                  </a:cxnLst>
                  <a:rect l="0" t="0" r="r" b="b"/>
                  <a:pathLst>
                    <a:path w="121" h="61">
                      <a:moveTo>
                        <a:pt x="102" y="44"/>
                      </a:moveTo>
                      <a:cubicBezTo>
                        <a:pt x="109" y="43"/>
                        <a:pt x="108" y="36"/>
                        <a:pt x="111" y="36"/>
                      </a:cubicBezTo>
                      <a:cubicBezTo>
                        <a:pt x="114" y="37"/>
                        <a:pt x="118" y="31"/>
                        <a:pt x="120" y="28"/>
                      </a:cubicBezTo>
                      <a:cubicBezTo>
                        <a:pt x="121" y="25"/>
                        <a:pt x="118" y="19"/>
                        <a:pt x="114" y="19"/>
                      </a:cubicBezTo>
                      <a:cubicBezTo>
                        <a:pt x="110" y="19"/>
                        <a:pt x="107" y="16"/>
                        <a:pt x="108" y="13"/>
                      </a:cubicBezTo>
                      <a:cubicBezTo>
                        <a:pt x="109" y="11"/>
                        <a:pt x="106" y="8"/>
                        <a:pt x="106" y="6"/>
                      </a:cubicBezTo>
                      <a:cubicBezTo>
                        <a:pt x="106" y="5"/>
                        <a:pt x="101" y="6"/>
                        <a:pt x="98" y="7"/>
                      </a:cubicBezTo>
                      <a:cubicBezTo>
                        <a:pt x="95" y="7"/>
                        <a:pt x="90" y="0"/>
                        <a:pt x="87" y="2"/>
                      </a:cubicBezTo>
                      <a:cubicBezTo>
                        <a:pt x="85" y="3"/>
                        <a:pt x="87" y="6"/>
                        <a:pt x="86" y="8"/>
                      </a:cubicBezTo>
                      <a:cubicBezTo>
                        <a:pt x="85" y="10"/>
                        <a:pt x="79" y="7"/>
                        <a:pt x="79" y="9"/>
                      </a:cubicBezTo>
                      <a:cubicBezTo>
                        <a:pt x="79" y="11"/>
                        <a:pt x="77" y="12"/>
                        <a:pt x="75" y="9"/>
                      </a:cubicBezTo>
                      <a:cubicBezTo>
                        <a:pt x="73" y="7"/>
                        <a:pt x="68" y="8"/>
                        <a:pt x="68" y="10"/>
                      </a:cubicBezTo>
                      <a:cubicBezTo>
                        <a:pt x="68" y="12"/>
                        <a:pt x="66" y="10"/>
                        <a:pt x="62" y="8"/>
                      </a:cubicBezTo>
                      <a:cubicBezTo>
                        <a:pt x="59" y="6"/>
                        <a:pt x="55" y="11"/>
                        <a:pt x="55" y="13"/>
                      </a:cubicBezTo>
                      <a:cubicBezTo>
                        <a:pt x="55" y="16"/>
                        <a:pt x="54" y="16"/>
                        <a:pt x="50" y="11"/>
                      </a:cubicBezTo>
                      <a:cubicBezTo>
                        <a:pt x="47" y="5"/>
                        <a:pt x="44" y="11"/>
                        <a:pt x="45" y="14"/>
                      </a:cubicBezTo>
                      <a:cubicBezTo>
                        <a:pt x="47" y="17"/>
                        <a:pt x="46" y="21"/>
                        <a:pt x="44" y="20"/>
                      </a:cubicBezTo>
                      <a:cubicBezTo>
                        <a:pt x="41" y="18"/>
                        <a:pt x="38" y="21"/>
                        <a:pt x="36" y="23"/>
                      </a:cubicBezTo>
                      <a:cubicBezTo>
                        <a:pt x="35" y="25"/>
                        <a:pt x="30" y="16"/>
                        <a:pt x="33" y="14"/>
                      </a:cubicBezTo>
                      <a:cubicBezTo>
                        <a:pt x="37" y="12"/>
                        <a:pt x="21" y="3"/>
                        <a:pt x="16" y="3"/>
                      </a:cubicBezTo>
                      <a:cubicBezTo>
                        <a:pt x="11" y="3"/>
                        <a:pt x="15" y="6"/>
                        <a:pt x="18" y="9"/>
                      </a:cubicBezTo>
                      <a:cubicBezTo>
                        <a:pt x="21" y="12"/>
                        <a:pt x="16" y="11"/>
                        <a:pt x="14" y="9"/>
                      </a:cubicBezTo>
                      <a:cubicBezTo>
                        <a:pt x="12" y="6"/>
                        <a:pt x="8" y="8"/>
                        <a:pt x="6" y="11"/>
                      </a:cubicBezTo>
                      <a:cubicBezTo>
                        <a:pt x="4" y="15"/>
                        <a:pt x="1" y="17"/>
                        <a:pt x="1" y="19"/>
                      </a:cubicBezTo>
                      <a:cubicBezTo>
                        <a:pt x="0" y="21"/>
                        <a:pt x="6" y="24"/>
                        <a:pt x="12" y="22"/>
                      </a:cubicBezTo>
                      <a:cubicBezTo>
                        <a:pt x="17" y="19"/>
                        <a:pt x="23" y="19"/>
                        <a:pt x="25" y="22"/>
                      </a:cubicBezTo>
                      <a:cubicBezTo>
                        <a:pt x="28" y="24"/>
                        <a:pt x="20" y="25"/>
                        <a:pt x="23" y="27"/>
                      </a:cubicBezTo>
                      <a:cubicBezTo>
                        <a:pt x="26" y="29"/>
                        <a:pt x="24" y="31"/>
                        <a:pt x="17" y="30"/>
                      </a:cubicBezTo>
                      <a:cubicBezTo>
                        <a:pt x="11" y="30"/>
                        <a:pt x="3" y="32"/>
                        <a:pt x="4" y="34"/>
                      </a:cubicBezTo>
                      <a:cubicBezTo>
                        <a:pt x="6" y="36"/>
                        <a:pt x="21" y="32"/>
                        <a:pt x="21" y="34"/>
                      </a:cubicBezTo>
                      <a:cubicBezTo>
                        <a:pt x="21" y="36"/>
                        <a:pt x="21" y="40"/>
                        <a:pt x="25" y="38"/>
                      </a:cubicBezTo>
                      <a:cubicBezTo>
                        <a:pt x="29" y="37"/>
                        <a:pt x="26" y="41"/>
                        <a:pt x="28" y="42"/>
                      </a:cubicBezTo>
                      <a:cubicBezTo>
                        <a:pt x="30" y="43"/>
                        <a:pt x="30" y="47"/>
                        <a:pt x="24" y="47"/>
                      </a:cubicBezTo>
                      <a:cubicBezTo>
                        <a:pt x="19" y="48"/>
                        <a:pt x="16" y="49"/>
                        <a:pt x="19" y="51"/>
                      </a:cubicBezTo>
                      <a:cubicBezTo>
                        <a:pt x="21" y="54"/>
                        <a:pt x="27" y="52"/>
                        <a:pt x="33" y="50"/>
                      </a:cubicBezTo>
                      <a:cubicBezTo>
                        <a:pt x="39" y="49"/>
                        <a:pt x="47" y="56"/>
                        <a:pt x="53" y="59"/>
                      </a:cubicBezTo>
                      <a:cubicBezTo>
                        <a:pt x="60" y="61"/>
                        <a:pt x="72" y="58"/>
                        <a:pt x="73" y="54"/>
                      </a:cubicBezTo>
                      <a:cubicBezTo>
                        <a:pt x="74" y="51"/>
                        <a:pt x="83" y="52"/>
                        <a:pt x="87" y="49"/>
                      </a:cubicBezTo>
                      <a:cubicBezTo>
                        <a:pt x="91" y="47"/>
                        <a:pt x="96" y="44"/>
                        <a:pt x="102" y="44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7" name="Freeform 130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135438" y="1917700"/>
                  <a:ext cx="98425" cy="107950"/>
                </a:xfrm>
                <a:custGeom>
                  <a:avLst/>
                  <a:gdLst/>
                  <a:ahLst/>
                  <a:cxnLst>
                    <a:cxn ang="0">
                      <a:pos x="45" y="17"/>
                    </a:cxn>
                    <a:cxn ang="0">
                      <a:pos x="42" y="14"/>
                    </a:cxn>
                    <a:cxn ang="0">
                      <a:pos x="35" y="16"/>
                    </a:cxn>
                    <a:cxn ang="0">
                      <a:pos x="28" y="15"/>
                    </a:cxn>
                    <a:cxn ang="0">
                      <a:pos x="31" y="8"/>
                    </a:cxn>
                    <a:cxn ang="0">
                      <a:pos x="34" y="2"/>
                    </a:cxn>
                    <a:cxn ang="0">
                      <a:pos x="32" y="1"/>
                    </a:cxn>
                    <a:cxn ang="0">
                      <a:pos x="21" y="4"/>
                    </a:cxn>
                    <a:cxn ang="0">
                      <a:pos x="26" y="9"/>
                    </a:cxn>
                    <a:cxn ang="0">
                      <a:pos x="17" y="14"/>
                    </a:cxn>
                    <a:cxn ang="0">
                      <a:pos x="5" y="14"/>
                    </a:cxn>
                    <a:cxn ang="0">
                      <a:pos x="6" y="22"/>
                    </a:cxn>
                    <a:cxn ang="0">
                      <a:pos x="12" y="30"/>
                    </a:cxn>
                    <a:cxn ang="0">
                      <a:pos x="9" y="40"/>
                    </a:cxn>
                    <a:cxn ang="0">
                      <a:pos x="1" y="47"/>
                    </a:cxn>
                    <a:cxn ang="0">
                      <a:pos x="12" y="56"/>
                    </a:cxn>
                    <a:cxn ang="0">
                      <a:pos x="32" y="48"/>
                    </a:cxn>
                    <a:cxn ang="0">
                      <a:pos x="46" y="45"/>
                    </a:cxn>
                    <a:cxn ang="0">
                      <a:pos x="46" y="19"/>
                    </a:cxn>
                    <a:cxn ang="0">
                      <a:pos x="45" y="17"/>
                    </a:cxn>
                  </a:cxnLst>
                  <a:rect l="0" t="0" r="r" b="b"/>
                  <a:pathLst>
                    <a:path w="51" h="56">
                      <a:moveTo>
                        <a:pt x="45" y="17"/>
                      </a:moveTo>
                      <a:cubicBezTo>
                        <a:pt x="44" y="16"/>
                        <a:pt x="43" y="15"/>
                        <a:pt x="42" y="14"/>
                      </a:cubicBezTo>
                      <a:cubicBezTo>
                        <a:pt x="37" y="9"/>
                        <a:pt x="36" y="13"/>
                        <a:pt x="35" y="16"/>
                      </a:cubicBezTo>
                      <a:cubicBezTo>
                        <a:pt x="35" y="19"/>
                        <a:pt x="31" y="15"/>
                        <a:pt x="28" y="15"/>
                      </a:cubicBezTo>
                      <a:cubicBezTo>
                        <a:pt x="25" y="14"/>
                        <a:pt x="29" y="9"/>
                        <a:pt x="31" y="8"/>
                      </a:cubicBezTo>
                      <a:cubicBezTo>
                        <a:pt x="32" y="7"/>
                        <a:pt x="33" y="5"/>
                        <a:pt x="34" y="2"/>
                      </a:cubicBezTo>
                      <a:cubicBezTo>
                        <a:pt x="33" y="2"/>
                        <a:pt x="33" y="2"/>
                        <a:pt x="32" y="1"/>
                      </a:cubicBezTo>
                      <a:cubicBezTo>
                        <a:pt x="28" y="0"/>
                        <a:pt x="21" y="0"/>
                        <a:pt x="21" y="4"/>
                      </a:cubicBezTo>
                      <a:cubicBezTo>
                        <a:pt x="21" y="8"/>
                        <a:pt x="26" y="6"/>
                        <a:pt x="26" y="9"/>
                      </a:cubicBezTo>
                      <a:cubicBezTo>
                        <a:pt x="26" y="12"/>
                        <a:pt x="21" y="11"/>
                        <a:pt x="17" y="14"/>
                      </a:cubicBezTo>
                      <a:cubicBezTo>
                        <a:pt x="13" y="16"/>
                        <a:pt x="9" y="12"/>
                        <a:pt x="5" y="14"/>
                      </a:cubicBezTo>
                      <a:cubicBezTo>
                        <a:pt x="1" y="16"/>
                        <a:pt x="9" y="18"/>
                        <a:pt x="6" y="22"/>
                      </a:cubicBezTo>
                      <a:cubicBezTo>
                        <a:pt x="3" y="27"/>
                        <a:pt x="7" y="26"/>
                        <a:pt x="12" y="30"/>
                      </a:cubicBezTo>
                      <a:cubicBezTo>
                        <a:pt x="17" y="34"/>
                        <a:pt x="9" y="35"/>
                        <a:pt x="9" y="40"/>
                      </a:cubicBezTo>
                      <a:cubicBezTo>
                        <a:pt x="9" y="44"/>
                        <a:pt x="2" y="44"/>
                        <a:pt x="1" y="47"/>
                      </a:cubicBezTo>
                      <a:cubicBezTo>
                        <a:pt x="0" y="50"/>
                        <a:pt x="6" y="56"/>
                        <a:pt x="12" y="56"/>
                      </a:cubicBezTo>
                      <a:cubicBezTo>
                        <a:pt x="16" y="56"/>
                        <a:pt x="26" y="54"/>
                        <a:pt x="32" y="48"/>
                      </a:cubicBezTo>
                      <a:cubicBezTo>
                        <a:pt x="37" y="43"/>
                        <a:pt x="40" y="48"/>
                        <a:pt x="46" y="45"/>
                      </a:cubicBezTo>
                      <a:cubicBezTo>
                        <a:pt x="51" y="43"/>
                        <a:pt x="48" y="23"/>
                        <a:pt x="46" y="19"/>
                      </a:cubicBezTo>
                      <a:cubicBezTo>
                        <a:pt x="45" y="18"/>
                        <a:pt x="45" y="18"/>
                        <a:pt x="45" y="17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8" name="Freeform 131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4183063" y="1739900"/>
                  <a:ext cx="219075" cy="333375"/>
                </a:xfrm>
                <a:custGeom>
                  <a:avLst/>
                  <a:gdLst/>
                  <a:ahLst/>
                  <a:cxnLst>
                    <a:cxn ang="0">
                      <a:pos x="9" y="95"/>
                    </a:cxn>
                    <a:cxn ang="0">
                      <a:pos x="3" y="108"/>
                    </a:cxn>
                    <a:cxn ang="0">
                      <a:pos x="17" y="107"/>
                    </a:cxn>
                    <a:cxn ang="0">
                      <a:pos x="29" y="105"/>
                    </a:cxn>
                    <a:cxn ang="0">
                      <a:pos x="114" y="134"/>
                    </a:cxn>
                    <a:cxn ang="0">
                      <a:pos x="97" y="127"/>
                    </a:cxn>
                    <a:cxn ang="0">
                      <a:pos x="93" y="115"/>
                    </a:cxn>
                    <a:cxn ang="0">
                      <a:pos x="77" y="88"/>
                    </a:cxn>
                    <a:cxn ang="0">
                      <a:pos x="59" y="80"/>
                    </a:cxn>
                    <a:cxn ang="0">
                      <a:pos x="72" y="53"/>
                    </a:cxn>
                    <a:cxn ang="0">
                      <a:pos x="47" y="49"/>
                    </a:cxn>
                    <a:cxn ang="0">
                      <a:pos x="57" y="33"/>
                    </a:cxn>
                    <a:cxn ang="0">
                      <a:pos x="40" y="37"/>
                    </a:cxn>
                    <a:cxn ang="0">
                      <a:pos x="28" y="54"/>
                    </a:cxn>
                    <a:cxn ang="0">
                      <a:pos x="18" y="55"/>
                    </a:cxn>
                    <a:cxn ang="0">
                      <a:pos x="22" y="70"/>
                    </a:cxn>
                    <a:cxn ang="0">
                      <a:pos x="19" y="83"/>
                    </a:cxn>
                    <a:cxn ang="0">
                      <a:pos x="32" y="87"/>
                    </a:cxn>
                    <a:cxn ang="0">
                      <a:pos x="39" y="86"/>
                    </a:cxn>
                    <a:cxn ang="0">
                      <a:pos x="51" y="96"/>
                    </a:cxn>
                    <a:cxn ang="0">
                      <a:pos x="56" y="106"/>
                    </a:cxn>
                    <a:cxn ang="0">
                      <a:pos x="58" y="121"/>
                    </a:cxn>
                    <a:cxn ang="0">
                      <a:pos x="43" y="123"/>
                    </a:cxn>
                    <a:cxn ang="0">
                      <a:pos x="46" y="134"/>
                    </a:cxn>
                    <a:cxn ang="0">
                      <a:pos x="40" y="147"/>
                    </a:cxn>
                    <a:cxn ang="0">
                      <a:pos x="58" y="150"/>
                    </a:cxn>
                    <a:cxn ang="0">
                      <a:pos x="47" y="154"/>
                    </a:cxn>
                    <a:cxn ang="0">
                      <a:pos x="41" y="167"/>
                    </a:cxn>
                    <a:cxn ang="0">
                      <a:pos x="54" y="164"/>
                    </a:cxn>
                    <a:cxn ang="0">
                      <a:pos x="71" y="160"/>
                    </a:cxn>
                    <a:cxn ang="0">
                      <a:pos x="93" y="160"/>
                    </a:cxn>
                    <a:cxn ang="0">
                      <a:pos x="104" y="151"/>
                    </a:cxn>
                    <a:cxn ang="0">
                      <a:pos x="114" y="134"/>
                    </a:cxn>
                    <a:cxn ang="0">
                      <a:pos x="21" y="40"/>
                    </a:cxn>
                    <a:cxn ang="0">
                      <a:pos x="78" y="14"/>
                    </a:cxn>
                    <a:cxn ang="0">
                      <a:pos x="78" y="14"/>
                    </a:cxn>
                  </a:cxnLst>
                  <a:rect l="0" t="0" r="r" b="b"/>
                  <a:pathLst>
                    <a:path w="114" h="174">
                      <a:moveTo>
                        <a:pt x="23" y="92"/>
                      </a:moveTo>
                      <a:cubicBezTo>
                        <a:pt x="18" y="88"/>
                        <a:pt x="13" y="95"/>
                        <a:pt x="9" y="95"/>
                      </a:cubicBezTo>
                      <a:cubicBezTo>
                        <a:pt x="8" y="98"/>
                        <a:pt x="7" y="100"/>
                        <a:pt x="6" y="101"/>
                      </a:cubicBezTo>
                      <a:cubicBezTo>
                        <a:pt x="4" y="102"/>
                        <a:pt x="0" y="107"/>
                        <a:pt x="3" y="108"/>
                      </a:cubicBezTo>
                      <a:cubicBezTo>
                        <a:pt x="6" y="108"/>
                        <a:pt x="10" y="112"/>
                        <a:pt x="10" y="109"/>
                      </a:cubicBezTo>
                      <a:cubicBezTo>
                        <a:pt x="11" y="106"/>
                        <a:pt x="12" y="102"/>
                        <a:pt x="17" y="107"/>
                      </a:cubicBezTo>
                      <a:cubicBezTo>
                        <a:pt x="18" y="108"/>
                        <a:pt x="19" y="109"/>
                        <a:pt x="20" y="110"/>
                      </a:cubicBezTo>
                      <a:cubicBezTo>
                        <a:pt x="21" y="108"/>
                        <a:pt x="26" y="108"/>
                        <a:pt x="29" y="105"/>
                      </a:cubicBezTo>
                      <a:cubicBezTo>
                        <a:pt x="32" y="102"/>
                        <a:pt x="27" y="97"/>
                        <a:pt x="23" y="92"/>
                      </a:cubicBezTo>
                      <a:close/>
                      <a:moveTo>
                        <a:pt x="114" y="134"/>
                      </a:moveTo>
                      <a:cubicBezTo>
                        <a:pt x="114" y="129"/>
                        <a:pt x="103" y="125"/>
                        <a:pt x="102" y="128"/>
                      </a:cubicBezTo>
                      <a:cubicBezTo>
                        <a:pt x="101" y="131"/>
                        <a:pt x="98" y="130"/>
                        <a:pt x="97" y="127"/>
                      </a:cubicBezTo>
                      <a:cubicBezTo>
                        <a:pt x="95" y="124"/>
                        <a:pt x="98" y="121"/>
                        <a:pt x="96" y="121"/>
                      </a:cubicBezTo>
                      <a:cubicBezTo>
                        <a:pt x="95" y="121"/>
                        <a:pt x="92" y="117"/>
                        <a:pt x="93" y="115"/>
                      </a:cubicBezTo>
                      <a:cubicBezTo>
                        <a:pt x="93" y="113"/>
                        <a:pt x="90" y="103"/>
                        <a:pt x="84" y="101"/>
                      </a:cubicBezTo>
                      <a:cubicBezTo>
                        <a:pt x="79" y="100"/>
                        <a:pt x="78" y="92"/>
                        <a:pt x="77" y="88"/>
                      </a:cubicBezTo>
                      <a:cubicBezTo>
                        <a:pt x="76" y="83"/>
                        <a:pt x="72" y="86"/>
                        <a:pt x="69" y="82"/>
                      </a:cubicBezTo>
                      <a:cubicBezTo>
                        <a:pt x="66" y="78"/>
                        <a:pt x="62" y="80"/>
                        <a:pt x="59" y="80"/>
                      </a:cubicBezTo>
                      <a:cubicBezTo>
                        <a:pt x="57" y="80"/>
                        <a:pt x="59" y="76"/>
                        <a:pt x="63" y="73"/>
                      </a:cubicBezTo>
                      <a:cubicBezTo>
                        <a:pt x="67" y="70"/>
                        <a:pt x="72" y="56"/>
                        <a:pt x="72" y="53"/>
                      </a:cubicBezTo>
                      <a:cubicBezTo>
                        <a:pt x="72" y="50"/>
                        <a:pt x="54" y="51"/>
                        <a:pt x="51" y="52"/>
                      </a:cubicBezTo>
                      <a:cubicBezTo>
                        <a:pt x="48" y="54"/>
                        <a:pt x="44" y="50"/>
                        <a:pt x="47" y="49"/>
                      </a:cubicBezTo>
                      <a:cubicBezTo>
                        <a:pt x="50" y="47"/>
                        <a:pt x="56" y="42"/>
                        <a:pt x="56" y="39"/>
                      </a:cubicBezTo>
                      <a:cubicBezTo>
                        <a:pt x="55" y="37"/>
                        <a:pt x="60" y="35"/>
                        <a:pt x="57" y="33"/>
                      </a:cubicBezTo>
                      <a:cubicBezTo>
                        <a:pt x="55" y="30"/>
                        <a:pt x="54" y="35"/>
                        <a:pt x="52" y="37"/>
                      </a:cubicBezTo>
                      <a:cubicBezTo>
                        <a:pt x="50" y="39"/>
                        <a:pt x="45" y="38"/>
                        <a:pt x="40" y="37"/>
                      </a:cubicBezTo>
                      <a:cubicBezTo>
                        <a:pt x="35" y="36"/>
                        <a:pt x="33" y="44"/>
                        <a:pt x="33" y="47"/>
                      </a:cubicBezTo>
                      <a:cubicBezTo>
                        <a:pt x="33" y="50"/>
                        <a:pt x="27" y="52"/>
                        <a:pt x="28" y="54"/>
                      </a:cubicBezTo>
                      <a:cubicBezTo>
                        <a:pt x="29" y="57"/>
                        <a:pt x="27" y="59"/>
                        <a:pt x="25" y="58"/>
                      </a:cubicBezTo>
                      <a:cubicBezTo>
                        <a:pt x="24" y="56"/>
                        <a:pt x="22" y="52"/>
                        <a:pt x="18" y="55"/>
                      </a:cubicBezTo>
                      <a:cubicBezTo>
                        <a:pt x="15" y="58"/>
                        <a:pt x="22" y="61"/>
                        <a:pt x="27" y="62"/>
                      </a:cubicBezTo>
                      <a:cubicBezTo>
                        <a:pt x="31" y="62"/>
                        <a:pt x="23" y="65"/>
                        <a:pt x="22" y="70"/>
                      </a:cubicBezTo>
                      <a:cubicBezTo>
                        <a:pt x="22" y="75"/>
                        <a:pt x="28" y="73"/>
                        <a:pt x="28" y="76"/>
                      </a:cubicBezTo>
                      <a:cubicBezTo>
                        <a:pt x="29" y="79"/>
                        <a:pt x="19" y="80"/>
                        <a:pt x="19" y="83"/>
                      </a:cubicBezTo>
                      <a:cubicBezTo>
                        <a:pt x="19" y="86"/>
                        <a:pt x="25" y="82"/>
                        <a:pt x="27" y="80"/>
                      </a:cubicBezTo>
                      <a:cubicBezTo>
                        <a:pt x="30" y="79"/>
                        <a:pt x="26" y="88"/>
                        <a:pt x="32" y="87"/>
                      </a:cubicBezTo>
                      <a:cubicBezTo>
                        <a:pt x="38" y="86"/>
                        <a:pt x="36" y="78"/>
                        <a:pt x="38" y="78"/>
                      </a:cubicBezTo>
                      <a:cubicBezTo>
                        <a:pt x="40" y="79"/>
                        <a:pt x="37" y="83"/>
                        <a:pt x="39" y="86"/>
                      </a:cubicBezTo>
                      <a:cubicBezTo>
                        <a:pt x="41" y="90"/>
                        <a:pt x="35" y="95"/>
                        <a:pt x="35" y="97"/>
                      </a:cubicBezTo>
                      <a:cubicBezTo>
                        <a:pt x="35" y="100"/>
                        <a:pt x="47" y="100"/>
                        <a:pt x="51" y="96"/>
                      </a:cubicBezTo>
                      <a:cubicBezTo>
                        <a:pt x="55" y="92"/>
                        <a:pt x="57" y="96"/>
                        <a:pt x="54" y="99"/>
                      </a:cubicBezTo>
                      <a:cubicBezTo>
                        <a:pt x="52" y="102"/>
                        <a:pt x="53" y="105"/>
                        <a:pt x="56" y="106"/>
                      </a:cubicBezTo>
                      <a:cubicBezTo>
                        <a:pt x="59" y="107"/>
                        <a:pt x="61" y="108"/>
                        <a:pt x="59" y="110"/>
                      </a:cubicBezTo>
                      <a:cubicBezTo>
                        <a:pt x="58" y="113"/>
                        <a:pt x="59" y="118"/>
                        <a:pt x="58" y="121"/>
                      </a:cubicBezTo>
                      <a:cubicBezTo>
                        <a:pt x="57" y="123"/>
                        <a:pt x="47" y="123"/>
                        <a:pt x="47" y="121"/>
                      </a:cubicBezTo>
                      <a:cubicBezTo>
                        <a:pt x="46" y="119"/>
                        <a:pt x="42" y="121"/>
                        <a:pt x="43" y="123"/>
                      </a:cubicBezTo>
                      <a:cubicBezTo>
                        <a:pt x="44" y="125"/>
                        <a:pt x="39" y="128"/>
                        <a:pt x="40" y="130"/>
                      </a:cubicBezTo>
                      <a:cubicBezTo>
                        <a:pt x="40" y="132"/>
                        <a:pt x="46" y="132"/>
                        <a:pt x="46" y="134"/>
                      </a:cubicBezTo>
                      <a:cubicBezTo>
                        <a:pt x="47" y="137"/>
                        <a:pt x="42" y="140"/>
                        <a:pt x="36" y="142"/>
                      </a:cubicBezTo>
                      <a:cubicBezTo>
                        <a:pt x="29" y="144"/>
                        <a:pt x="37" y="149"/>
                        <a:pt x="40" y="147"/>
                      </a:cubicBezTo>
                      <a:cubicBezTo>
                        <a:pt x="43" y="144"/>
                        <a:pt x="42" y="148"/>
                        <a:pt x="47" y="148"/>
                      </a:cubicBezTo>
                      <a:cubicBezTo>
                        <a:pt x="51" y="148"/>
                        <a:pt x="54" y="152"/>
                        <a:pt x="58" y="150"/>
                      </a:cubicBezTo>
                      <a:cubicBezTo>
                        <a:pt x="63" y="148"/>
                        <a:pt x="63" y="150"/>
                        <a:pt x="59" y="153"/>
                      </a:cubicBezTo>
                      <a:cubicBezTo>
                        <a:pt x="56" y="155"/>
                        <a:pt x="50" y="152"/>
                        <a:pt x="47" y="154"/>
                      </a:cubicBezTo>
                      <a:cubicBezTo>
                        <a:pt x="44" y="156"/>
                        <a:pt x="30" y="169"/>
                        <a:pt x="33" y="172"/>
                      </a:cubicBezTo>
                      <a:cubicBezTo>
                        <a:pt x="34" y="174"/>
                        <a:pt x="36" y="169"/>
                        <a:pt x="41" y="167"/>
                      </a:cubicBezTo>
                      <a:cubicBezTo>
                        <a:pt x="46" y="165"/>
                        <a:pt x="47" y="169"/>
                        <a:pt x="49" y="169"/>
                      </a:cubicBezTo>
                      <a:cubicBezTo>
                        <a:pt x="52" y="169"/>
                        <a:pt x="52" y="163"/>
                        <a:pt x="54" y="164"/>
                      </a:cubicBezTo>
                      <a:cubicBezTo>
                        <a:pt x="56" y="164"/>
                        <a:pt x="58" y="162"/>
                        <a:pt x="62" y="163"/>
                      </a:cubicBezTo>
                      <a:cubicBezTo>
                        <a:pt x="66" y="163"/>
                        <a:pt x="69" y="162"/>
                        <a:pt x="71" y="160"/>
                      </a:cubicBezTo>
                      <a:cubicBezTo>
                        <a:pt x="73" y="159"/>
                        <a:pt x="79" y="164"/>
                        <a:pt x="80" y="162"/>
                      </a:cubicBezTo>
                      <a:cubicBezTo>
                        <a:pt x="82" y="161"/>
                        <a:pt x="89" y="160"/>
                        <a:pt x="93" y="160"/>
                      </a:cubicBezTo>
                      <a:cubicBezTo>
                        <a:pt x="97" y="160"/>
                        <a:pt x="106" y="156"/>
                        <a:pt x="109" y="154"/>
                      </a:cubicBezTo>
                      <a:cubicBezTo>
                        <a:pt x="111" y="151"/>
                        <a:pt x="107" y="151"/>
                        <a:pt x="104" y="151"/>
                      </a:cubicBezTo>
                      <a:cubicBezTo>
                        <a:pt x="100" y="152"/>
                        <a:pt x="101" y="148"/>
                        <a:pt x="105" y="145"/>
                      </a:cubicBezTo>
                      <a:cubicBezTo>
                        <a:pt x="108" y="141"/>
                        <a:pt x="114" y="139"/>
                        <a:pt x="114" y="134"/>
                      </a:cubicBezTo>
                      <a:close/>
                      <a:moveTo>
                        <a:pt x="14" y="50"/>
                      </a:moveTo>
                      <a:cubicBezTo>
                        <a:pt x="18" y="50"/>
                        <a:pt x="23" y="42"/>
                        <a:pt x="21" y="40"/>
                      </a:cubicBezTo>
                      <a:cubicBezTo>
                        <a:pt x="19" y="38"/>
                        <a:pt x="10" y="50"/>
                        <a:pt x="14" y="50"/>
                      </a:cubicBezTo>
                      <a:close/>
                      <a:moveTo>
                        <a:pt x="78" y="14"/>
                      </a:moveTo>
                      <a:cubicBezTo>
                        <a:pt x="81" y="11"/>
                        <a:pt x="84" y="0"/>
                        <a:pt x="80" y="1"/>
                      </a:cubicBezTo>
                      <a:cubicBezTo>
                        <a:pt x="76" y="3"/>
                        <a:pt x="77" y="15"/>
                        <a:pt x="78" y="1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9" name="Freeform 132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4183063" y="1739900"/>
                  <a:ext cx="219075" cy="333375"/>
                </a:xfrm>
                <a:custGeom>
                  <a:avLst/>
                  <a:gdLst/>
                  <a:ahLst/>
                  <a:cxnLst>
                    <a:cxn ang="0">
                      <a:pos x="9" y="95"/>
                    </a:cxn>
                    <a:cxn ang="0">
                      <a:pos x="3" y="108"/>
                    </a:cxn>
                    <a:cxn ang="0">
                      <a:pos x="17" y="107"/>
                    </a:cxn>
                    <a:cxn ang="0">
                      <a:pos x="29" y="105"/>
                    </a:cxn>
                    <a:cxn ang="0">
                      <a:pos x="114" y="134"/>
                    </a:cxn>
                    <a:cxn ang="0">
                      <a:pos x="97" y="127"/>
                    </a:cxn>
                    <a:cxn ang="0">
                      <a:pos x="93" y="115"/>
                    </a:cxn>
                    <a:cxn ang="0">
                      <a:pos x="77" y="88"/>
                    </a:cxn>
                    <a:cxn ang="0">
                      <a:pos x="59" y="80"/>
                    </a:cxn>
                    <a:cxn ang="0">
                      <a:pos x="72" y="53"/>
                    </a:cxn>
                    <a:cxn ang="0">
                      <a:pos x="47" y="49"/>
                    </a:cxn>
                    <a:cxn ang="0">
                      <a:pos x="57" y="33"/>
                    </a:cxn>
                    <a:cxn ang="0">
                      <a:pos x="40" y="37"/>
                    </a:cxn>
                    <a:cxn ang="0">
                      <a:pos x="28" y="54"/>
                    </a:cxn>
                    <a:cxn ang="0">
                      <a:pos x="18" y="55"/>
                    </a:cxn>
                    <a:cxn ang="0">
                      <a:pos x="22" y="70"/>
                    </a:cxn>
                    <a:cxn ang="0">
                      <a:pos x="19" y="83"/>
                    </a:cxn>
                    <a:cxn ang="0">
                      <a:pos x="32" y="87"/>
                    </a:cxn>
                    <a:cxn ang="0">
                      <a:pos x="39" y="86"/>
                    </a:cxn>
                    <a:cxn ang="0">
                      <a:pos x="51" y="96"/>
                    </a:cxn>
                    <a:cxn ang="0">
                      <a:pos x="56" y="106"/>
                    </a:cxn>
                    <a:cxn ang="0">
                      <a:pos x="58" y="121"/>
                    </a:cxn>
                    <a:cxn ang="0">
                      <a:pos x="43" y="123"/>
                    </a:cxn>
                    <a:cxn ang="0">
                      <a:pos x="46" y="134"/>
                    </a:cxn>
                    <a:cxn ang="0">
                      <a:pos x="40" y="147"/>
                    </a:cxn>
                    <a:cxn ang="0">
                      <a:pos x="58" y="150"/>
                    </a:cxn>
                    <a:cxn ang="0">
                      <a:pos x="47" y="154"/>
                    </a:cxn>
                    <a:cxn ang="0">
                      <a:pos x="41" y="167"/>
                    </a:cxn>
                    <a:cxn ang="0">
                      <a:pos x="54" y="164"/>
                    </a:cxn>
                    <a:cxn ang="0">
                      <a:pos x="71" y="160"/>
                    </a:cxn>
                    <a:cxn ang="0">
                      <a:pos x="93" y="160"/>
                    </a:cxn>
                    <a:cxn ang="0">
                      <a:pos x="104" y="151"/>
                    </a:cxn>
                    <a:cxn ang="0">
                      <a:pos x="114" y="134"/>
                    </a:cxn>
                    <a:cxn ang="0">
                      <a:pos x="21" y="40"/>
                    </a:cxn>
                    <a:cxn ang="0">
                      <a:pos x="78" y="14"/>
                    </a:cxn>
                    <a:cxn ang="0">
                      <a:pos x="78" y="14"/>
                    </a:cxn>
                  </a:cxnLst>
                  <a:rect l="0" t="0" r="r" b="b"/>
                  <a:pathLst>
                    <a:path w="114" h="174">
                      <a:moveTo>
                        <a:pt x="23" y="92"/>
                      </a:moveTo>
                      <a:cubicBezTo>
                        <a:pt x="18" y="88"/>
                        <a:pt x="13" y="95"/>
                        <a:pt x="9" y="95"/>
                      </a:cubicBezTo>
                      <a:cubicBezTo>
                        <a:pt x="8" y="98"/>
                        <a:pt x="7" y="100"/>
                        <a:pt x="6" y="101"/>
                      </a:cubicBezTo>
                      <a:cubicBezTo>
                        <a:pt x="4" y="102"/>
                        <a:pt x="0" y="107"/>
                        <a:pt x="3" y="108"/>
                      </a:cubicBezTo>
                      <a:cubicBezTo>
                        <a:pt x="6" y="108"/>
                        <a:pt x="10" y="112"/>
                        <a:pt x="10" y="109"/>
                      </a:cubicBezTo>
                      <a:cubicBezTo>
                        <a:pt x="11" y="106"/>
                        <a:pt x="12" y="102"/>
                        <a:pt x="17" y="107"/>
                      </a:cubicBezTo>
                      <a:cubicBezTo>
                        <a:pt x="18" y="108"/>
                        <a:pt x="19" y="109"/>
                        <a:pt x="20" y="110"/>
                      </a:cubicBezTo>
                      <a:cubicBezTo>
                        <a:pt x="21" y="108"/>
                        <a:pt x="26" y="108"/>
                        <a:pt x="29" y="105"/>
                      </a:cubicBezTo>
                      <a:cubicBezTo>
                        <a:pt x="32" y="102"/>
                        <a:pt x="27" y="97"/>
                        <a:pt x="23" y="92"/>
                      </a:cubicBezTo>
                      <a:close/>
                      <a:moveTo>
                        <a:pt x="114" y="134"/>
                      </a:moveTo>
                      <a:cubicBezTo>
                        <a:pt x="114" y="129"/>
                        <a:pt x="103" y="125"/>
                        <a:pt x="102" y="128"/>
                      </a:cubicBezTo>
                      <a:cubicBezTo>
                        <a:pt x="101" y="131"/>
                        <a:pt x="98" y="130"/>
                        <a:pt x="97" y="127"/>
                      </a:cubicBezTo>
                      <a:cubicBezTo>
                        <a:pt x="95" y="124"/>
                        <a:pt x="98" y="121"/>
                        <a:pt x="96" y="121"/>
                      </a:cubicBezTo>
                      <a:cubicBezTo>
                        <a:pt x="95" y="121"/>
                        <a:pt x="92" y="117"/>
                        <a:pt x="93" y="115"/>
                      </a:cubicBezTo>
                      <a:cubicBezTo>
                        <a:pt x="93" y="113"/>
                        <a:pt x="90" y="103"/>
                        <a:pt x="84" y="101"/>
                      </a:cubicBezTo>
                      <a:cubicBezTo>
                        <a:pt x="79" y="100"/>
                        <a:pt x="78" y="92"/>
                        <a:pt x="77" y="88"/>
                      </a:cubicBezTo>
                      <a:cubicBezTo>
                        <a:pt x="76" y="83"/>
                        <a:pt x="72" y="86"/>
                        <a:pt x="69" y="82"/>
                      </a:cubicBezTo>
                      <a:cubicBezTo>
                        <a:pt x="66" y="78"/>
                        <a:pt x="62" y="80"/>
                        <a:pt x="59" y="80"/>
                      </a:cubicBezTo>
                      <a:cubicBezTo>
                        <a:pt x="57" y="80"/>
                        <a:pt x="59" y="76"/>
                        <a:pt x="63" y="73"/>
                      </a:cubicBezTo>
                      <a:cubicBezTo>
                        <a:pt x="67" y="70"/>
                        <a:pt x="72" y="56"/>
                        <a:pt x="72" y="53"/>
                      </a:cubicBezTo>
                      <a:cubicBezTo>
                        <a:pt x="72" y="50"/>
                        <a:pt x="54" y="51"/>
                        <a:pt x="51" y="52"/>
                      </a:cubicBezTo>
                      <a:cubicBezTo>
                        <a:pt x="48" y="54"/>
                        <a:pt x="44" y="50"/>
                        <a:pt x="47" y="49"/>
                      </a:cubicBezTo>
                      <a:cubicBezTo>
                        <a:pt x="50" y="47"/>
                        <a:pt x="56" y="42"/>
                        <a:pt x="56" y="39"/>
                      </a:cubicBezTo>
                      <a:cubicBezTo>
                        <a:pt x="55" y="37"/>
                        <a:pt x="60" y="35"/>
                        <a:pt x="57" y="33"/>
                      </a:cubicBezTo>
                      <a:cubicBezTo>
                        <a:pt x="55" y="30"/>
                        <a:pt x="54" y="35"/>
                        <a:pt x="52" y="37"/>
                      </a:cubicBezTo>
                      <a:cubicBezTo>
                        <a:pt x="50" y="39"/>
                        <a:pt x="45" y="38"/>
                        <a:pt x="40" y="37"/>
                      </a:cubicBezTo>
                      <a:cubicBezTo>
                        <a:pt x="35" y="36"/>
                        <a:pt x="33" y="44"/>
                        <a:pt x="33" y="47"/>
                      </a:cubicBezTo>
                      <a:cubicBezTo>
                        <a:pt x="33" y="50"/>
                        <a:pt x="27" y="52"/>
                        <a:pt x="28" y="54"/>
                      </a:cubicBezTo>
                      <a:cubicBezTo>
                        <a:pt x="29" y="57"/>
                        <a:pt x="27" y="59"/>
                        <a:pt x="25" y="58"/>
                      </a:cubicBezTo>
                      <a:cubicBezTo>
                        <a:pt x="24" y="56"/>
                        <a:pt x="22" y="52"/>
                        <a:pt x="18" y="55"/>
                      </a:cubicBezTo>
                      <a:cubicBezTo>
                        <a:pt x="15" y="58"/>
                        <a:pt x="22" y="61"/>
                        <a:pt x="27" y="62"/>
                      </a:cubicBezTo>
                      <a:cubicBezTo>
                        <a:pt x="31" y="62"/>
                        <a:pt x="23" y="65"/>
                        <a:pt x="22" y="70"/>
                      </a:cubicBezTo>
                      <a:cubicBezTo>
                        <a:pt x="22" y="75"/>
                        <a:pt x="28" y="73"/>
                        <a:pt x="28" y="76"/>
                      </a:cubicBezTo>
                      <a:cubicBezTo>
                        <a:pt x="29" y="79"/>
                        <a:pt x="19" y="80"/>
                        <a:pt x="19" y="83"/>
                      </a:cubicBezTo>
                      <a:cubicBezTo>
                        <a:pt x="19" y="86"/>
                        <a:pt x="25" y="82"/>
                        <a:pt x="27" y="80"/>
                      </a:cubicBezTo>
                      <a:cubicBezTo>
                        <a:pt x="30" y="79"/>
                        <a:pt x="26" y="88"/>
                        <a:pt x="32" y="87"/>
                      </a:cubicBezTo>
                      <a:cubicBezTo>
                        <a:pt x="38" y="86"/>
                        <a:pt x="36" y="78"/>
                        <a:pt x="38" y="78"/>
                      </a:cubicBezTo>
                      <a:cubicBezTo>
                        <a:pt x="40" y="79"/>
                        <a:pt x="37" y="83"/>
                        <a:pt x="39" y="86"/>
                      </a:cubicBezTo>
                      <a:cubicBezTo>
                        <a:pt x="41" y="90"/>
                        <a:pt x="35" y="95"/>
                        <a:pt x="35" y="97"/>
                      </a:cubicBezTo>
                      <a:cubicBezTo>
                        <a:pt x="35" y="100"/>
                        <a:pt x="47" y="100"/>
                        <a:pt x="51" y="96"/>
                      </a:cubicBezTo>
                      <a:cubicBezTo>
                        <a:pt x="55" y="92"/>
                        <a:pt x="57" y="96"/>
                        <a:pt x="54" y="99"/>
                      </a:cubicBezTo>
                      <a:cubicBezTo>
                        <a:pt x="52" y="102"/>
                        <a:pt x="53" y="105"/>
                        <a:pt x="56" y="106"/>
                      </a:cubicBezTo>
                      <a:cubicBezTo>
                        <a:pt x="59" y="107"/>
                        <a:pt x="61" y="108"/>
                        <a:pt x="59" y="110"/>
                      </a:cubicBezTo>
                      <a:cubicBezTo>
                        <a:pt x="58" y="113"/>
                        <a:pt x="59" y="118"/>
                        <a:pt x="58" y="121"/>
                      </a:cubicBezTo>
                      <a:cubicBezTo>
                        <a:pt x="57" y="123"/>
                        <a:pt x="47" y="123"/>
                        <a:pt x="47" y="121"/>
                      </a:cubicBezTo>
                      <a:cubicBezTo>
                        <a:pt x="46" y="119"/>
                        <a:pt x="42" y="121"/>
                        <a:pt x="43" y="123"/>
                      </a:cubicBezTo>
                      <a:cubicBezTo>
                        <a:pt x="44" y="125"/>
                        <a:pt x="39" y="128"/>
                        <a:pt x="40" y="130"/>
                      </a:cubicBezTo>
                      <a:cubicBezTo>
                        <a:pt x="40" y="132"/>
                        <a:pt x="46" y="132"/>
                        <a:pt x="46" y="134"/>
                      </a:cubicBezTo>
                      <a:cubicBezTo>
                        <a:pt x="47" y="137"/>
                        <a:pt x="42" y="140"/>
                        <a:pt x="36" y="142"/>
                      </a:cubicBezTo>
                      <a:cubicBezTo>
                        <a:pt x="29" y="144"/>
                        <a:pt x="37" y="149"/>
                        <a:pt x="40" y="147"/>
                      </a:cubicBezTo>
                      <a:cubicBezTo>
                        <a:pt x="43" y="144"/>
                        <a:pt x="42" y="148"/>
                        <a:pt x="47" y="148"/>
                      </a:cubicBezTo>
                      <a:cubicBezTo>
                        <a:pt x="51" y="148"/>
                        <a:pt x="54" y="152"/>
                        <a:pt x="58" y="150"/>
                      </a:cubicBezTo>
                      <a:cubicBezTo>
                        <a:pt x="63" y="148"/>
                        <a:pt x="63" y="150"/>
                        <a:pt x="59" y="153"/>
                      </a:cubicBezTo>
                      <a:cubicBezTo>
                        <a:pt x="56" y="155"/>
                        <a:pt x="50" y="152"/>
                        <a:pt x="47" y="154"/>
                      </a:cubicBezTo>
                      <a:cubicBezTo>
                        <a:pt x="44" y="156"/>
                        <a:pt x="30" y="169"/>
                        <a:pt x="33" y="172"/>
                      </a:cubicBezTo>
                      <a:cubicBezTo>
                        <a:pt x="34" y="174"/>
                        <a:pt x="36" y="169"/>
                        <a:pt x="41" y="167"/>
                      </a:cubicBezTo>
                      <a:cubicBezTo>
                        <a:pt x="46" y="165"/>
                        <a:pt x="47" y="169"/>
                        <a:pt x="49" y="169"/>
                      </a:cubicBezTo>
                      <a:cubicBezTo>
                        <a:pt x="52" y="169"/>
                        <a:pt x="52" y="163"/>
                        <a:pt x="54" y="164"/>
                      </a:cubicBezTo>
                      <a:cubicBezTo>
                        <a:pt x="56" y="164"/>
                        <a:pt x="58" y="162"/>
                        <a:pt x="62" y="163"/>
                      </a:cubicBezTo>
                      <a:cubicBezTo>
                        <a:pt x="66" y="163"/>
                        <a:pt x="69" y="162"/>
                        <a:pt x="71" y="160"/>
                      </a:cubicBezTo>
                      <a:cubicBezTo>
                        <a:pt x="73" y="159"/>
                        <a:pt x="79" y="164"/>
                        <a:pt x="80" y="162"/>
                      </a:cubicBezTo>
                      <a:cubicBezTo>
                        <a:pt x="82" y="161"/>
                        <a:pt x="89" y="160"/>
                        <a:pt x="93" y="160"/>
                      </a:cubicBezTo>
                      <a:cubicBezTo>
                        <a:pt x="97" y="160"/>
                        <a:pt x="106" y="156"/>
                        <a:pt x="109" y="154"/>
                      </a:cubicBezTo>
                      <a:cubicBezTo>
                        <a:pt x="111" y="151"/>
                        <a:pt x="107" y="151"/>
                        <a:pt x="104" y="151"/>
                      </a:cubicBezTo>
                      <a:cubicBezTo>
                        <a:pt x="100" y="152"/>
                        <a:pt x="101" y="148"/>
                        <a:pt x="105" y="145"/>
                      </a:cubicBezTo>
                      <a:cubicBezTo>
                        <a:pt x="108" y="141"/>
                        <a:pt x="114" y="139"/>
                        <a:pt x="114" y="134"/>
                      </a:cubicBezTo>
                      <a:close/>
                      <a:moveTo>
                        <a:pt x="14" y="50"/>
                      </a:moveTo>
                      <a:cubicBezTo>
                        <a:pt x="18" y="50"/>
                        <a:pt x="23" y="42"/>
                        <a:pt x="21" y="40"/>
                      </a:cubicBezTo>
                      <a:cubicBezTo>
                        <a:pt x="19" y="38"/>
                        <a:pt x="10" y="50"/>
                        <a:pt x="14" y="50"/>
                      </a:cubicBezTo>
                      <a:close/>
                      <a:moveTo>
                        <a:pt x="78" y="14"/>
                      </a:moveTo>
                      <a:cubicBezTo>
                        <a:pt x="81" y="11"/>
                        <a:pt x="84" y="0"/>
                        <a:pt x="80" y="1"/>
                      </a:cubicBezTo>
                      <a:cubicBezTo>
                        <a:pt x="76" y="3"/>
                        <a:pt x="77" y="15"/>
                        <a:pt x="78" y="14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0" name="Freeform 133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4535488" y="1836738"/>
                  <a:ext cx="103188" cy="98425"/>
                </a:xfrm>
                <a:custGeom>
                  <a:avLst/>
                  <a:gdLst/>
                  <a:ahLst/>
                  <a:cxnLst>
                    <a:cxn ang="0">
                      <a:pos x="27" y="20"/>
                    </a:cxn>
                    <a:cxn ang="0">
                      <a:pos x="27" y="12"/>
                    </a:cxn>
                    <a:cxn ang="0">
                      <a:pos x="28" y="2"/>
                    </a:cxn>
                    <a:cxn ang="0">
                      <a:pos x="20" y="7"/>
                    </a:cxn>
                    <a:cxn ang="0">
                      <a:pos x="13" y="10"/>
                    </a:cxn>
                    <a:cxn ang="0">
                      <a:pos x="14" y="15"/>
                    </a:cxn>
                    <a:cxn ang="0">
                      <a:pos x="7" y="12"/>
                    </a:cxn>
                    <a:cxn ang="0">
                      <a:pos x="2" y="20"/>
                    </a:cxn>
                    <a:cxn ang="0">
                      <a:pos x="2" y="33"/>
                    </a:cxn>
                    <a:cxn ang="0">
                      <a:pos x="6" y="43"/>
                    </a:cxn>
                    <a:cxn ang="0">
                      <a:pos x="8" y="48"/>
                    </a:cxn>
                    <a:cxn ang="0">
                      <a:pos x="18" y="49"/>
                    </a:cxn>
                    <a:cxn ang="0">
                      <a:pos x="22" y="48"/>
                    </a:cxn>
                    <a:cxn ang="0">
                      <a:pos x="18" y="42"/>
                    </a:cxn>
                    <a:cxn ang="0">
                      <a:pos x="24" y="44"/>
                    </a:cxn>
                    <a:cxn ang="0">
                      <a:pos x="32" y="43"/>
                    </a:cxn>
                    <a:cxn ang="0">
                      <a:pos x="28" y="36"/>
                    </a:cxn>
                    <a:cxn ang="0">
                      <a:pos x="22" y="36"/>
                    </a:cxn>
                    <a:cxn ang="0">
                      <a:pos x="26" y="29"/>
                    </a:cxn>
                    <a:cxn ang="0">
                      <a:pos x="33" y="25"/>
                    </a:cxn>
                    <a:cxn ang="0">
                      <a:pos x="27" y="20"/>
                    </a:cxn>
                    <a:cxn ang="0">
                      <a:pos x="53" y="30"/>
                    </a:cxn>
                    <a:cxn ang="0">
                      <a:pos x="49" y="32"/>
                    </a:cxn>
                    <a:cxn ang="0">
                      <a:pos x="45" y="30"/>
                    </a:cxn>
                    <a:cxn ang="0">
                      <a:pos x="38" y="33"/>
                    </a:cxn>
                    <a:cxn ang="0">
                      <a:pos x="42" y="43"/>
                    </a:cxn>
                    <a:cxn ang="0">
                      <a:pos x="39" y="46"/>
                    </a:cxn>
                    <a:cxn ang="0">
                      <a:pos x="42" y="51"/>
                    </a:cxn>
                    <a:cxn ang="0">
                      <a:pos x="50" y="42"/>
                    </a:cxn>
                    <a:cxn ang="0">
                      <a:pos x="53" y="30"/>
                    </a:cxn>
                  </a:cxnLst>
                  <a:rect l="0" t="0" r="r" b="b"/>
                  <a:pathLst>
                    <a:path w="54" h="52">
                      <a:moveTo>
                        <a:pt x="27" y="20"/>
                      </a:moveTo>
                      <a:cubicBezTo>
                        <a:pt x="26" y="19"/>
                        <a:pt x="25" y="13"/>
                        <a:pt x="27" y="12"/>
                      </a:cubicBezTo>
                      <a:cubicBezTo>
                        <a:pt x="29" y="10"/>
                        <a:pt x="30" y="4"/>
                        <a:pt x="28" y="2"/>
                      </a:cubicBezTo>
                      <a:cubicBezTo>
                        <a:pt x="27" y="0"/>
                        <a:pt x="21" y="2"/>
                        <a:pt x="20" y="7"/>
                      </a:cubicBezTo>
                      <a:cubicBezTo>
                        <a:pt x="20" y="11"/>
                        <a:pt x="15" y="9"/>
                        <a:pt x="13" y="10"/>
                      </a:cubicBezTo>
                      <a:cubicBezTo>
                        <a:pt x="12" y="11"/>
                        <a:pt x="16" y="13"/>
                        <a:pt x="14" y="15"/>
                      </a:cubicBezTo>
                      <a:cubicBezTo>
                        <a:pt x="12" y="17"/>
                        <a:pt x="11" y="12"/>
                        <a:pt x="7" y="12"/>
                      </a:cubicBezTo>
                      <a:cubicBezTo>
                        <a:pt x="4" y="11"/>
                        <a:pt x="4" y="17"/>
                        <a:pt x="2" y="20"/>
                      </a:cubicBezTo>
                      <a:cubicBezTo>
                        <a:pt x="0" y="23"/>
                        <a:pt x="1" y="29"/>
                        <a:pt x="2" y="33"/>
                      </a:cubicBezTo>
                      <a:cubicBezTo>
                        <a:pt x="2" y="37"/>
                        <a:pt x="7" y="39"/>
                        <a:pt x="6" y="43"/>
                      </a:cubicBezTo>
                      <a:cubicBezTo>
                        <a:pt x="5" y="44"/>
                        <a:pt x="7" y="46"/>
                        <a:pt x="8" y="48"/>
                      </a:cubicBezTo>
                      <a:cubicBezTo>
                        <a:pt x="12" y="48"/>
                        <a:pt x="16" y="48"/>
                        <a:pt x="18" y="49"/>
                      </a:cubicBezTo>
                      <a:cubicBezTo>
                        <a:pt x="19" y="49"/>
                        <a:pt x="20" y="49"/>
                        <a:pt x="22" y="48"/>
                      </a:cubicBezTo>
                      <a:cubicBezTo>
                        <a:pt x="21" y="46"/>
                        <a:pt x="17" y="44"/>
                        <a:pt x="18" y="42"/>
                      </a:cubicBezTo>
                      <a:cubicBezTo>
                        <a:pt x="18" y="40"/>
                        <a:pt x="21" y="42"/>
                        <a:pt x="24" y="44"/>
                      </a:cubicBezTo>
                      <a:cubicBezTo>
                        <a:pt x="26" y="46"/>
                        <a:pt x="31" y="46"/>
                        <a:pt x="32" y="43"/>
                      </a:cubicBezTo>
                      <a:cubicBezTo>
                        <a:pt x="32" y="42"/>
                        <a:pt x="31" y="35"/>
                        <a:pt x="28" y="36"/>
                      </a:cubicBezTo>
                      <a:cubicBezTo>
                        <a:pt x="24" y="38"/>
                        <a:pt x="24" y="37"/>
                        <a:pt x="22" y="36"/>
                      </a:cubicBezTo>
                      <a:cubicBezTo>
                        <a:pt x="21" y="34"/>
                        <a:pt x="25" y="31"/>
                        <a:pt x="26" y="29"/>
                      </a:cubicBezTo>
                      <a:cubicBezTo>
                        <a:pt x="26" y="26"/>
                        <a:pt x="32" y="27"/>
                        <a:pt x="33" y="25"/>
                      </a:cubicBezTo>
                      <a:cubicBezTo>
                        <a:pt x="34" y="23"/>
                        <a:pt x="29" y="20"/>
                        <a:pt x="27" y="20"/>
                      </a:cubicBezTo>
                      <a:close/>
                      <a:moveTo>
                        <a:pt x="53" y="30"/>
                      </a:moveTo>
                      <a:cubicBezTo>
                        <a:pt x="51" y="29"/>
                        <a:pt x="50" y="32"/>
                        <a:pt x="49" y="32"/>
                      </a:cubicBezTo>
                      <a:cubicBezTo>
                        <a:pt x="47" y="33"/>
                        <a:pt x="46" y="26"/>
                        <a:pt x="45" y="30"/>
                      </a:cubicBezTo>
                      <a:cubicBezTo>
                        <a:pt x="44" y="33"/>
                        <a:pt x="41" y="28"/>
                        <a:pt x="38" y="33"/>
                      </a:cubicBezTo>
                      <a:cubicBezTo>
                        <a:pt x="34" y="38"/>
                        <a:pt x="40" y="42"/>
                        <a:pt x="42" y="43"/>
                      </a:cubicBezTo>
                      <a:cubicBezTo>
                        <a:pt x="44" y="45"/>
                        <a:pt x="42" y="47"/>
                        <a:pt x="39" y="46"/>
                      </a:cubicBezTo>
                      <a:cubicBezTo>
                        <a:pt x="36" y="46"/>
                        <a:pt x="38" y="51"/>
                        <a:pt x="42" y="51"/>
                      </a:cubicBezTo>
                      <a:cubicBezTo>
                        <a:pt x="46" y="52"/>
                        <a:pt x="50" y="44"/>
                        <a:pt x="50" y="42"/>
                      </a:cubicBezTo>
                      <a:cubicBezTo>
                        <a:pt x="49" y="40"/>
                        <a:pt x="54" y="31"/>
                        <a:pt x="53" y="30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1" name="Freeform 134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4606925" y="1443038"/>
                  <a:ext cx="266700" cy="471488"/>
                </a:xfrm>
                <a:custGeom>
                  <a:avLst/>
                  <a:gdLst/>
                  <a:ahLst/>
                  <a:cxnLst>
                    <a:cxn ang="0">
                      <a:pos x="137" y="53"/>
                    </a:cxn>
                    <a:cxn ang="0">
                      <a:pos x="135" y="33"/>
                    </a:cxn>
                    <a:cxn ang="0">
                      <a:pos x="118" y="12"/>
                    </a:cxn>
                    <a:cxn ang="0">
                      <a:pos x="98" y="11"/>
                    </a:cxn>
                    <a:cxn ang="0">
                      <a:pos x="79" y="11"/>
                    </a:cxn>
                    <a:cxn ang="0">
                      <a:pos x="68" y="23"/>
                    </a:cxn>
                    <a:cxn ang="0">
                      <a:pos x="56" y="37"/>
                    </a:cxn>
                    <a:cxn ang="0">
                      <a:pos x="47" y="51"/>
                    </a:cxn>
                    <a:cxn ang="0">
                      <a:pos x="37" y="60"/>
                    </a:cxn>
                    <a:cxn ang="0">
                      <a:pos x="29" y="85"/>
                    </a:cxn>
                    <a:cxn ang="0">
                      <a:pos x="31" y="97"/>
                    </a:cxn>
                    <a:cxn ang="0">
                      <a:pos x="12" y="105"/>
                    </a:cxn>
                    <a:cxn ang="0">
                      <a:pos x="11" y="127"/>
                    </a:cxn>
                    <a:cxn ang="0">
                      <a:pos x="18" y="146"/>
                    </a:cxn>
                    <a:cxn ang="0">
                      <a:pos x="15" y="157"/>
                    </a:cxn>
                    <a:cxn ang="0">
                      <a:pos x="8" y="171"/>
                    </a:cxn>
                    <a:cxn ang="0">
                      <a:pos x="3" y="187"/>
                    </a:cxn>
                    <a:cxn ang="0">
                      <a:pos x="0" y="188"/>
                    </a:cxn>
                    <a:cxn ang="0">
                      <a:pos x="9" y="211"/>
                    </a:cxn>
                    <a:cxn ang="0">
                      <a:pos x="17" y="230"/>
                    </a:cxn>
                    <a:cxn ang="0">
                      <a:pos x="20" y="244"/>
                    </a:cxn>
                    <a:cxn ang="0">
                      <a:pos x="33" y="238"/>
                    </a:cxn>
                    <a:cxn ang="0">
                      <a:pos x="46" y="233"/>
                    </a:cxn>
                    <a:cxn ang="0">
                      <a:pos x="57" y="230"/>
                    </a:cxn>
                    <a:cxn ang="0">
                      <a:pos x="59" y="220"/>
                    </a:cxn>
                    <a:cxn ang="0">
                      <a:pos x="61" y="196"/>
                    </a:cxn>
                    <a:cxn ang="0">
                      <a:pos x="77" y="179"/>
                    </a:cxn>
                    <a:cxn ang="0">
                      <a:pos x="73" y="158"/>
                    </a:cxn>
                    <a:cxn ang="0">
                      <a:pos x="64" y="144"/>
                    </a:cxn>
                    <a:cxn ang="0">
                      <a:pos x="71" y="124"/>
                    </a:cxn>
                    <a:cxn ang="0">
                      <a:pos x="84" y="110"/>
                    </a:cxn>
                    <a:cxn ang="0">
                      <a:pos x="112" y="91"/>
                    </a:cxn>
                    <a:cxn ang="0">
                      <a:pos x="115" y="71"/>
                    </a:cxn>
                    <a:cxn ang="0">
                      <a:pos x="134" y="64"/>
                    </a:cxn>
                    <a:cxn ang="0">
                      <a:pos x="139" y="58"/>
                    </a:cxn>
                    <a:cxn ang="0">
                      <a:pos x="75" y="220"/>
                    </a:cxn>
                  </a:cxnLst>
                  <a:rect l="0" t="0" r="r" b="b"/>
                  <a:pathLst>
                    <a:path w="140" h="247">
                      <a:moveTo>
                        <a:pt x="139" y="58"/>
                      </a:moveTo>
                      <a:cubicBezTo>
                        <a:pt x="137" y="57"/>
                        <a:pt x="134" y="53"/>
                        <a:pt x="137" y="53"/>
                      </a:cubicBezTo>
                      <a:cubicBezTo>
                        <a:pt x="139" y="53"/>
                        <a:pt x="140" y="44"/>
                        <a:pt x="137" y="43"/>
                      </a:cubicBezTo>
                      <a:cubicBezTo>
                        <a:pt x="134" y="41"/>
                        <a:pt x="137" y="34"/>
                        <a:pt x="135" y="33"/>
                      </a:cubicBezTo>
                      <a:cubicBezTo>
                        <a:pt x="132" y="31"/>
                        <a:pt x="134" y="26"/>
                        <a:pt x="134" y="22"/>
                      </a:cubicBezTo>
                      <a:cubicBezTo>
                        <a:pt x="135" y="18"/>
                        <a:pt x="124" y="15"/>
                        <a:pt x="118" y="12"/>
                      </a:cubicBezTo>
                      <a:cubicBezTo>
                        <a:pt x="112" y="10"/>
                        <a:pt x="109" y="5"/>
                        <a:pt x="105" y="3"/>
                      </a:cubicBezTo>
                      <a:cubicBezTo>
                        <a:pt x="100" y="0"/>
                        <a:pt x="98" y="7"/>
                        <a:pt x="98" y="11"/>
                      </a:cubicBezTo>
                      <a:cubicBezTo>
                        <a:pt x="98" y="16"/>
                        <a:pt x="94" y="16"/>
                        <a:pt x="91" y="13"/>
                      </a:cubicBezTo>
                      <a:cubicBezTo>
                        <a:pt x="87" y="11"/>
                        <a:pt x="84" y="13"/>
                        <a:pt x="79" y="11"/>
                      </a:cubicBezTo>
                      <a:cubicBezTo>
                        <a:pt x="74" y="9"/>
                        <a:pt x="76" y="16"/>
                        <a:pt x="76" y="19"/>
                      </a:cubicBezTo>
                      <a:cubicBezTo>
                        <a:pt x="76" y="23"/>
                        <a:pt x="71" y="23"/>
                        <a:pt x="68" y="23"/>
                      </a:cubicBezTo>
                      <a:cubicBezTo>
                        <a:pt x="64" y="23"/>
                        <a:pt x="59" y="25"/>
                        <a:pt x="59" y="29"/>
                      </a:cubicBezTo>
                      <a:cubicBezTo>
                        <a:pt x="59" y="33"/>
                        <a:pt x="54" y="35"/>
                        <a:pt x="56" y="37"/>
                      </a:cubicBezTo>
                      <a:cubicBezTo>
                        <a:pt x="57" y="39"/>
                        <a:pt x="55" y="41"/>
                        <a:pt x="53" y="43"/>
                      </a:cubicBezTo>
                      <a:cubicBezTo>
                        <a:pt x="51" y="44"/>
                        <a:pt x="49" y="50"/>
                        <a:pt x="47" y="51"/>
                      </a:cubicBezTo>
                      <a:cubicBezTo>
                        <a:pt x="46" y="53"/>
                        <a:pt x="48" y="56"/>
                        <a:pt x="45" y="58"/>
                      </a:cubicBezTo>
                      <a:cubicBezTo>
                        <a:pt x="42" y="60"/>
                        <a:pt x="38" y="58"/>
                        <a:pt x="37" y="60"/>
                      </a:cubicBezTo>
                      <a:cubicBezTo>
                        <a:pt x="35" y="62"/>
                        <a:pt x="37" y="65"/>
                        <a:pt x="36" y="70"/>
                      </a:cubicBezTo>
                      <a:cubicBezTo>
                        <a:pt x="36" y="75"/>
                        <a:pt x="32" y="80"/>
                        <a:pt x="29" y="85"/>
                      </a:cubicBezTo>
                      <a:cubicBezTo>
                        <a:pt x="25" y="89"/>
                        <a:pt x="30" y="90"/>
                        <a:pt x="31" y="91"/>
                      </a:cubicBezTo>
                      <a:cubicBezTo>
                        <a:pt x="33" y="91"/>
                        <a:pt x="33" y="94"/>
                        <a:pt x="31" y="97"/>
                      </a:cubicBezTo>
                      <a:cubicBezTo>
                        <a:pt x="30" y="100"/>
                        <a:pt x="26" y="98"/>
                        <a:pt x="24" y="97"/>
                      </a:cubicBezTo>
                      <a:cubicBezTo>
                        <a:pt x="22" y="97"/>
                        <a:pt x="16" y="100"/>
                        <a:pt x="12" y="105"/>
                      </a:cubicBezTo>
                      <a:cubicBezTo>
                        <a:pt x="9" y="110"/>
                        <a:pt x="10" y="114"/>
                        <a:pt x="11" y="116"/>
                      </a:cubicBezTo>
                      <a:cubicBezTo>
                        <a:pt x="12" y="119"/>
                        <a:pt x="9" y="122"/>
                        <a:pt x="11" y="127"/>
                      </a:cubicBezTo>
                      <a:cubicBezTo>
                        <a:pt x="14" y="133"/>
                        <a:pt x="10" y="134"/>
                        <a:pt x="11" y="138"/>
                      </a:cubicBezTo>
                      <a:cubicBezTo>
                        <a:pt x="11" y="142"/>
                        <a:pt x="18" y="142"/>
                        <a:pt x="18" y="146"/>
                      </a:cubicBezTo>
                      <a:cubicBezTo>
                        <a:pt x="19" y="151"/>
                        <a:pt x="16" y="152"/>
                        <a:pt x="14" y="152"/>
                      </a:cubicBezTo>
                      <a:cubicBezTo>
                        <a:pt x="12" y="152"/>
                        <a:pt x="12" y="156"/>
                        <a:pt x="15" y="157"/>
                      </a:cubicBezTo>
                      <a:cubicBezTo>
                        <a:pt x="17" y="159"/>
                        <a:pt x="16" y="166"/>
                        <a:pt x="15" y="168"/>
                      </a:cubicBezTo>
                      <a:cubicBezTo>
                        <a:pt x="14" y="170"/>
                        <a:pt x="7" y="168"/>
                        <a:pt x="8" y="171"/>
                      </a:cubicBezTo>
                      <a:cubicBezTo>
                        <a:pt x="8" y="174"/>
                        <a:pt x="6" y="178"/>
                        <a:pt x="6" y="180"/>
                      </a:cubicBezTo>
                      <a:cubicBezTo>
                        <a:pt x="6" y="182"/>
                        <a:pt x="6" y="189"/>
                        <a:pt x="3" y="187"/>
                      </a:cubicBezTo>
                      <a:cubicBezTo>
                        <a:pt x="3" y="187"/>
                        <a:pt x="1" y="187"/>
                        <a:pt x="0" y="187"/>
                      </a:cubicBezTo>
                      <a:cubicBezTo>
                        <a:pt x="0" y="187"/>
                        <a:pt x="0" y="188"/>
                        <a:pt x="0" y="188"/>
                      </a:cubicBezTo>
                      <a:cubicBezTo>
                        <a:pt x="0" y="192"/>
                        <a:pt x="1" y="196"/>
                        <a:pt x="5" y="199"/>
                      </a:cubicBezTo>
                      <a:cubicBezTo>
                        <a:pt x="9" y="202"/>
                        <a:pt x="6" y="207"/>
                        <a:pt x="9" y="211"/>
                      </a:cubicBezTo>
                      <a:cubicBezTo>
                        <a:pt x="12" y="215"/>
                        <a:pt x="11" y="218"/>
                        <a:pt x="15" y="221"/>
                      </a:cubicBezTo>
                      <a:cubicBezTo>
                        <a:pt x="18" y="224"/>
                        <a:pt x="18" y="226"/>
                        <a:pt x="17" y="230"/>
                      </a:cubicBezTo>
                      <a:cubicBezTo>
                        <a:pt x="15" y="234"/>
                        <a:pt x="20" y="233"/>
                        <a:pt x="20" y="235"/>
                      </a:cubicBezTo>
                      <a:cubicBezTo>
                        <a:pt x="20" y="237"/>
                        <a:pt x="19" y="242"/>
                        <a:pt x="20" y="244"/>
                      </a:cubicBezTo>
                      <a:cubicBezTo>
                        <a:pt x="21" y="247"/>
                        <a:pt x="24" y="244"/>
                        <a:pt x="29" y="244"/>
                      </a:cubicBezTo>
                      <a:cubicBezTo>
                        <a:pt x="34" y="244"/>
                        <a:pt x="33" y="241"/>
                        <a:pt x="33" y="238"/>
                      </a:cubicBezTo>
                      <a:cubicBezTo>
                        <a:pt x="33" y="234"/>
                        <a:pt x="36" y="236"/>
                        <a:pt x="37" y="234"/>
                      </a:cubicBezTo>
                      <a:cubicBezTo>
                        <a:pt x="37" y="232"/>
                        <a:pt x="42" y="231"/>
                        <a:pt x="46" y="233"/>
                      </a:cubicBezTo>
                      <a:cubicBezTo>
                        <a:pt x="50" y="235"/>
                        <a:pt x="52" y="232"/>
                        <a:pt x="53" y="228"/>
                      </a:cubicBezTo>
                      <a:cubicBezTo>
                        <a:pt x="53" y="224"/>
                        <a:pt x="55" y="229"/>
                        <a:pt x="57" y="230"/>
                      </a:cubicBezTo>
                      <a:cubicBezTo>
                        <a:pt x="58" y="230"/>
                        <a:pt x="61" y="223"/>
                        <a:pt x="63" y="219"/>
                      </a:cubicBezTo>
                      <a:cubicBezTo>
                        <a:pt x="65" y="214"/>
                        <a:pt x="63" y="215"/>
                        <a:pt x="59" y="220"/>
                      </a:cubicBezTo>
                      <a:cubicBezTo>
                        <a:pt x="55" y="224"/>
                        <a:pt x="57" y="215"/>
                        <a:pt x="59" y="212"/>
                      </a:cubicBezTo>
                      <a:cubicBezTo>
                        <a:pt x="60" y="208"/>
                        <a:pt x="60" y="198"/>
                        <a:pt x="61" y="196"/>
                      </a:cubicBezTo>
                      <a:cubicBezTo>
                        <a:pt x="61" y="193"/>
                        <a:pt x="62" y="190"/>
                        <a:pt x="67" y="189"/>
                      </a:cubicBezTo>
                      <a:cubicBezTo>
                        <a:pt x="72" y="188"/>
                        <a:pt x="78" y="182"/>
                        <a:pt x="77" y="179"/>
                      </a:cubicBezTo>
                      <a:cubicBezTo>
                        <a:pt x="76" y="177"/>
                        <a:pt x="84" y="173"/>
                        <a:pt x="84" y="170"/>
                      </a:cubicBezTo>
                      <a:cubicBezTo>
                        <a:pt x="84" y="168"/>
                        <a:pt x="76" y="160"/>
                        <a:pt x="73" y="158"/>
                      </a:cubicBezTo>
                      <a:cubicBezTo>
                        <a:pt x="70" y="157"/>
                        <a:pt x="65" y="158"/>
                        <a:pt x="65" y="156"/>
                      </a:cubicBezTo>
                      <a:cubicBezTo>
                        <a:pt x="66" y="154"/>
                        <a:pt x="64" y="147"/>
                        <a:pt x="64" y="144"/>
                      </a:cubicBezTo>
                      <a:cubicBezTo>
                        <a:pt x="63" y="140"/>
                        <a:pt x="68" y="136"/>
                        <a:pt x="68" y="133"/>
                      </a:cubicBezTo>
                      <a:cubicBezTo>
                        <a:pt x="68" y="129"/>
                        <a:pt x="68" y="125"/>
                        <a:pt x="71" y="124"/>
                      </a:cubicBezTo>
                      <a:cubicBezTo>
                        <a:pt x="74" y="123"/>
                        <a:pt x="72" y="120"/>
                        <a:pt x="76" y="119"/>
                      </a:cubicBezTo>
                      <a:cubicBezTo>
                        <a:pt x="80" y="118"/>
                        <a:pt x="80" y="112"/>
                        <a:pt x="84" y="110"/>
                      </a:cubicBezTo>
                      <a:cubicBezTo>
                        <a:pt x="89" y="108"/>
                        <a:pt x="89" y="107"/>
                        <a:pt x="95" y="104"/>
                      </a:cubicBezTo>
                      <a:cubicBezTo>
                        <a:pt x="101" y="101"/>
                        <a:pt x="110" y="94"/>
                        <a:pt x="112" y="91"/>
                      </a:cubicBezTo>
                      <a:cubicBezTo>
                        <a:pt x="114" y="87"/>
                        <a:pt x="106" y="84"/>
                        <a:pt x="111" y="80"/>
                      </a:cubicBezTo>
                      <a:cubicBezTo>
                        <a:pt x="116" y="76"/>
                        <a:pt x="112" y="72"/>
                        <a:pt x="115" y="71"/>
                      </a:cubicBezTo>
                      <a:cubicBezTo>
                        <a:pt x="119" y="69"/>
                        <a:pt x="120" y="68"/>
                        <a:pt x="123" y="65"/>
                      </a:cubicBezTo>
                      <a:cubicBezTo>
                        <a:pt x="125" y="62"/>
                        <a:pt x="128" y="65"/>
                        <a:pt x="134" y="64"/>
                      </a:cubicBezTo>
                      <a:cubicBezTo>
                        <a:pt x="137" y="63"/>
                        <a:pt x="139" y="63"/>
                        <a:pt x="140" y="64"/>
                      </a:cubicBezTo>
                      <a:cubicBezTo>
                        <a:pt x="140" y="61"/>
                        <a:pt x="140" y="59"/>
                        <a:pt x="139" y="58"/>
                      </a:cubicBezTo>
                      <a:close/>
                      <a:moveTo>
                        <a:pt x="83" y="205"/>
                      </a:moveTo>
                      <a:cubicBezTo>
                        <a:pt x="76" y="205"/>
                        <a:pt x="73" y="218"/>
                        <a:pt x="75" y="220"/>
                      </a:cubicBezTo>
                      <a:cubicBezTo>
                        <a:pt x="76" y="221"/>
                        <a:pt x="89" y="205"/>
                        <a:pt x="83" y="205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2" name="Freeform 135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4826000" y="1774825"/>
                  <a:ext cx="136525" cy="66675"/>
                </a:xfrm>
                <a:custGeom>
                  <a:avLst/>
                  <a:gdLst/>
                  <a:ahLst/>
                  <a:cxnLst>
                    <a:cxn ang="0">
                      <a:pos x="66" y="10"/>
                    </a:cxn>
                    <a:cxn ang="0">
                      <a:pos x="69" y="2"/>
                    </a:cxn>
                    <a:cxn ang="0">
                      <a:pos x="66" y="4"/>
                    </a:cxn>
                    <a:cxn ang="0">
                      <a:pos x="45" y="1"/>
                    </a:cxn>
                    <a:cxn ang="0">
                      <a:pos x="24" y="6"/>
                    </a:cxn>
                    <a:cxn ang="0">
                      <a:pos x="17" y="12"/>
                    </a:cxn>
                    <a:cxn ang="0">
                      <a:pos x="19" y="19"/>
                    </a:cxn>
                    <a:cxn ang="0">
                      <a:pos x="26" y="23"/>
                    </a:cxn>
                    <a:cxn ang="0">
                      <a:pos x="28" y="28"/>
                    </a:cxn>
                    <a:cxn ang="0">
                      <a:pos x="28" y="28"/>
                    </a:cxn>
                    <a:cxn ang="0">
                      <a:pos x="40" y="28"/>
                    </a:cxn>
                    <a:cxn ang="0">
                      <a:pos x="52" y="34"/>
                    </a:cxn>
                    <a:cxn ang="0">
                      <a:pos x="62" y="35"/>
                    </a:cxn>
                    <a:cxn ang="0">
                      <a:pos x="63" y="32"/>
                    </a:cxn>
                    <a:cxn ang="0">
                      <a:pos x="66" y="28"/>
                    </a:cxn>
                    <a:cxn ang="0">
                      <a:pos x="63" y="22"/>
                    </a:cxn>
                    <a:cxn ang="0">
                      <a:pos x="63" y="16"/>
                    </a:cxn>
                    <a:cxn ang="0">
                      <a:pos x="66" y="10"/>
                    </a:cxn>
                    <a:cxn ang="0">
                      <a:pos x="7" y="18"/>
                    </a:cxn>
                    <a:cxn ang="0">
                      <a:pos x="3" y="28"/>
                    </a:cxn>
                    <a:cxn ang="0">
                      <a:pos x="15" y="20"/>
                    </a:cxn>
                    <a:cxn ang="0">
                      <a:pos x="7" y="18"/>
                    </a:cxn>
                    <a:cxn ang="0">
                      <a:pos x="12" y="13"/>
                    </a:cxn>
                    <a:cxn ang="0">
                      <a:pos x="5" y="14"/>
                    </a:cxn>
                    <a:cxn ang="0">
                      <a:pos x="12" y="13"/>
                    </a:cxn>
                  </a:cxnLst>
                  <a:rect l="0" t="0" r="r" b="b"/>
                  <a:pathLst>
                    <a:path w="71" h="35">
                      <a:moveTo>
                        <a:pt x="66" y="10"/>
                      </a:moveTo>
                      <a:cubicBezTo>
                        <a:pt x="68" y="7"/>
                        <a:pt x="71" y="6"/>
                        <a:pt x="69" y="2"/>
                      </a:cubicBezTo>
                      <a:cubicBezTo>
                        <a:pt x="68" y="3"/>
                        <a:pt x="67" y="3"/>
                        <a:pt x="66" y="4"/>
                      </a:cubicBezTo>
                      <a:cubicBezTo>
                        <a:pt x="61" y="5"/>
                        <a:pt x="51" y="0"/>
                        <a:pt x="45" y="1"/>
                      </a:cubicBezTo>
                      <a:cubicBezTo>
                        <a:pt x="39" y="3"/>
                        <a:pt x="27" y="3"/>
                        <a:pt x="24" y="6"/>
                      </a:cubicBezTo>
                      <a:cubicBezTo>
                        <a:pt x="21" y="9"/>
                        <a:pt x="14" y="9"/>
                        <a:pt x="17" y="12"/>
                      </a:cubicBezTo>
                      <a:cubicBezTo>
                        <a:pt x="20" y="15"/>
                        <a:pt x="17" y="16"/>
                        <a:pt x="19" y="19"/>
                      </a:cubicBezTo>
                      <a:cubicBezTo>
                        <a:pt x="22" y="22"/>
                        <a:pt x="23" y="24"/>
                        <a:pt x="26" y="23"/>
                      </a:cubicBezTo>
                      <a:cubicBezTo>
                        <a:pt x="29" y="22"/>
                        <a:pt x="32" y="24"/>
                        <a:pt x="28" y="28"/>
                      </a:cubicBezTo>
                      <a:cubicBezTo>
                        <a:pt x="28" y="28"/>
                        <a:pt x="28" y="28"/>
                        <a:pt x="28" y="28"/>
                      </a:cubicBezTo>
                      <a:cubicBezTo>
                        <a:pt x="34" y="27"/>
                        <a:pt x="39" y="27"/>
                        <a:pt x="40" y="28"/>
                      </a:cubicBezTo>
                      <a:cubicBezTo>
                        <a:pt x="42" y="29"/>
                        <a:pt x="50" y="35"/>
                        <a:pt x="52" y="34"/>
                      </a:cubicBezTo>
                      <a:cubicBezTo>
                        <a:pt x="53" y="34"/>
                        <a:pt x="58" y="34"/>
                        <a:pt x="62" y="35"/>
                      </a:cubicBezTo>
                      <a:cubicBezTo>
                        <a:pt x="62" y="34"/>
                        <a:pt x="62" y="32"/>
                        <a:pt x="63" y="32"/>
                      </a:cubicBezTo>
                      <a:cubicBezTo>
                        <a:pt x="64" y="31"/>
                        <a:pt x="68" y="31"/>
                        <a:pt x="66" y="28"/>
                      </a:cubicBezTo>
                      <a:cubicBezTo>
                        <a:pt x="64" y="26"/>
                        <a:pt x="64" y="25"/>
                        <a:pt x="63" y="22"/>
                      </a:cubicBezTo>
                      <a:cubicBezTo>
                        <a:pt x="63" y="19"/>
                        <a:pt x="62" y="18"/>
                        <a:pt x="63" y="16"/>
                      </a:cubicBezTo>
                      <a:cubicBezTo>
                        <a:pt x="63" y="14"/>
                        <a:pt x="65" y="13"/>
                        <a:pt x="66" y="10"/>
                      </a:cubicBezTo>
                      <a:close/>
                      <a:moveTo>
                        <a:pt x="7" y="18"/>
                      </a:moveTo>
                      <a:cubicBezTo>
                        <a:pt x="1" y="20"/>
                        <a:pt x="0" y="28"/>
                        <a:pt x="3" y="28"/>
                      </a:cubicBezTo>
                      <a:cubicBezTo>
                        <a:pt x="6" y="28"/>
                        <a:pt x="13" y="22"/>
                        <a:pt x="15" y="20"/>
                      </a:cubicBezTo>
                      <a:cubicBezTo>
                        <a:pt x="16" y="18"/>
                        <a:pt x="13" y="16"/>
                        <a:pt x="7" y="18"/>
                      </a:cubicBezTo>
                      <a:close/>
                      <a:moveTo>
                        <a:pt x="12" y="13"/>
                      </a:moveTo>
                      <a:cubicBezTo>
                        <a:pt x="14" y="11"/>
                        <a:pt x="3" y="12"/>
                        <a:pt x="5" y="14"/>
                      </a:cubicBezTo>
                      <a:cubicBezTo>
                        <a:pt x="7" y="16"/>
                        <a:pt x="11" y="16"/>
                        <a:pt x="12" y="13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3" name="Freeform 136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076825" y="3148013"/>
                  <a:ext cx="173038" cy="211138"/>
                </a:xfrm>
                <a:custGeom>
                  <a:avLst/>
                  <a:gdLst/>
                  <a:ahLst/>
                  <a:cxnLst>
                    <a:cxn ang="0">
                      <a:pos x="80" y="25"/>
                    </a:cxn>
                    <a:cxn ang="0">
                      <a:pos x="85" y="17"/>
                    </a:cxn>
                    <a:cxn ang="0">
                      <a:pos x="91" y="9"/>
                    </a:cxn>
                    <a:cxn ang="0">
                      <a:pos x="85" y="11"/>
                    </a:cxn>
                    <a:cxn ang="0">
                      <a:pos x="80" y="8"/>
                    </a:cxn>
                    <a:cxn ang="0">
                      <a:pos x="70" y="10"/>
                    </a:cxn>
                    <a:cxn ang="0">
                      <a:pos x="62" y="16"/>
                    </a:cxn>
                    <a:cxn ang="0">
                      <a:pos x="49" y="14"/>
                    </a:cxn>
                    <a:cxn ang="0">
                      <a:pos x="36" y="7"/>
                    </a:cxn>
                    <a:cxn ang="0">
                      <a:pos x="25" y="4"/>
                    </a:cxn>
                    <a:cxn ang="0">
                      <a:pos x="18" y="1"/>
                    </a:cxn>
                    <a:cxn ang="0">
                      <a:pos x="12" y="0"/>
                    </a:cxn>
                    <a:cxn ang="0">
                      <a:pos x="3" y="6"/>
                    </a:cxn>
                    <a:cxn ang="0">
                      <a:pos x="1" y="8"/>
                    </a:cxn>
                    <a:cxn ang="0">
                      <a:pos x="6" y="13"/>
                    </a:cxn>
                    <a:cxn ang="0">
                      <a:pos x="7" y="21"/>
                    </a:cxn>
                    <a:cxn ang="0">
                      <a:pos x="12" y="25"/>
                    </a:cxn>
                    <a:cxn ang="0">
                      <a:pos x="11" y="34"/>
                    </a:cxn>
                    <a:cxn ang="0">
                      <a:pos x="4" y="47"/>
                    </a:cxn>
                    <a:cxn ang="0">
                      <a:pos x="1" y="54"/>
                    </a:cxn>
                    <a:cxn ang="0">
                      <a:pos x="8" y="59"/>
                    </a:cxn>
                    <a:cxn ang="0">
                      <a:pos x="0" y="66"/>
                    </a:cxn>
                    <a:cxn ang="0">
                      <a:pos x="0" y="67"/>
                    </a:cxn>
                    <a:cxn ang="0">
                      <a:pos x="43" y="90"/>
                    </a:cxn>
                    <a:cxn ang="0">
                      <a:pos x="42" y="96"/>
                    </a:cxn>
                    <a:cxn ang="0">
                      <a:pos x="61" y="110"/>
                    </a:cxn>
                    <a:cxn ang="0">
                      <a:pos x="72" y="85"/>
                    </a:cxn>
                    <a:cxn ang="0">
                      <a:pos x="79" y="80"/>
                    </a:cxn>
                    <a:cxn ang="0">
                      <a:pos x="85" y="76"/>
                    </a:cxn>
                    <a:cxn ang="0">
                      <a:pos x="86" y="74"/>
                    </a:cxn>
                    <a:cxn ang="0">
                      <a:pos x="81" y="65"/>
                    </a:cxn>
                    <a:cxn ang="0">
                      <a:pos x="80" y="25"/>
                    </a:cxn>
                  </a:cxnLst>
                  <a:rect l="0" t="0" r="r" b="b"/>
                  <a:pathLst>
                    <a:path w="91" h="110">
                      <a:moveTo>
                        <a:pt x="80" y="25"/>
                      </a:moveTo>
                      <a:cubicBezTo>
                        <a:pt x="85" y="17"/>
                        <a:pt x="85" y="17"/>
                        <a:pt x="85" y="17"/>
                      </a:cubicBezTo>
                      <a:cubicBezTo>
                        <a:pt x="91" y="9"/>
                        <a:pt x="91" y="9"/>
                        <a:pt x="91" y="9"/>
                      </a:cubicBezTo>
                      <a:cubicBezTo>
                        <a:pt x="88" y="10"/>
                        <a:pt x="86" y="10"/>
                        <a:pt x="85" y="11"/>
                      </a:cubicBezTo>
                      <a:cubicBezTo>
                        <a:pt x="83" y="12"/>
                        <a:pt x="80" y="10"/>
                        <a:pt x="80" y="8"/>
                      </a:cubicBezTo>
                      <a:cubicBezTo>
                        <a:pt x="79" y="7"/>
                        <a:pt x="74" y="8"/>
                        <a:pt x="70" y="10"/>
                      </a:cubicBezTo>
                      <a:cubicBezTo>
                        <a:pt x="66" y="13"/>
                        <a:pt x="64" y="17"/>
                        <a:pt x="62" y="16"/>
                      </a:cubicBezTo>
                      <a:cubicBezTo>
                        <a:pt x="61" y="15"/>
                        <a:pt x="52" y="14"/>
                        <a:pt x="49" y="14"/>
                      </a:cubicBezTo>
                      <a:cubicBezTo>
                        <a:pt x="47" y="14"/>
                        <a:pt x="39" y="9"/>
                        <a:pt x="36" y="7"/>
                      </a:cubicBezTo>
                      <a:cubicBezTo>
                        <a:pt x="34" y="4"/>
                        <a:pt x="27" y="5"/>
                        <a:pt x="25" y="4"/>
                      </a:cubicBezTo>
                      <a:cubicBezTo>
                        <a:pt x="23" y="3"/>
                        <a:pt x="20" y="3"/>
                        <a:pt x="18" y="1"/>
                      </a:cubicBezTo>
                      <a:cubicBezTo>
                        <a:pt x="17" y="0"/>
                        <a:pt x="14" y="0"/>
                        <a:pt x="12" y="0"/>
                      </a:cubicBezTo>
                      <a:cubicBezTo>
                        <a:pt x="9" y="1"/>
                        <a:pt x="3" y="4"/>
                        <a:pt x="3" y="6"/>
                      </a:cubicBezTo>
                      <a:cubicBezTo>
                        <a:pt x="2" y="7"/>
                        <a:pt x="2" y="8"/>
                        <a:pt x="1" y="8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7" y="21"/>
                        <a:pt x="7" y="21"/>
                        <a:pt x="7" y="21"/>
                      </a:cubicBezTo>
                      <a:cubicBezTo>
                        <a:pt x="12" y="25"/>
                        <a:pt x="12" y="25"/>
                        <a:pt x="12" y="25"/>
                      </a:cubicBezTo>
                      <a:cubicBezTo>
                        <a:pt x="12" y="25"/>
                        <a:pt x="12" y="30"/>
                        <a:pt x="11" y="34"/>
                      </a:cubicBezTo>
                      <a:cubicBezTo>
                        <a:pt x="11" y="39"/>
                        <a:pt x="7" y="45"/>
                        <a:pt x="4" y="47"/>
                      </a:cubicBezTo>
                      <a:cubicBezTo>
                        <a:pt x="3" y="48"/>
                        <a:pt x="2" y="51"/>
                        <a:pt x="1" y="54"/>
                      </a:cubicBezTo>
                      <a:cubicBezTo>
                        <a:pt x="5" y="56"/>
                        <a:pt x="8" y="57"/>
                        <a:pt x="8" y="59"/>
                      </a:cubicBezTo>
                      <a:cubicBezTo>
                        <a:pt x="8" y="61"/>
                        <a:pt x="0" y="60"/>
                        <a:pt x="0" y="66"/>
                      </a:cubicBezTo>
                      <a:cubicBezTo>
                        <a:pt x="0" y="66"/>
                        <a:pt x="0" y="67"/>
                        <a:pt x="0" y="67"/>
                      </a:cubicBezTo>
                      <a:cubicBezTo>
                        <a:pt x="43" y="90"/>
                        <a:pt x="43" y="90"/>
                        <a:pt x="43" y="90"/>
                      </a:cubicBezTo>
                      <a:cubicBezTo>
                        <a:pt x="42" y="96"/>
                        <a:pt x="42" y="96"/>
                        <a:pt x="42" y="96"/>
                      </a:cubicBezTo>
                      <a:cubicBezTo>
                        <a:pt x="42" y="96"/>
                        <a:pt x="52" y="103"/>
                        <a:pt x="61" y="110"/>
                      </a:cubicBezTo>
                      <a:cubicBezTo>
                        <a:pt x="65" y="99"/>
                        <a:pt x="71" y="88"/>
                        <a:pt x="72" y="85"/>
                      </a:cubicBezTo>
                      <a:cubicBezTo>
                        <a:pt x="75" y="82"/>
                        <a:pt x="77" y="82"/>
                        <a:pt x="79" y="80"/>
                      </a:cubicBezTo>
                      <a:cubicBezTo>
                        <a:pt x="81" y="77"/>
                        <a:pt x="82" y="81"/>
                        <a:pt x="85" y="76"/>
                      </a:cubicBezTo>
                      <a:cubicBezTo>
                        <a:pt x="86" y="75"/>
                        <a:pt x="86" y="75"/>
                        <a:pt x="86" y="74"/>
                      </a:cubicBezTo>
                      <a:cubicBezTo>
                        <a:pt x="81" y="65"/>
                        <a:pt x="81" y="65"/>
                        <a:pt x="81" y="65"/>
                      </a:cubicBezTo>
                      <a:lnTo>
                        <a:pt x="80" y="25"/>
                      </a:ln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4" name="Freeform 137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981575" y="3163888"/>
                  <a:ext cx="117475" cy="122238"/>
                </a:xfrm>
                <a:custGeom>
                  <a:avLst/>
                  <a:gdLst/>
                  <a:ahLst/>
                  <a:cxnLst>
                    <a:cxn ang="0">
                      <a:pos x="57" y="13"/>
                    </a:cxn>
                    <a:cxn ang="0">
                      <a:pos x="56" y="5"/>
                    </a:cxn>
                    <a:cxn ang="0">
                      <a:pos x="51" y="0"/>
                    </a:cxn>
                    <a:cxn ang="0">
                      <a:pos x="47" y="4"/>
                    </a:cxn>
                    <a:cxn ang="0">
                      <a:pos x="40" y="4"/>
                    </a:cxn>
                    <a:cxn ang="0">
                      <a:pos x="32" y="7"/>
                    </a:cxn>
                    <a:cxn ang="0">
                      <a:pos x="25" y="5"/>
                    </a:cxn>
                    <a:cxn ang="0">
                      <a:pos x="17" y="7"/>
                    </a:cxn>
                    <a:cxn ang="0">
                      <a:pos x="16" y="17"/>
                    </a:cxn>
                    <a:cxn ang="0">
                      <a:pos x="19" y="22"/>
                    </a:cxn>
                    <a:cxn ang="0">
                      <a:pos x="16" y="28"/>
                    </a:cxn>
                    <a:cxn ang="0">
                      <a:pos x="11" y="31"/>
                    </a:cxn>
                    <a:cxn ang="0">
                      <a:pos x="7" y="38"/>
                    </a:cxn>
                    <a:cxn ang="0">
                      <a:pos x="4" y="46"/>
                    </a:cxn>
                    <a:cxn ang="0">
                      <a:pos x="2" y="55"/>
                    </a:cxn>
                    <a:cxn ang="0">
                      <a:pos x="0" y="63"/>
                    </a:cxn>
                    <a:cxn ang="0">
                      <a:pos x="6" y="62"/>
                    </a:cxn>
                    <a:cxn ang="0">
                      <a:pos x="18" y="59"/>
                    </a:cxn>
                    <a:cxn ang="0">
                      <a:pos x="27" y="58"/>
                    </a:cxn>
                    <a:cxn ang="0">
                      <a:pos x="36" y="46"/>
                    </a:cxn>
                    <a:cxn ang="0">
                      <a:pos x="51" y="46"/>
                    </a:cxn>
                    <a:cxn ang="0">
                      <a:pos x="54" y="39"/>
                    </a:cxn>
                    <a:cxn ang="0">
                      <a:pos x="61" y="26"/>
                    </a:cxn>
                    <a:cxn ang="0">
                      <a:pos x="62" y="17"/>
                    </a:cxn>
                    <a:cxn ang="0">
                      <a:pos x="57" y="13"/>
                    </a:cxn>
                  </a:cxnLst>
                  <a:rect l="0" t="0" r="r" b="b"/>
                  <a:pathLst>
                    <a:path w="62" h="64">
                      <a:moveTo>
                        <a:pt x="57" y="13"/>
                      </a:moveTo>
                      <a:cubicBezTo>
                        <a:pt x="56" y="5"/>
                        <a:pt x="56" y="5"/>
                        <a:pt x="56" y="5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50" y="1"/>
                        <a:pt x="48" y="3"/>
                        <a:pt x="47" y="4"/>
                      </a:cubicBezTo>
                      <a:cubicBezTo>
                        <a:pt x="47" y="6"/>
                        <a:pt x="42" y="5"/>
                        <a:pt x="40" y="4"/>
                      </a:cubicBezTo>
                      <a:cubicBezTo>
                        <a:pt x="38" y="3"/>
                        <a:pt x="33" y="6"/>
                        <a:pt x="32" y="7"/>
                      </a:cubicBezTo>
                      <a:cubicBezTo>
                        <a:pt x="31" y="9"/>
                        <a:pt x="28" y="4"/>
                        <a:pt x="25" y="5"/>
                      </a:cubicBezTo>
                      <a:cubicBezTo>
                        <a:pt x="23" y="5"/>
                        <a:pt x="17" y="7"/>
                        <a:pt x="17" y="7"/>
                      </a:cubicBezTo>
                      <a:cubicBezTo>
                        <a:pt x="17" y="7"/>
                        <a:pt x="16" y="14"/>
                        <a:pt x="16" y="17"/>
                      </a:cubicBezTo>
                      <a:cubicBezTo>
                        <a:pt x="16" y="20"/>
                        <a:pt x="19" y="20"/>
                        <a:pt x="19" y="22"/>
                      </a:cubicBezTo>
                      <a:cubicBezTo>
                        <a:pt x="19" y="25"/>
                        <a:pt x="16" y="27"/>
                        <a:pt x="16" y="28"/>
                      </a:cubicBezTo>
                      <a:cubicBezTo>
                        <a:pt x="16" y="30"/>
                        <a:pt x="14" y="31"/>
                        <a:pt x="11" y="31"/>
                      </a:cubicBezTo>
                      <a:cubicBezTo>
                        <a:pt x="9" y="32"/>
                        <a:pt x="9" y="36"/>
                        <a:pt x="7" y="38"/>
                      </a:cubicBezTo>
                      <a:cubicBezTo>
                        <a:pt x="5" y="39"/>
                        <a:pt x="6" y="43"/>
                        <a:pt x="4" y="46"/>
                      </a:cubicBezTo>
                      <a:cubicBezTo>
                        <a:pt x="3" y="48"/>
                        <a:pt x="2" y="52"/>
                        <a:pt x="2" y="55"/>
                      </a:cubicBezTo>
                      <a:cubicBezTo>
                        <a:pt x="2" y="58"/>
                        <a:pt x="2" y="62"/>
                        <a:pt x="0" y="63"/>
                      </a:cubicBezTo>
                      <a:cubicBezTo>
                        <a:pt x="4" y="64"/>
                        <a:pt x="5" y="63"/>
                        <a:pt x="6" y="62"/>
                      </a:cubicBezTo>
                      <a:cubicBezTo>
                        <a:pt x="8" y="61"/>
                        <a:pt x="18" y="59"/>
                        <a:pt x="18" y="59"/>
                      </a:cubicBezTo>
                      <a:cubicBezTo>
                        <a:pt x="27" y="58"/>
                        <a:pt x="27" y="58"/>
                        <a:pt x="27" y="58"/>
                      </a:cubicBezTo>
                      <a:cubicBezTo>
                        <a:pt x="29" y="52"/>
                        <a:pt x="32" y="47"/>
                        <a:pt x="36" y="46"/>
                      </a:cubicBezTo>
                      <a:cubicBezTo>
                        <a:pt x="40" y="45"/>
                        <a:pt x="46" y="45"/>
                        <a:pt x="51" y="46"/>
                      </a:cubicBezTo>
                      <a:cubicBezTo>
                        <a:pt x="52" y="43"/>
                        <a:pt x="53" y="40"/>
                        <a:pt x="54" y="39"/>
                      </a:cubicBezTo>
                      <a:cubicBezTo>
                        <a:pt x="57" y="37"/>
                        <a:pt x="61" y="31"/>
                        <a:pt x="61" y="26"/>
                      </a:cubicBezTo>
                      <a:cubicBezTo>
                        <a:pt x="62" y="22"/>
                        <a:pt x="62" y="17"/>
                        <a:pt x="62" y="17"/>
                      </a:cubicBezTo>
                      <a:lnTo>
                        <a:pt x="57" y="13"/>
                      </a:ln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5" name="Freeform 138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562600" y="2193925"/>
                  <a:ext cx="382588" cy="220663"/>
                </a:xfrm>
                <a:custGeom>
                  <a:avLst/>
                  <a:gdLst/>
                  <a:ahLst/>
                  <a:cxnLst>
                    <a:cxn ang="0">
                      <a:pos x="194" y="65"/>
                    </a:cxn>
                    <a:cxn ang="0">
                      <a:pos x="179" y="58"/>
                    </a:cxn>
                    <a:cxn ang="0">
                      <a:pos x="170" y="59"/>
                    </a:cxn>
                    <a:cxn ang="0">
                      <a:pos x="159" y="55"/>
                    </a:cxn>
                    <a:cxn ang="0">
                      <a:pos x="148" y="64"/>
                    </a:cxn>
                    <a:cxn ang="0">
                      <a:pos x="142" y="66"/>
                    </a:cxn>
                    <a:cxn ang="0">
                      <a:pos x="133" y="60"/>
                    </a:cxn>
                    <a:cxn ang="0">
                      <a:pos x="123" y="58"/>
                    </a:cxn>
                    <a:cxn ang="0">
                      <a:pos x="117" y="46"/>
                    </a:cxn>
                    <a:cxn ang="0">
                      <a:pos x="114" y="35"/>
                    </a:cxn>
                    <a:cxn ang="0">
                      <a:pos x="105" y="29"/>
                    </a:cxn>
                    <a:cxn ang="0">
                      <a:pos x="83" y="28"/>
                    </a:cxn>
                    <a:cxn ang="0">
                      <a:pos x="68" y="29"/>
                    </a:cxn>
                    <a:cxn ang="0">
                      <a:pos x="55" y="14"/>
                    </a:cxn>
                    <a:cxn ang="0">
                      <a:pos x="51" y="19"/>
                    </a:cxn>
                    <a:cxn ang="0">
                      <a:pos x="38" y="17"/>
                    </a:cxn>
                    <a:cxn ang="0">
                      <a:pos x="36" y="1"/>
                    </a:cxn>
                    <a:cxn ang="0">
                      <a:pos x="32" y="17"/>
                    </a:cxn>
                    <a:cxn ang="0">
                      <a:pos x="30" y="0"/>
                    </a:cxn>
                    <a:cxn ang="0">
                      <a:pos x="2" y="7"/>
                    </a:cxn>
                    <a:cxn ang="0">
                      <a:pos x="0" y="57"/>
                    </a:cxn>
                    <a:cxn ang="0">
                      <a:pos x="0" y="57"/>
                    </a:cxn>
                    <a:cxn ang="0">
                      <a:pos x="8" y="59"/>
                    </a:cxn>
                    <a:cxn ang="0">
                      <a:pos x="12" y="54"/>
                    </a:cxn>
                    <a:cxn ang="0">
                      <a:pos x="20" y="48"/>
                    </a:cxn>
                    <a:cxn ang="0">
                      <a:pos x="24" y="44"/>
                    </a:cxn>
                    <a:cxn ang="0">
                      <a:pos x="29" y="41"/>
                    </a:cxn>
                    <a:cxn ang="0">
                      <a:pos x="37" y="43"/>
                    </a:cxn>
                    <a:cxn ang="0">
                      <a:pos x="45" y="46"/>
                    </a:cxn>
                    <a:cxn ang="0">
                      <a:pos x="49" y="58"/>
                    </a:cxn>
                    <a:cxn ang="0">
                      <a:pos x="66" y="60"/>
                    </a:cxn>
                    <a:cxn ang="0">
                      <a:pos x="71" y="68"/>
                    </a:cxn>
                    <a:cxn ang="0">
                      <a:pos x="76" y="77"/>
                    </a:cxn>
                    <a:cxn ang="0">
                      <a:pos x="87" y="85"/>
                    </a:cxn>
                    <a:cxn ang="0">
                      <a:pos x="100" y="93"/>
                    </a:cxn>
                    <a:cxn ang="0">
                      <a:pos x="112" y="101"/>
                    </a:cxn>
                    <a:cxn ang="0">
                      <a:pos x="122" y="104"/>
                    </a:cxn>
                    <a:cxn ang="0">
                      <a:pos x="123" y="111"/>
                    </a:cxn>
                    <a:cxn ang="0">
                      <a:pos x="124" y="111"/>
                    </a:cxn>
                    <a:cxn ang="0">
                      <a:pos x="133" y="114"/>
                    </a:cxn>
                    <a:cxn ang="0">
                      <a:pos x="137" y="116"/>
                    </a:cxn>
                    <a:cxn ang="0">
                      <a:pos x="142" y="105"/>
                    </a:cxn>
                    <a:cxn ang="0">
                      <a:pos x="141" y="95"/>
                    </a:cxn>
                    <a:cxn ang="0">
                      <a:pos x="134" y="86"/>
                    </a:cxn>
                    <a:cxn ang="0">
                      <a:pos x="144" y="82"/>
                    </a:cxn>
                    <a:cxn ang="0">
                      <a:pos x="148" y="76"/>
                    </a:cxn>
                    <a:cxn ang="0">
                      <a:pos x="153" y="70"/>
                    </a:cxn>
                    <a:cxn ang="0">
                      <a:pos x="162" y="68"/>
                    </a:cxn>
                    <a:cxn ang="0">
                      <a:pos x="170" y="66"/>
                    </a:cxn>
                    <a:cxn ang="0">
                      <a:pos x="166" y="75"/>
                    </a:cxn>
                    <a:cxn ang="0">
                      <a:pos x="179" y="73"/>
                    </a:cxn>
                    <a:cxn ang="0">
                      <a:pos x="189" y="71"/>
                    </a:cxn>
                    <a:cxn ang="0">
                      <a:pos x="194" y="65"/>
                    </a:cxn>
                  </a:cxnLst>
                  <a:rect l="0" t="0" r="r" b="b"/>
                  <a:pathLst>
                    <a:path w="200" h="116">
                      <a:moveTo>
                        <a:pt x="194" y="65"/>
                      </a:moveTo>
                      <a:cubicBezTo>
                        <a:pt x="189" y="61"/>
                        <a:pt x="180" y="55"/>
                        <a:pt x="179" y="58"/>
                      </a:cubicBezTo>
                      <a:cubicBezTo>
                        <a:pt x="178" y="61"/>
                        <a:pt x="172" y="61"/>
                        <a:pt x="170" y="59"/>
                      </a:cubicBezTo>
                      <a:cubicBezTo>
                        <a:pt x="168" y="56"/>
                        <a:pt x="166" y="53"/>
                        <a:pt x="159" y="55"/>
                      </a:cubicBezTo>
                      <a:cubicBezTo>
                        <a:pt x="152" y="58"/>
                        <a:pt x="148" y="62"/>
                        <a:pt x="148" y="64"/>
                      </a:cubicBezTo>
                      <a:cubicBezTo>
                        <a:pt x="147" y="67"/>
                        <a:pt x="143" y="70"/>
                        <a:pt x="142" y="66"/>
                      </a:cubicBezTo>
                      <a:cubicBezTo>
                        <a:pt x="142" y="63"/>
                        <a:pt x="136" y="61"/>
                        <a:pt x="133" y="60"/>
                      </a:cubicBezTo>
                      <a:cubicBezTo>
                        <a:pt x="129" y="59"/>
                        <a:pt x="124" y="61"/>
                        <a:pt x="123" y="58"/>
                      </a:cubicBezTo>
                      <a:cubicBezTo>
                        <a:pt x="123" y="54"/>
                        <a:pt x="117" y="50"/>
                        <a:pt x="117" y="46"/>
                      </a:cubicBezTo>
                      <a:cubicBezTo>
                        <a:pt x="116" y="42"/>
                        <a:pt x="118" y="36"/>
                        <a:pt x="114" y="35"/>
                      </a:cubicBezTo>
                      <a:cubicBezTo>
                        <a:pt x="111" y="35"/>
                        <a:pt x="108" y="29"/>
                        <a:pt x="105" y="29"/>
                      </a:cubicBezTo>
                      <a:cubicBezTo>
                        <a:pt x="102" y="29"/>
                        <a:pt x="85" y="29"/>
                        <a:pt x="83" y="28"/>
                      </a:cubicBezTo>
                      <a:cubicBezTo>
                        <a:pt x="80" y="27"/>
                        <a:pt x="69" y="31"/>
                        <a:pt x="68" y="29"/>
                      </a:cubicBezTo>
                      <a:cubicBezTo>
                        <a:pt x="67" y="27"/>
                        <a:pt x="59" y="18"/>
                        <a:pt x="55" y="14"/>
                      </a:cubicBezTo>
                      <a:cubicBezTo>
                        <a:pt x="54" y="16"/>
                        <a:pt x="53" y="18"/>
                        <a:pt x="51" y="19"/>
                      </a:cubicBezTo>
                      <a:cubicBezTo>
                        <a:pt x="43" y="25"/>
                        <a:pt x="35" y="24"/>
                        <a:pt x="38" y="17"/>
                      </a:cubicBezTo>
                      <a:cubicBezTo>
                        <a:pt x="40" y="10"/>
                        <a:pt x="41" y="1"/>
                        <a:pt x="36" y="1"/>
                      </a:cubicBezTo>
                      <a:cubicBezTo>
                        <a:pt x="32" y="1"/>
                        <a:pt x="35" y="16"/>
                        <a:pt x="32" y="17"/>
                      </a:cubicBezTo>
                      <a:cubicBezTo>
                        <a:pt x="29" y="18"/>
                        <a:pt x="28" y="6"/>
                        <a:pt x="30" y="0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0" y="57"/>
                        <a:pt x="0" y="57"/>
                        <a:pt x="0" y="57"/>
                      </a:cubicBezTo>
                      <a:cubicBezTo>
                        <a:pt x="0" y="57"/>
                        <a:pt x="0" y="57"/>
                        <a:pt x="0" y="57"/>
                      </a:cubicBezTo>
                      <a:cubicBezTo>
                        <a:pt x="3" y="59"/>
                        <a:pt x="6" y="59"/>
                        <a:pt x="8" y="59"/>
                      </a:cubicBezTo>
                      <a:cubicBezTo>
                        <a:pt x="12" y="60"/>
                        <a:pt x="12" y="56"/>
                        <a:pt x="12" y="54"/>
                      </a:cubicBezTo>
                      <a:cubicBezTo>
                        <a:pt x="12" y="52"/>
                        <a:pt x="17" y="48"/>
                        <a:pt x="20" y="48"/>
                      </a:cubicBezTo>
                      <a:cubicBezTo>
                        <a:pt x="23" y="48"/>
                        <a:pt x="23" y="44"/>
                        <a:pt x="24" y="44"/>
                      </a:cubicBezTo>
                      <a:cubicBezTo>
                        <a:pt x="25" y="44"/>
                        <a:pt x="28" y="43"/>
                        <a:pt x="29" y="41"/>
                      </a:cubicBezTo>
                      <a:cubicBezTo>
                        <a:pt x="30" y="40"/>
                        <a:pt x="35" y="42"/>
                        <a:pt x="37" y="43"/>
                      </a:cubicBezTo>
                      <a:cubicBezTo>
                        <a:pt x="38" y="45"/>
                        <a:pt x="42" y="46"/>
                        <a:pt x="45" y="46"/>
                      </a:cubicBezTo>
                      <a:cubicBezTo>
                        <a:pt x="48" y="47"/>
                        <a:pt x="49" y="56"/>
                        <a:pt x="49" y="58"/>
                      </a:cubicBezTo>
                      <a:cubicBezTo>
                        <a:pt x="49" y="60"/>
                        <a:pt x="64" y="60"/>
                        <a:pt x="66" y="60"/>
                      </a:cubicBezTo>
                      <a:cubicBezTo>
                        <a:pt x="68" y="61"/>
                        <a:pt x="68" y="65"/>
                        <a:pt x="71" y="68"/>
                      </a:cubicBezTo>
                      <a:cubicBezTo>
                        <a:pt x="73" y="71"/>
                        <a:pt x="75" y="75"/>
                        <a:pt x="76" y="77"/>
                      </a:cubicBezTo>
                      <a:cubicBezTo>
                        <a:pt x="77" y="79"/>
                        <a:pt x="85" y="82"/>
                        <a:pt x="87" y="85"/>
                      </a:cubicBezTo>
                      <a:cubicBezTo>
                        <a:pt x="89" y="88"/>
                        <a:pt x="95" y="91"/>
                        <a:pt x="100" y="93"/>
                      </a:cubicBezTo>
                      <a:cubicBezTo>
                        <a:pt x="105" y="95"/>
                        <a:pt x="109" y="101"/>
                        <a:pt x="112" y="101"/>
                      </a:cubicBezTo>
                      <a:cubicBezTo>
                        <a:pt x="114" y="100"/>
                        <a:pt x="122" y="104"/>
                        <a:pt x="122" y="104"/>
                      </a:cubicBezTo>
                      <a:cubicBezTo>
                        <a:pt x="123" y="111"/>
                        <a:pt x="123" y="111"/>
                        <a:pt x="123" y="111"/>
                      </a:cubicBezTo>
                      <a:cubicBezTo>
                        <a:pt x="123" y="111"/>
                        <a:pt x="123" y="111"/>
                        <a:pt x="124" y="111"/>
                      </a:cubicBezTo>
                      <a:cubicBezTo>
                        <a:pt x="128" y="110"/>
                        <a:pt x="130" y="114"/>
                        <a:pt x="133" y="114"/>
                      </a:cubicBezTo>
                      <a:cubicBezTo>
                        <a:pt x="134" y="114"/>
                        <a:pt x="136" y="115"/>
                        <a:pt x="137" y="116"/>
                      </a:cubicBezTo>
                      <a:cubicBezTo>
                        <a:pt x="137" y="110"/>
                        <a:pt x="139" y="107"/>
                        <a:pt x="142" y="105"/>
                      </a:cubicBezTo>
                      <a:cubicBezTo>
                        <a:pt x="145" y="102"/>
                        <a:pt x="140" y="98"/>
                        <a:pt x="141" y="95"/>
                      </a:cubicBezTo>
                      <a:cubicBezTo>
                        <a:pt x="141" y="91"/>
                        <a:pt x="133" y="89"/>
                        <a:pt x="134" y="86"/>
                      </a:cubicBezTo>
                      <a:cubicBezTo>
                        <a:pt x="134" y="83"/>
                        <a:pt x="141" y="83"/>
                        <a:pt x="144" y="82"/>
                      </a:cubicBezTo>
                      <a:cubicBezTo>
                        <a:pt x="147" y="81"/>
                        <a:pt x="145" y="76"/>
                        <a:pt x="148" y="76"/>
                      </a:cubicBezTo>
                      <a:cubicBezTo>
                        <a:pt x="151" y="76"/>
                        <a:pt x="152" y="73"/>
                        <a:pt x="153" y="70"/>
                      </a:cubicBezTo>
                      <a:cubicBezTo>
                        <a:pt x="154" y="67"/>
                        <a:pt x="159" y="70"/>
                        <a:pt x="162" y="68"/>
                      </a:cubicBezTo>
                      <a:cubicBezTo>
                        <a:pt x="165" y="66"/>
                        <a:pt x="169" y="64"/>
                        <a:pt x="170" y="66"/>
                      </a:cubicBezTo>
                      <a:cubicBezTo>
                        <a:pt x="170" y="67"/>
                        <a:pt x="167" y="73"/>
                        <a:pt x="166" y="75"/>
                      </a:cubicBezTo>
                      <a:cubicBezTo>
                        <a:pt x="170" y="75"/>
                        <a:pt x="177" y="74"/>
                        <a:pt x="179" y="73"/>
                      </a:cubicBezTo>
                      <a:cubicBezTo>
                        <a:pt x="180" y="71"/>
                        <a:pt x="187" y="75"/>
                        <a:pt x="189" y="71"/>
                      </a:cubicBezTo>
                      <a:cubicBezTo>
                        <a:pt x="192" y="67"/>
                        <a:pt x="200" y="70"/>
                        <a:pt x="194" y="65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6" name="Freeform 139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4468813" y="946150"/>
                  <a:ext cx="558800" cy="882650"/>
                </a:xfrm>
                <a:custGeom>
                  <a:avLst/>
                  <a:gdLst/>
                  <a:ahLst/>
                  <a:cxnLst>
                    <a:cxn ang="0">
                      <a:pos x="276" y="242"/>
                    </a:cxn>
                    <a:cxn ang="0">
                      <a:pos x="277" y="228"/>
                    </a:cxn>
                    <a:cxn ang="0">
                      <a:pos x="261" y="226"/>
                    </a:cxn>
                    <a:cxn ang="0">
                      <a:pos x="243" y="225"/>
                    </a:cxn>
                    <a:cxn ang="0">
                      <a:pos x="234" y="224"/>
                    </a:cxn>
                    <a:cxn ang="0">
                      <a:pos x="216" y="228"/>
                    </a:cxn>
                    <a:cxn ang="0">
                      <a:pos x="202" y="243"/>
                    </a:cxn>
                    <a:cxn ang="0">
                      <a:pos x="202" y="226"/>
                    </a:cxn>
                    <a:cxn ang="0">
                      <a:pos x="182" y="238"/>
                    </a:cxn>
                    <a:cxn ang="0">
                      <a:pos x="174" y="242"/>
                    </a:cxn>
                    <a:cxn ang="0">
                      <a:pos x="165" y="240"/>
                    </a:cxn>
                    <a:cxn ang="0">
                      <a:pos x="150" y="251"/>
                    </a:cxn>
                    <a:cxn ang="0">
                      <a:pos x="139" y="260"/>
                    </a:cxn>
                    <a:cxn ang="0">
                      <a:pos x="129" y="265"/>
                    </a:cxn>
                    <a:cxn ang="0">
                      <a:pos x="112" y="269"/>
                    </a:cxn>
                    <a:cxn ang="0">
                      <a:pos x="105" y="279"/>
                    </a:cxn>
                    <a:cxn ang="0">
                      <a:pos x="129" y="279"/>
                    </a:cxn>
                    <a:cxn ang="0">
                      <a:pos x="111" y="292"/>
                    </a:cxn>
                    <a:cxn ang="0">
                      <a:pos x="86" y="319"/>
                    </a:cxn>
                    <a:cxn ang="0">
                      <a:pos x="70" y="341"/>
                    </a:cxn>
                    <a:cxn ang="0">
                      <a:pos x="56" y="361"/>
                    </a:cxn>
                    <a:cxn ang="0">
                      <a:pos x="36" y="374"/>
                    </a:cxn>
                    <a:cxn ang="0">
                      <a:pos x="16" y="387"/>
                    </a:cxn>
                    <a:cxn ang="0">
                      <a:pos x="6" y="404"/>
                    </a:cxn>
                    <a:cxn ang="0">
                      <a:pos x="2" y="425"/>
                    </a:cxn>
                    <a:cxn ang="0">
                      <a:pos x="12" y="432"/>
                    </a:cxn>
                    <a:cxn ang="0">
                      <a:pos x="10" y="440"/>
                    </a:cxn>
                    <a:cxn ang="0">
                      <a:pos x="20" y="458"/>
                    </a:cxn>
                    <a:cxn ang="0">
                      <a:pos x="65" y="436"/>
                    </a:cxn>
                    <a:cxn ang="0">
                      <a:pos x="78" y="440"/>
                    </a:cxn>
                    <a:cxn ang="0">
                      <a:pos x="86" y="412"/>
                    </a:cxn>
                    <a:cxn ang="0">
                      <a:pos x="83" y="376"/>
                    </a:cxn>
                    <a:cxn ang="0">
                      <a:pos x="103" y="351"/>
                    </a:cxn>
                    <a:cxn ang="0">
                      <a:pos x="117" y="318"/>
                    </a:cxn>
                    <a:cxn ang="0">
                      <a:pos x="131" y="289"/>
                    </a:cxn>
                    <a:cxn ang="0">
                      <a:pos x="163" y="273"/>
                    </a:cxn>
                    <a:cxn ang="0">
                      <a:pos x="185" y="258"/>
                    </a:cxn>
                    <a:cxn ang="0">
                      <a:pos x="225" y="270"/>
                    </a:cxn>
                    <a:cxn ang="0">
                      <a:pos x="250" y="243"/>
                    </a:cxn>
                    <a:cxn ang="0">
                      <a:pos x="276" y="255"/>
                    </a:cxn>
                    <a:cxn ang="0">
                      <a:pos x="81" y="34"/>
                    </a:cxn>
                    <a:cxn ang="0">
                      <a:pos x="108" y="49"/>
                    </a:cxn>
                    <a:cxn ang="0">
                      <a:pos x="129" y="54"/>
                    </a:cxn>
                    <a:cxn ang="0">
                      <a:pos x="131" y="69"/>
                    </a:cxn>
                    <a:cxn ang="0">
                      <a:pos x="111" y="87"/>
                    </a:cxn>
                    <a:cxn ang="0">
                      <a:pos x="133" y="96"/>
                    </a:cxn>
                    <a:cxn ang="0">
                      <a:pos x="160" y="52"/>
                    </a:cxn>
                    <a:cxn ang="0">
                      <a:pos x="181" y="63"/>
                    </a:cxn>
                    <a:cxn ang="0">
                      <a:pos x="210" y="75"/>
                    </a:cxn>
                    <a:cxn ang="0">
                      <a:pos x="201" y="60"/>
                    </a:cxn>
                    <a:cxn ang="0">
                      <a:pos x="176" y="39"/>
                    </a:cxn>
                    <a:cxn ang="0">
                      <a:pos x="150" y="26"/>
                    </a:cxn>
                    <a:cxn ang="0">
                      <a:pos x="126" y="12"/>
                    </a:cxn>
                    <a:cxn ang="0">
                      <a:pos x="117" y="26"/>
                    </a:cxn>
                    <a:cxn ang="0">
                      <a:pos x="93" y="24"/>
                    </a:cxn>
                    <a:cxn ang="0">
                      <a:pos x="78" y="19"/>
                    </a:cxn>
                    <a:cxn ang="0">
                      <a:pos x="71" y="54"/>
                    </a:cxn>
                    <a:cxn ang="0">
                      <a:pos x="71" y="54"/>
                    </a:cxn>
                    <a:cxn ang="0">
                      <a:pos x="167" y="27"/>
                    </a:cxn>
                    <a:cxn ang="0">
                      <a:pos x="234" y="25"/>
                    </a:cxn>
                    <a:cxn ang="0">
                      <a:pos x="204" y="10"/>
                    </a:cxn>
                    <a:cxn ang="0">
                      <a:pos x="177" y="8"/>
                    </a:cxn>
                    <a:cxn ang="0">
                      <a:pos x="158" y="10"/>
                    </a:cxn>
                  </a:cxnLst>
                  <a:rect l="0" t="0" r="r" b="b"/>
                  <a:pathLst>
                    <a:path w="292" h="462">
                      <a:moveTo>
                        <a:pt x="283" y="247"/>
                      </a:moveTo>
                      <a:cubicBezTo>
                        <a:pt x="282" y="250"/>
                        <a:pt x="278" y="249"/>
                        <a:pt x="278" y="247"/>
                      </a:cubicBezTo>
                      <a:cubicBezTo>
                        <a:pt x="278" y="244"/>
                        <a:pt x="271" y="242"/>
                        <a:pt x="270" y="241"/>
                      </a:cubicBezTo>
                      <a:cubicBezTo>
                        <a:pt x="270" y="240"/>
                        <a:pt x="273" y="240"/>
                        <a:pt x="276" y="242"/>
                      </a:cubicBezTo>
                      <a:cubicBezTo>
                        <a:pt x="279" y="243"/>
                        <a:pt x="281" y="242"/>
                        <a:pt x="284" y="239"/>
                      </a:cubicBezTo>
                      <a:cubicBezTo>
                        <a:pt x="287" y="236"/>
                        <a:pt x="291" y="239"/>
                        <a:pt x="291" y="236"/>
                      </a:cubicBezTo>
                      <a:cubicBezTo>
                        <a:pt x="292" y="234"/>
                        <a:pt x="286" y="232"/>
                        <a:pt x="285" y="231"/>
                      </a:cubicBezTo>
                      <a:cubicBezTo>
                        <a:pt x="284" y="229"/>
                        <a:pt x="281" y="227"/>
                        <a:pt x="277" y="228"/>
                      </a:cubicBezTo>
                      <a:cubicBezTo>
                        <a:pt x="273" y="228"/>
                        <a:pt x="273" y="227"/>
                        <a:pt x="271" y="225"/>
                      </a:cubicBezTo>
                      <a:cubicBezTo>
                        <a:pt x="269" y="223"/>
                        <a:pt x="262" y="226"/>
                        <a:pt x="262" y="231"/>
                      </a:cubicBezTo>
                      <a:cubicBezTo>
                        <a:pt x="262" y="236"/>
                        <a:pt x="258" y="234"/>
                        <a:pt x="259" y="232"/>
                      </a:cubicBezTo>
                      <a:cubicBezTo>
                        <a:pt x="261" y="229"/>
                        <a:pt x="257" y="226"/>
                        <a:pt x="261" y="226"/>
                      </a:cubicBezTo>
                      <a:cubicBezTo>
                        <a:pt x="264" y="225"/>
                        <a:pt x="262" y="220"/>
                        <a:pt x="256" y="219"/>
                      </a:cubicBezTo>
                      <a:cubicBezTo>
                        <a:pt x="250" y="219"/>
                        <a:pt x="248" y="224"/>
                        <a:pt x="249" y="226"/>
                      </a:cubicBezTo>
                      <a:cubicBezTo>
                        <a:pt x="251" y="227"/>
                        <a:pt x="245" y="234"/>
                        <a:pt x="242" y="234"/>
                      </a:cubicBezTo>
                      <a:cubicBezTo>
                        <a:pt x="240" y="234"/>
                        <a:pt x="243" y="228"/>
                        <a:pt x="243" y="225"/>
                      </a:cubicBezTo>
                      <a:cubicBezTo>
                        <a:pt x="242" y="222"/>
                        <a:pt x="240" y="223"/>
                        <a:pt x="235" y="229"/>
                      </a:cubicBezTo>
                      <a:cubicBezTo>
                        <a:pt x="231" y="234"/>
                        <a:pt x="227" y="239"/>
                        <a:pt x="225" y="239"/>
                      </a:cubicBezTo>
                      <a:cubicBezTo>
                        <a:pt x="222" y="240"/>
                        <a:pt x="222" y="235"/>
                        <a:pt x="227" y="232"/>
                      </a:cubicBezTo>
                      <a:cubicBezTo>
                        <a:pt x="231" y="230"/>
                        <a:pt x="231" y="224"/>
                        <a:pt x="234" y="224"/>
                      </a:cubicBezTo>
                      <a:cubicBezTo>
                        <a:pt x="237" y="224"/>
                        <a:pt x="237" y="220"/>
                        <a:pt x="233" y="219"/>
                      </a:cubicBezTo>
                      <a:cubicBezTo>
                        <a:pt x="228" y="218"/>
                        <a:pt x="228" y="223"/>
                        <a:pt x="226" y="224"/>
                      </a:cubicBezTo>
                      <a:cubicBezTo>
                        <a:pt x="225" y="226"/>
                        <a:pt x="218" y="222"/>
                        <a:pt x="218" y="223"/>
                      </a:cubicBezTo>
                      <a:cubicBezTo>
                        <a:pt x="219" y="225"/>
                        <a:pt x="215" y="225"/>
                        <a:pt x="216" y="228"/>
                      </a:cubicBezTo>
                      <a:cubicBezTo>
                        <a:pt x="218" y="230"/>
                        <a:pt x="216" y="232"/>
                        <a:pt x="214" y="229"/>
                      </a:cubicBezTo>
                      <a:cubicBezTo>
                        <a:pt x="212" y="226"/>
                        <a:pt x="208" y="229"/>
                        <a:pt x="206" y="232"/>
                      </a:cubicBezTo>
                      <a:cubicBezTo>
                        <a:pt x="204" y="235"/>
                        <a:pt x="201" y="235"/>
                        <a:pt x="203" y="236"/>
                      </a:cubicBezTo>
                      <a:cubicBezTo>
                        <a:pt x="205" y="237"/>
                        <a:pt x="205" y="242"/>
                        <a:pt x="202" y="243"/>
                      </a:cubicBezTo>
                      <a:cubicBezTo>
                        <a:pt x="199" y="244"/>
                        <a:pt x="200" y="235"/>
                        <a:pt x="198" y="235"/>
                      </a:cubicBezTo>
                      <a:cubicBezTo>
                        <a:pt x="196" y="236"/>
                        <a:pt x="197" y="231"/>
                        <a:pt x="200" y="231"/>
                      </a:cubicBezTo>
                      <a:cubicBezTo>
                        <a:pt x="204" y="231"/>
                        <a:pt x="207" y="226"/>
                        <a:pt x="206" y="225"/>
                      </a:cubicBezTo>
                      <a:cubicBezTo>
                        <a:pt x="206" y="223"/>
                        <a:pt x="202" y="224"/>
                        <a:pt x="202" y="226"/>
                      </a:cubicBezTo>
                      <a:cubicBezTo>
                        <a:pt x="202" y="229"/>
                        <a:pt x="197" y="228"/>
                        <a:pt x="193" y="228"/>
                      </a:cubicBezTo>
                      <a:cubicBezTo>
                        <a:pt x="189" y="228"/>
                        <a:pt x="189" y="233"/>
                        <a:pt x="194" y="236"/>
                      </a:cubicBezTo>
                      <a:cubicBezTo>
                        <a:pt x="199" y="238"/>
                        <a:pt x="193" y="240"/>
                        <a:pt x="191" y="238"/>
                      </a:cubicBezTo>
                      <a:cubicBezTo>
                        <a:pt x="188" y="236"/>
                        <a:pt x="185" y="237"/>
                        <a:pt x="182" y="238"/>
                      </a:cubicBezTo>
                      <a:cubicBezTo>
                        <a:pt x="180" y="239"/>
                        <a:pt x="188" y="242"/>
                        <a:pt x="189" y="244"/>
                      </a:cubicBezTo>
                      <a:cubicBezTo>
                        <a:pt x="189" y="245"/>
                        <a:pt x="184" y="242"/>
                        <a:pt x="183" y="243"/>
                      </a:cubicBezTo>
                      <a:cubicBezTo>
                        <a:pt x="182" y="244"/>
                        <a:pt x="178" y="242"/>
                        <a:pt x="177" y="239"/>
                      </a:cubicBezTo>
                      <a:cubicBezTo>
                        <a:pt x="177" y="237"/>
                        <a:pt x="169" y="241"/>
                        <a:pt x="174" y="242"/>
                      </a:cubicBezTo>
                      <a:cubicBezTo>
                        <a:pt x="178" y="243"/>
                        <a:pt x="176" y="245"/>
                        <a:pt x="176" y="249"/>
                      </a:cubicBezTo>
                      <a:cubicBezTo>
                        <a:pt x="176" y="253"/>
                        <a:pt x="171" y="250"/>
                        <a:pt x="172" y="247"/>
                      </a:cubicBezTo>
                      <a:cubicBezTo>
                        <a:pt x="173" y="243"/>
                        <a:pt x="169" y="244"/>
                        <a:pt x="166" y="246"/>
                      </a:cubicBezTo>
                      <a:cubicBezTo>
                        <a:pt x="163" y="248"/>
                        <a:pt x="167" y="242"/>
                        <a:pt x="165" y="240"/>
                      </a:cubicBezTo>
                      <a:cubicBezTo>
                        <a:pt x="164" y="237"/>
                        <a:pt x="161" y="240"/>
                        <a:pt x="157" y="240"/>
                      </a:cubicBezTo>
                      <a:cubicBezTo>
                        <a:pt x="154" y="241"/>
                        <a:pt x="152" y="241"/>
                        <a:pt x="154" y="243"/>
                      </a:cubicBezTo>
                      <a:cubicBezTo>
                        <a:pt x="156" y="246"/>
                        <a:pt x="156" y="249"/>
                        <a:pt x="153" y="249"/>
                      </a:cubicBezTo>
                      <a:cubicBezTo>
                        <a:pt x="150" y="248"/>
                        <a:pt x="149" y="249"/>
                        <a:pt x="150" y="251"/>
                      </a:cubicBezTo>
                      <a:cubicBezTo>
                        <a:pt x="150" y="254"/>
                        <a:pt x="146" y="254"/>
                        <a:pt x="146" y="252"/>
                      </a:cubicBezTo>
                      <a:cubicBezTo>
                        <a:pt x="145" y="249"/>
                        <a:pt x="140" y="250"/>
                        <a:pt x="138" y="253"/>
                      </a:cubicBezTo>
                      <a:cubicBezTo>
                        <a:pt x="136" y="255"/>
                        <a:pt x="132" y="257"/>
                        <a:pt x="132" y="260"/>
                      </a:cubicBezTo>
                      <a:cubicBezTo>
                        <a:pt x="133" y="263"/>
                        <a:pt x="136" y="259"/>
                        <a:pt x="139" y="260"/>
                      </a:cubicBezTo>
                      <a:cubicBezTo>
                        <a:pt x="142" y="261"/>
                        <a:pt x="139" y="262"/>
                        <a:pt x="141" y="264"/>
                      </a:cubicBezTo>
                      <a:cubicBezTo>
                        <a:pt x="142" y="265"/>
                        <a:pt x="142" y="269"/>
                        <a:pt x="140" y="267"/>
                      </a:cubicBezTo>
                      <a:cubicBezTo>
                        <a:pt x="137" y="265"/>
                        <a:pt x="134" y="264"/>
                        <a:pt x="134" y="268"/>
                      </a:cubicBezTo>
                      <a:cubicBezTo>
                        <a:pt x="133" y="271"/>
                        <a:pt x="131" y="267"/>
                        <a:pt x="129" y="265"/>
                      </a:cubicBezTo>
                      <a:cubicBezTo>
                        <a:pt x="127" y="262"/>
                        <a:pt x="125" y="269"/>
                        <a:pt x="123" y="268"/>
                      </a:cubicBezTo>
                      <a:cubicBezTo>
                        <a:pt x="121" y="266"/>
                        <a:pt x="127" y="261"/>
                        <a:pt x="125" y="258"/>
                      </a:cubicBezTo>
                      <a:cubicBezTo>
                        <a:pt x="124" y="256"/>
                        <a:pt x="123" y="260"/>
                        <a:pt x="119" y="264"/>
                      </a:cubicBezTo>
                      <a:cubicBezTo>
                        <a:pt x="115" y="267"/>
                        <a:pt x="110" y="267"/>
                        <a:pt x="112" y="269"/>
                      </a:cubicBezTo>
                      <a:cubicBezTo>
                        <a:pt x="113" y="271"/>
                        <a:pt x="108" y="272"/>
                        <a:pt x="107" y="275"/>
                      </a:cubicBezTo>
                      <a:cubicBezTo>
                        <a:pt x="106" y="278"/>
                        <a:pt x="98" y="279"/>
                        <a:pt x="93" y="283"/>
                      </a:cubicBezTo>
                      <a:cubicBezTo>
                        <a:pt x="88" y="286"/>
                        <a:pt x="94" y="286"/>
                        <a:pt x="97" y="283"/>
                      </a:cubicBezTo>
                      <a:cubicBezTo>
                        <a:pt x="100" y="280"/>
                        <a:pt x="101" y="282"/>
                        <a:pt x="105" y="279"/>
                      </a:cubicBezTo>
                      <a:cubicBezTo>
                        <a:pt x="110" y="276"/>
                        <a:pt x="114" y="274"/>
                        <a:pt x="116" y="275"/>
                      </a:cubicBezTo>
                      <a:cubicBezTo>
                        <a:pt x="118" y="276"/>
                        <a:pt x="121" y="277"/>
                        <a:pt x="123" y="274"/>
                      </a:cubicBezTo>
                      <a:cubicBezTo>
                        <a:pt x="125" y="271"/>
                        <a:pt x="128" y="272"/>
                        <a:pt x="130" y="273"/>
                      </a:cubicBezTo>
                      <a:cubicBezTo>
                        <a:pt x="132" y="275"/>
                        <a:pt x="126" y="277"/>
                        <a:pt x="129" y="279"/>
                      </a:cubicBezTo>
                      <a:cubicBezTo>
                        <a:pt x="131" y="282"/>
                        <a:pt x="126" y="284"/>
                        <a:pt x="126" y="281"/>
                      </a:cubicBezTo>
                      <a:cubicBezTo>
                        <a:pt x="126" y="279"/>
                        <a:pt x="122" y="277"/>
                        <a:pt x="121" y="279"/>
                      </a:cubicBezTo>
                      <a:cubicBezTo>
                        <a:pt x="120" y="281"/>
                        <a:pt x="118" y="284"/>
                        <a:pt x="116" y="284"/>
                      </a:cubicBezTo>
                      <a:cubicBezTo>
                        <a:pt x="114" y="284"/>
                        <a:pt x="111" y="288"/>
                        <a:pt x="111" y="292"/>
                      </a:cubicBezTo>
                      <a:cubicBezTo>
                        <a:pt x="111" y="296"/>
                        <a:pt x="107" y="292"/>
                        <a:pt x="107" y="295"/>
                      </a:cubicBezTo>
                      <a:cubicBezTo>
                        <a:pt x="107" y="299"/>
                        <a:pt x="101" y="305"/>
                        <a:pt x="97" y="310"/>
                      </a:cubicBezTo>
                      <a:cubicBezTo>
                        <a:pt x="92" y="314"/>
                        <a:pt x="96" y="315"/>
                        <a:pt x="95" y="318"/>
                      </a:cubicBezTo>
                      <a:cubicBezTo>
                        <a:pt x="93" y="321"/>
                        <a:pt x="88" y="318"/>
                        <a:pt x="86" y="319"/>
                      </a:cubicBezTo>
                      <a:cubicBezTo>
                        <a:pt x="84" y="321"/>
                        <a:pt x="87" y="328"/>
                        <a:pt x="85" y="330"/>
                      </a:cubicBezTo>
                      <a:cubicBezTo>
                        <a:pt x="82" y="332"/>
                        <a:pt x="85" y="335"/>
                        <a:pt x="85" y="337"/>
                      </a:cubicBezTo>
                      <a:cubicBezTo>
                        <a:pt x="85" y="340"/>
                        <a:pt x="78" y="336"/>
                        <a:pt x="78" y="338"/>
                      </a:cubicBezTo>
                      <a:cubicBezTo>
                        <a:pt x="77" y="341"/>
                        <a:pt x="71" y="340"/>
                        <a:pt x="70" y="341"/>
                      </a:cubicBezTo>
                      <a:cubicBezTo>
                        <a:pt x="68" y="342"/>
                        <a:pt x="73" y="346"/>
                        <a:pt x="76" y="348"/>
                      </a:cubicBezTo>
                      <a:cubicBezTo>
                        <a:pt x="79" y="350"/>
                        <a:pt x="73" y="352"/>
                        <a:pt x="73" y="349"/>
                      </a:cubicBezTo>
                      <a:cubicBezTo>
                        <a:pt x="72" y="347"/>
                        <a:pt x="68" y="351"/>
                        <a:pt x="63" y="353"/>
                      </a:cubicBezTo>
                      <a:cubicBezTo>
                        <a:pt x="57" y="356"/>
                        <a:pt x="60" y="360"/>
                        <a:pt x="56" y="361"/>
                      </a:cubicBezTo>
                      <a:cubicBezTo>
                        <a:pt x="52" y="361"/>
                        <a:pt x="53" y="367"/>
                        <a:pt x="50" y="369"/>
                      </a:cubicBezTo>
                      <a:cubicBezTo>
                        <a:pt x="47" y="371"/>
                        <a:pt x="48" y="364"/>
                        <a:pt x="44" y="364"/>
                      </a:cubicBezTo>
                      <a:cubicBezTo>
                        <a:pt x="40" y="364"/>
                        <a:pt x="40" y="367"/>
                        <a:pt x="43" y="371"/>
                      </a:cubicBezTo>
                      <a:cubicBezTo>
                        <a:pt x="45" y="374"/>
                        <a:pt x="39" y="371"/>
                        <a:pt x="36" y="374"/>
                      </a:cubicBezTo>
                      <a:cubicBezTo>
                        <a:pt x="34" y="377"/>
                        <a:pt x="27" y="376"/>
                        <a:pt x="26" y="378"/>
                      </a:cubicBezTo>
                      <a:cubicBezTo>
                        <a:pt x="24" y="381"/>
                        <a:pt x="31" y="381"/>
                        <a:pt x="32" y="383"/>
                      </a:cubicBezTo>
                      <a:cubicBezTo>
                        <a:pt x="33" y="385"/>
                        <a:pt x="26" y="384"/>
                        <a:pt x="22" y="383"/>
                      </a:cubicBezTo>
                      <a:cubicBezTo>
                        <a:pt x="18" y="382"/>
                        <a:pt x="19" y="388"/>
                        <a:pt x="16" y="387"/>
                      </a:cubicBezTo>
                      <a:cubicBezTo>
                        <a:pt x="13" y="386"/>
                        <a:pt x="8" y="390"/>
                        <a:pt x="11" y="392"/>
                      </a:cubicBezTo>
                      <a:cubicBezTo>
                        <a:pt x="13" y="395"/>
                        <a:pt x="9" y="395"/>
                        <a:pt x="7" y="393"/>
                      </a:cubicBezTo>
                      <a:cubicBezTo>
                        <a:pt x="4" y="392"/>
                        <a:pt x="2" y="396"/>
                        <a:pt x="1" y="398"/>
                      </a:cubicBezTo>
                      <a:cubicBezTo>
                        <a:pt x="1" y="401"/>
                        <a:pt x="6" y="403"/>
                        <a:pt x="6" y="404"/>
                      </a:cubicBezTo>
                      <a:cubicBezTo>
                        <a:pt x="6" y="405"/>
                        <a:pt x="1" y="408"/>
                        <a:pt x="4" y="408"/>
                      </a:cubicBezTo>
                      <a:cubicBezTo>
                        <a:pt x="7" y="409"/>
                        <a:pt x="5" y="412"/>
                        <a:pt x="3" y="412"/>
                      </a:cubicBezTo>
                      <a:cubicBezTo>
                        <a:pt x="1" y="413"/>
                        <a:pt x="1" y="415"/>
                        <a:pt x="3" y="418"/>
                      </a:cubicBezTo>
                      <a:cubicBezTo>
                        <a:pt x="5" y="420"/>
                        <a:pt x="0" y="421"/>
                        <a:pt x="2" y="425"/>
                      </a:cubicBezTo>
                      <a:cubicBezTo>
                        <a:pt x="5" y="428"/>
                        <a:pt x="7" y="424"/>
                        <a:pt x="8" y="426"/>
                      </a:cubicBezTo>
                      <a:cubicBezTo>
                        <a:pt x="9" y="429"/>
                        <a:pt x="13" y="427"/>
                        <a:pt x="16" y="423"/>
                      </a:cubicBezTo>
                      <a:cubicBezTo>
                        <a:pt x="20" y="420"/>
                        <a:pt x="21" y="427"/>
                        <a:pt x="18" y="427"/>
                      </a:cubicBezTo>
                      <a:cubicBezTo>
                        <a:pt x="15" y="427"/>
                        <a:pt x="12" y="429"/>
                        <a:pt x="12" y="432"/>
                      </a:cubicBezTo>
                      <a:cubicBezTo>
                        <a:pt x="13" y="435"/>
                        <a:pt x="8" y="434"/>
                        <a:pt x="8" y="430"/>
                      </a:cubicBezTo>
                      <a:cubicBezTo>
                        <a:pt x="8" y="427"/>
                        <a:pt x="2" y="431"/>
                        <a:pt x="4" y="434"/>
                      </a:cubicBezTo>
                      <a:cubicBezTo>
                        <a:pt x="6" y="436"/>
                        <a:pt x="3" y="438"/>
                        <a:pt x="3" y="440"/>
                      </a:cubicBezTo>
                      <a:cubicBezTo>
                        <a:pt x="3" y="443"/>
                        <a:pt x="8" y="442"/>
                        <a:pt x="10" y="440"/>
                      </a:cubicBezTo>
                      <a:cubicBezTo>
                        <a:pt x="11" y="437"/>
                        <a:pt x="14" y="437"/>
                        <a:pt x="16" y="440"/>
                      </a:cubicBezTo>
                      <a:cubicBezTo>
                        <a:pt x="17" y="443"/>
                        <a:pt x="13" y="441"/>
                        <a:pt x="13" y="445"/>
                      </a:cubicBezTo>
                      <a:cubicBezTo>
                        <a:pt x="13" y="449"/>
                        <a:pt x="10" y="445"/>
                        <a:pt x="8" y="448"/>
                      </a:cubicBezTo>
                      <a:cubicBezTo>
                        <a:pt x="6" y="451"/>
                        <a:pt x="17" y="457"/>
                        <a:pt x="20" y="458"/>
                      </a:cubicBezTo>
                      <a:cubicBezTo>
                        <a:pt x="23" y="458"/>
                        <a:pt x="26" y="462"/>
                        <a:pt x="33" y="461"/>
                      </a:cubicBezTo>
                      <a:cubicBezTo>
                        <a:pt x="40" y="460"/>
                        <a:pt x="52" y="448"/>
                        <a:pt x="54" y="446"/>
                      </a:cubicBezTo>
                      <a:cubicBezTo>
                        <a:pt x="56" y="443"/>
                        <a:pt x="59" y="446"/>
                        <a:pt x="62" y="444"/>
                      </a:cubicBezTo>
                      <a:cubicBezTo>
                        <a:pt x="64" y="442"/>
                        <a:pt x="63" y="437"/>
                        <a:pt x="65" y="436"/>
                      </a:cubicBezTo>
                      <a:cubicBezTo>
                        <a:pt x="67" y="435"/>
                        <a:pt x="68" y="441"/>
                        <a:pt x="69" y="442"/>
                      </a:cubicBezTo>
                      <a:cubicBezTo>
                        <a:pt x="71" y="442"/>
                        <a:pt x="72" y="444"/>
                        <a:pt x="72" y="447"/>
                      </a:cubicBezTo>
                      <a:cubicBezTo>
                        <a:pt x="73" y="447"/>
                        <a:pt x="75" y="447"/>
                        <a:pt x="75" y="447"/>
                      </a:cubicBezTo>
                      <a:cubicBezTo>
                        <a:pt x="78" y="449"/>
                        <a:pt x="78" y="442"/>
                        <a:pt x="78" y="440"/>
                      </a:cubicBezTo>
                      <a:cubicBezTo>
                        <a:pt x="78" y="438"/>
                        <a:pt x="80" y="434"/>
                        <a:pt x="80" y="431"/>
                      </a:cubicBezTo>
                      <a:cubicBezTo>
                        <a:pt x="79" y="428"/>
                        <a:pt x="86" y="430"/>
                        <a:pt x="87" y="428"/>
                      </a:cubicBezTo>
                      <a:cubicBezTo>
                        <a:pt x="88" y="426"/>
                        <a:pt x="89" y="419"/>
                        <a:pt x="87" y="417"/>
                      </a:cubicBezTo>
                      <a:cubicBezTo>
                        <a:pt x="84" y="416"/>
                        <a:pt x="84" y="412"/>
                        <a:pt x="86" y="412"/>
                      </a:cubicBezTo>
                      <a:cubicBezTo>
                        <a:pt x="88" y="412"/>
                        <a:pt x="91" y="411"/>
                        <a:pt x="90" y="406"/>
                      </a:cubicBezTo>
                      <a:cubicBezTo>
                        <a:pt x="90" y="402"/>
                        <a:pt x="83" y="402"/>
                        <a:pt x="83" y="398"/>
                      </a:cubicBezTo>
                      <a:cubicBezTo>
                        <a:pt x="82" y="394"/>
                        <a:pt x="86" y="393"/>
                        <a:pt x="83" y="387"/>
                      </a:cubicBezTo>
                      <a:cubicBezTo>
                        <a:pt x="81" y="382"/>
                        <a:pt x="84" y="379"/>
                        <a:pt x="83" y="376"/>
                      </a:cubicBezTo>
                      <a:cubicBezTo>
                        <a:pt x="82" y="374"/>
                        <a:pt x="81" y="370"/>
                        <a:pt x="84" y="365"/>
                      </a:cubicBezTo>
                      <a:cubicBezTo>
                        <a:pt x="88" y="360"/>
                        <a:pt x="94" y="357"/>
                        <a:pt x="96" y="357"/>
                      </a:cubicBezTo>
                      <a:cubicBezTo>
                        <a:pt x="98" y="358"/>
                        <a:pt x="102" y="360"/>
                        <a:pt x="103" y="357"/>
                      </a:cubicBezTo>
                      <a:cubicBezTo>
                        <a:pt x="105" y="354"/>
                        <a:pt x="105" y="351"/>
                        <a:pt x="103" y="351"/>
                      </a:cubicBezTo>
                      <a:cubicBezTo>
                        <a:pt x="102" y="350"/>
                        <a:pt x="97" y="349"/>
                        <a:pt x="101" y="345"/>
                      </a:cubicBezTo>
                      <a:cubicBezTo>
                        <a:pt x="104" y="340"/>
                        <a:pt x="108" y="335"/>
                        <a:pt x="108" y="330"/>
                      </a:cubicBezTo>
                      <a:cubicBezTo>
                        <a:pt x="109" y="325"/>
                        <a:pt x="107" y="322"/>
                        <a:pt x="109" y="320"/>
                      </a:cubicBezTo>
                      <a:cubicBezTo>
                        <a:pt x="110" y="318"/>
                        <a:pt x="114" y="320"/>
                        <a:pt x="117" y="318"/>
                      </a:cubicBezTo>
                      <a:cubicBezTo>
                        <a:pt x="120" y="316"/>
                        <a:pt x="118" y="313"/>
                        <a:pt x="119" y="311"/>
                      </a:cubicBezTo>
                      <a:cubicBezTo>
                        <a:pt x="121" y="310"/>
                        <a:pt x="123" y="304"/>
                        <a:pt x="125" y="303"/>
                      </a:cubicBezTo>
                      <a:cubicBezTo>
                        <a:pt x="127" y="301"/>
                        <a:pt x="129" y="299"/>
                        <a:pt x="128" y="297"/>
                      </a:cubicBezTo>
                      <a:cubicBezTo>
                        <a:pt x="126" y="295"/>
                        <a:pt x="131" y="293"/>
                        <a:pt x="131" y="289"/>
                      </a:cubicBezTo>
                      <a:cubicBezTo>
                        <a:pt x="131" y="285"/>
                        <a:pt x="136" y="283"/>
                        <a:pt x="140" y="283"/>
                      </a:cubicBezTo>
                      <a:cubicBezTo>
                        <a:pt x="143" y="283"/>
                        <a:pt x="148" y="283"/>
                        <a:pt x="148" y="279"/>
                      </a:cubicBezTo>
                      <a:cubicBezTo>
                        <a:pt x="148" y="276"/>
                        <a:pt x="146" y="269"/>
                        <a:pt x="151" y="271"/>
                      </a:cubicBezTo>
                      <a:cubicBezTo>
                        <a:pt x="156" y="273"/>
                        <a:pt x="159" y="271"/>
                        <a:pt x="163" y="273"/>
                      </a:cubicBezTo>
                      <a:cubicBezTo>
                        <a:pt x="166" y="276"/>
                        <a:pt x="170" y="276"/>
                        <a:pt x="170" y="271"/>
                      </a:cubicBezTo>
                      <a:cubicBezTo>
                        <a:pt x="170" y="267"/>
                        <a:pt x="172" y="260"/>
                        <a:pt x="177" y="263"/>
                      </a:cubicBezTo>
                      <a:cubicBezTo>
                        <a:pt x="177" y="263"/>
                        <a:pt x="177" y="263"/>
                        <a:pt x="178" y="263"/>
                      </a:cubicBezTo>
                      <a:cubicBezTo>
                        <a:pt x="179" y="260"/>
                        <a:pt x="182" y="258"/>
                        <a:pt x="185" y="258"/>
                      </a:cubicBezTo>
                      <a:cubicBezTo>
                        <a:pt x="189" y="258"/>
                        <a:pt x="192" y="266"/>
                        <a:pt x="197" y="267"/>
                      </a:cubicBezTo>
                      <a:cubicBezTo>
                        <a:pt x="203" y="268"/>
                        <a:pt x="208" y="270"/>
                        <a:pt x="210" y="268"/>
                      </a:cubicBezTo>
                      <a:cubicBezTo>
                        <a:pt x="211" y="265"/>
                        <a:pt x="215" y="269"/>
                        <a:pt x="218" y="268"/>
                      </a:cubicBezTo>
                      <a:cubicBezTo>
                        <a:pt x="222" y="267"/>
                        <a:pt x="222" y="274"/>
                        <a:pt x="225" y="270"/>
                      </a:cubicBezTo>
                      <a:cubicBezTo>
                        <a:pt x="228" y="265"/>
                        <a:pt x="224" y="263"/>
                        <a:pt x="230" y="263"/>
                      </a:cubicBezTo>
                      <a:cubicBezTo>
                        <a:pt x="235" y="264"/>
                        <a:pt x="232" y="257"/>
                        <a:pt x="232" y="254"/>
                      </a:cubicBezTo>
                      <a:cubicBezTo>
                        <a:pt x="232" y="250"/>
                        <a:pt x="239" y="249"/>
                        <a:pt x="239" y="246"/>
                      </a:cubicBezTo>
                      <a:cubicBezTo>
                        <a:pt x="239" y="243"/>
                        <a:pt x="248" y="246"/>
                        <a:pt x="250" y="243"/>
                      </a:cubicBezTo>
                      <a:cubicBezTo>
                        <a:pt x="252" y="241"/>
                        <a:pt x="257" y="240"/>
                        <a:pt x="259" y="243"/>
                      </a:cubicBezTo>
                      <a:cubicBezTo>
                        <a:pt x="261" y="247"/>
                        <a:pt x="270" y="248"/>
                        <a:pt x="271" y="251"/>
                      </a:cubicBezTo>
                      <a:cubicBezTo>
                        <a:pt x="271" y="253"/>
                        <a:pt x="271" y="255"/>
                        <a:pt x="271" y="258"/>
                      </a:cubicBezTo>
                      <a:cubicBezTo>
                        <a:pt x="272" y="256"/>
                        <a:pt x="274" y="255"/>
                        <a:pt x="276" y="255"/>
                      </a:cubicBezTo>
                      <a:cubicBezTo>
                        <a:pt x="279" y="255"/>
                        <a:pt x="282" y="250"/>
                        <a:pt x="285" y="251"/>
                      </a:cubicBezTo>
                      <a:cubicBezTo>
                        <a:pt x="288" y="251"/>
                        <a:pt x="290" y="251"/>
                        <a:pt x="291" y="247"/>
                      </a:cubicBezTo>
                      <a:cubicBezTo>
                        <a:pt x="288" y="245"/>
                        <a:pt x="283" y="245"/>
                        <a:pt x="283" y="247"/>
                      </a:cubicBezTo>
                      <a:close/>
                      <a:moveTo>
                        <a:pt x="81" y="34"/>
                      </a:moveTo>
                      <a:cubicBezTo>
                        <a:pt x="86" y="35"/>
                        <a:pt x="76" y="40"/>
                        <a:pt x="75" y="45"/>
                      </a:cubicBezTo>
                      <a:cubicBezTo>
                        <a:pt x="73" y="49"/>
                        <a:pt x="82" y="54"/>
                        <a:pt x="86" y="57"/>
                      </a:cubicBezTo>
                      <a:cubicBezTo>
                        <a:pt x="90" y="61"/>
                        <a:pt x="99" y="60"/>
                        <a:pt x="102" y="58"/>
                      </a:cubicBezTo>
                      <a:cubicBezTo>
                        <a:pt x="105" y="56"/>
                        <a:pt x="104" y="49"/>
                        <a:pt x="108" y="49"/>
                      </a:cubicBezTo>
                      <a:cubicBezTo>
                        <a:pt x="113" y="50"/>
                        <a:pt x="110" y="46"/>
                        <a:pt x="114" y="44"/>
                      </a:cubicBezTo>
                      <a:cubicBezTo>
                        <a:pt x="117" y="43"/>
                        <a:pt x="118" y="48"/>
                        <a:pt x="115" y="51"/>
                      </a:cubicBezTo>
                      <a:cubicBezTo>
                        <a:pt x="112" y="55"/>
                        <a:pt x="120" y="54"/>
                        <a:pt x="125" y="50"/>
                      </a:cubicBezTo>
                      <a:cubicBezTo>
                        <a:pt x="129" y="46"/>
                        <a:pt x="130" y="50"/>
                        <a:pt x="129" y="54"/>
                      </a:cubicBezTo>
                      <a:cubicBezTo>
                        <a:pt x="128" y="58"/>
                        <a:pt x="119" y="56"/>
                        <a:pt x="116" y="60"/>
                      </a:cubicBezTo>
                      <a:cubicBezTo>
                        <a:pt x="112" y="65"/>
                        <a:pt x="102" y="61"/>
                        <a:pt x="98" y="66"/>
                      </a:cubicBezTo>
                      <a:cubicBezTo>
                        <a:pt x="93" y="71"/>
                        <a:pt x="102" y="71"/>
                        <a:pt x="108" y="70"/>
                      </a:cubicBezTo>
                      <a:cubicBezTo>
                        <a:pt x="114" y="69"/>
                        <a:pt x="126" y="68"/>
                        <a:pt x="131" y="69"/>
                      </a:cubicBezTo>
                      <a:cubicBezTo>
                        <a:pt x="135" y="70"/>
                        <a:pt x="128" y="72"/>
                        <a:pt x="120" y="72"/>
                      </a:cubicBezTo>
                      <a:cubicBezTo>
                        <a:pt x="113" y="72"/>
                        <a:pt x="110" y="74"/>
                        <a:pt x="111" y="76"/>
                      </a:cubicBezTo>
                      <a:cubicBezTo>
                        <a:pt x="111" y="78"/>
                        <a:pt x="100" y="74"/>
                        <a:pt x="100" y="78"/>
                      </a:cubicBezTo>
                      <a:cubicBezTo>
                        <a:pt x="99" y="83"/>
                        <a:pt x="110" y="84"/>
                        <a:pt x="111" y="87"/>
                      </a:cubicBezTo>
                      <a:cubicBezTo>
                        <a:pt x="112" y="90"/>
                        <a:pt x="119" y="87"/>
                        <a:pt x="122" y="88"/>
                      </a:cubicBezTo>
                      <a:cubicBezTo>
                        <a:pt x="125" y="89"/>
                        <a:pt x="117" y="91"/>
                        <a:pt x="116" y="93"/>
                      </a:cubicBezTo>
                      <a:cubicBezTo>
                        <a:pt x="115" y="94"/>
                        <a:pt x="124" y="96"/>
                        <a:pt x="126" y="98"/>
                      </a:cubicBezTo>
                      <a:cubicBezTo>
                        <a:pt x="127" y="101"/>
                        <a:pt x="133" y="99"/>
                        <a:pt x="133" y="96"/>
                      </a:cubicBezTo>
                      <a:cubicBezTo>
                        <a:pt x="133" y="91"/>
                        <a:pt x="139" y="78"/>
                        <a:pt x="146" y="76"/>
                      </a:cubicBezTo>
                      <a:cubicBezTo>
                        <a:pt x="154" y="73"/>
                        <a:pt x="149" y="70"/>
                        <a:pt x="150" y="66"/>
                      </a:cubicBezTo>
                      <a:cubicBezTo>
                        <a:pt x="151" y="62"/>
                        <a:pt x="157" y="65"/>
                        <a:pt x="156" y="62"/>
                      </a:cubicBezTo>
                      <a:cubicBezTo>
                        <a:pt x="154" y="58"/>
                        <a:pt x="155" y="57"/>
                        <a:pt x="160" y="52"/>
                      </a:cubicBezTo>
                      <a:cubicBezTo>
                        <a:pt x="164" y="48"/>
                        <a:pt x="167" y="51"/>
                        <a:pt x="173" y="48"/>
                      </a:cubicBezTo>
                      <a:cubicBezTo>
                        <a:pt x="179" y="46"/>
                        <a:pt x="182" y="50"/>
                        <a:pt x="175" y="51"/>
                      </a:cubicBezTo>
                      <a:cubicBezTo>
                        <a:pt x="170" y="51"/>
                        <a:pt x="173" y="58"/>
                        <a:pt x="177" y="59"/>
                      </a:cubicBezTo>
                      <a:cubicBezTo>
                        <a:pt x="182" y="61"/>
                        <a:pt x="178" y="63"/>
                        <a:pt x="181" y="63"/>
                      </a:cubicBezTo>
                      <a:cubicBezTo>
                        <a:pt x="185" y="64"/>
                        <a:pt x="184" y="69"/>
                        <a:pt x="179" y="74"/>
                      </a:cubicBezTo>
                      <a:cubicBezTo>
                        <a:pt x="175" y="79"/>
                        <a:pt x="180" y="80"/>
                        <a:pt x="190" y="76"/>
                      </a:cubicBezTo>
                      <a:cubicBezTo>
                        <a:pt x="199" y="73"/>
                        <a:pt x="193" y="79"/>
                        <a:pt x="196" y="82"/>
                      </a:cubicBezTo>
                      <a:cubicBezTo>
                        <a:pt x="199" y="85"/>
                        <a:pt x="206" y="80"/>
                        <a:pt x="210" y="75"/>
                      </a:cubicBezTo>
                      <a:cubicBezTo>
                        <a:pt x="214" y="71"/>
                        <a:pt x="220" y="71"/>
                        <a:pt x="220" y="69"/>
                      </a:cubicBezTo>
                      <a:cubicBezTo>
                        <a:pt x="220" y="66"/>
                        <a:pt x="216" y="65"/>
                        <a:pt x="212" y="67"/>
                      </a:cubicBezTo>
                      <a:cubicBezTo>
                        <a:pt x="209" y="68"/>
                        <a:pt x="200" y="67"/>
                        <a:pt x="203" y="65"/>
                      </a:cubicBezTo>
                      <a:cubicBezTo>
                        <a:pt x="206" y="62"/>
                        <a:pt x="205" y="60"/>
                        <a:pt x="201" y="60"/>
                      </a:cubicBezTo>
                      <a:cubicBezTo>
                        <a:pt x="196" y="61"/>
                        <a:pt x="188" y="58"/>
                        <a:pt x="192" y="57"/>
                      </a:cubicBezTo>
                      <a:cubicBezTo>
                        <a:pt x="196" y="55"/>
                        <a:pt x="189" y="50"/>
                        <a:pt x="186" y="51"/>
                      </a:cubicBezTo>
                      <a:cubicBezTo>
                        <a:pt x="182" y="51"/>
                        <a:pt x="183" y="47"/>
                        <a:pt x="184" y="44"/>
                      </a:cubicBezTo>
                      <a:cubicBezTo>
                        <a:pt x="184" y="41"/>
                        <a:pt x="174" y="40"/>
                        <a:pt x="176" y="39"/>
                      </a:cubicBezTo>
                      <a:cubicBezTo>
                        <a:pt x="178" y="38"/>
                        <a:pt x="171" y="36"/>
                        <a:pt x="170" y="38"/>
                      </a:cubicBezTo>
                      <a:cubicBezTo>
                        <a:pt x="168" y="40"/>
                        <a:pt x="165" y="39"/>
                        <a:pt x="165" y="36"/>
                      </a:cubicBezTo>
                      <a:cubicBezTo>
                        <a:pt x="165" y="33"/>
                        <a:pt x="158" y="34"/>
                        <a:pt x="155" y="34"/>
                      </a:cubicBezTo>
                      <a:cubicBezTo>
                        <a:pt x="152" y="35"/>
                        <a:pt x="153" y="28"/>
                        <a:pt x="150" y="26"/>
                      </a:cubicBezTo>
                      <a:cubicBezTo>
                        <a:pt x="147" y="23"/>
                        <a:pt x="143" y="30"/>
                        <a:pt x="141" y="30"/>
                      </a:cubicBezTo>
                      <a:cubicBezTo>
                        <a:pt x="139" y="29"/>
                        <a:pt x="143" y="25"/>
                        <a:pt x="144" y="22"/>
                      </a:cubicBezTo>
                      <a:cubicBezTo>
                        <a:pt x="145" y="19"/>
                        <a:pt x="134" y="15"/>
                        <a:pt x="132" y="18"/>
                      </a:cubicBezTo>
                      <a:cubicBezTo>
                        <a:pt x="131" y="21"/>
                        <a:pt x="129" y="13"/>
                        <a:pt x="126" y="12"/>
                      </a:cubicBezTo>
                      <a:cubicBezTo>
                        <a:pt x="124" y="12"/>
                        <a:pt x="126" y="17"/>
                        <a:pt x="124" y="18"/>
                      </a:cubicBezTo>
                      <a:cubicBezTo>
                        <a:pt x="121" y="18"/>
                        <a:pt x="118" y="21"/>
                        <a:pt x="122" y="23"/>
                      </a:cubicBezTo>
                      <a:cubicBezTo>
                        <a:pt x="126" y="26"/>
                        <a:pt x="130" y="38"/>
                        <a:pt x="129" y="40"/>
                      </a:cubicBezTo>
                      <a:cubicBezTo>
                        <a:pt x="129" y="42"/>
                        <a:pt x="117" y="31"/>
                        <a:pt x="117" y="26"/>
                      </a:cubicBezTo>
                      <a:cubicBezTo>
                        <a:pt x="116" y="21"/>
                        <a:pt x="110" y="16"/>
                        <a:pt x="109" y="20"/>
                      </a:cubicBezTo>
                      <a:cubicBezTo>
                        <a:pt x="107" y="24"/>
                        <a:pt x="103" y="25"/>
                        <a:pt x="104" y="29"/>
                      </a:cubicBezTo>
                      <a:cubicBezTo>
                        <a:pt x="106" y="33"/>
                        <a:pt x="101" y="34"/>
                        <a:pt x="101" y="31"/>
                      </a:cubicBezTo>
                      <a:cubicBezTo>
                        <a:pt x="101" y="28"/>
                        <a:pt x="95" y="25"/>
                        <a:pt x="93" y="24"/>
                      </a:cubicBezTo>
                      <a:cubicBezTo>
                        <a:pt x="91" y="24"/>
                        <a:pt x="99" y="23"/>
                        <a:pt x="102" y="21"/>
                      </a:cubicBezTo>
                      <a:cubicBezTo>
                        <a:pt x="106" y="19"/>
                        <a:pt x="99" y="17"/>
                        <a:pt x="96" y="19"/>
                      </a:cubicBezTo>
                      <a:cubicBezTo>
                        <a:pt x="93" y="21"/>
                        <a:pt x="88" y="17"/>
                        <a:pt x="86" y="20"/>
                      </a:cubicBezTo>
                      <a:cubicBezTo>
                        <a:pt x="84" y="23"/>
                        <a:pt x="82" y="20"/>
                        <a:pt x="78" y="19"/>
                      </a:cubicBezTo>
                      <a:cubicBezTo>
                        <a:pt x="75" y="19"/>
                        <a:pt x="72" y="24"/>
                        <a:pt x="69" y="23"/>
                      </a:cubicBezTo>
                      <a:cubicBezTo>
                        <a:pt x="67" y="22"/>
                        <a:pt x="65" y="28"/>
                        <a:pt x="69" y="35"/>
                      </a:cubicBezTo>
                      <a:cubicBezTo>
                        <a:pt x="73" y="41"/>
                        <a:pt x="76" y="33"/>
                        <a:pt x="81" y="34"/>
                      </a:cubicBezTo>
                      <a:close/>
                      <a:moveTo>
                        <a:pt x="71" y="54"/>
                      </a:moveTo>
                      <a:cubicBezTo>
                        <a:pt x="74" y="55"/>
                        <a:pt x="76" y="60"/>
                        <a:pt x="79" y="59"/>
                      </a:cubicBezTo>
                      <a:cubicBezTo>
                        <a:pt x="80" y="59"/>
                        <a:pt x="75" y="53"/>
                        <a:pt x="71" y="50"/>
                      </a:cubicBezTo>
                      <a:cubicBezTo>
                        <a:pt x="68" y="46"/>
                        <a:pt x="68" y="43"/>
                        <a:pt x="64" y="44"/>
                      </a:cubicBezTo>
                      <a:cubicBezTo>
                        <a:pt x="59" y="45"/>
                        <a:pt x="68" y="53"/>
                        <a:pt x="71" y="54"/>
                      </a:cubicBezTo>
                      <a:close/>
                      <a:moveTo>
                        <a:pt x="150" y="13"/>
                      </a:moveTo>
                      <a:cubicBezTo>
                        <a:pt x="153" y="15"/>
                        <a:pt x="147" y="15"/>
                        <a:pt x="149" y="18"/>
                      </a:cubicBezTo>
                      <a:cubicBezTo>
                        <a:pt x="157" y="25"/>
                        <a:pt x="186" y="17"/>
                        <a:pt x="190" y="19"/>
                      </a:cubicBezTo>
                      <a:cubicBezTo>
                        <a:pt x="194" y="21"/>
                        <a:pt x="165" y="24"/>
                        <a:pt x="167" y="27"/>
                      </a:cubicBezTo>
                      <a:cubicBezTo>
                        <a:pt x="168" y="30"/>
                        <a:pt x="191" y="32"/>
                        <a:pt x="193" y="30"/>
                      </a:cubicBezTo>
                      <a:cubicBezTo>
                        <a:pt x="195" y="28"/>
                        <a:pt x="199" y="34"/>
                        <a:pt x="207" y="35"/>
                      </a:cubicBezTo>
                      <a:cubicBezTo>
                        <a:pt x="214" y="35"/>
                        <a:pt x="214" y="32"/>
                        <a:pt x="219" y="32"/>
                      </a:cubicBezTo>
                      <a:cubicBezTo>
                        <a:pt x="225" y="31"/>
                        <a:pt x="234" y="29"/>
                        <a:pt x="234" y="25"/>
                      </a:cubicBezTo>
                      <a:cubicBezTo>
                        <a:pt x="234" y="22"/>
                        <a:pt x="251" y="18"/>
                        <a:pt x="249" y="13"/>
                      </a:cubicBezTo>
                      <a:cubicBezTo>
                        <a:pt x="248" y="7"/>
                        <a:pt x="232" y="11"/>
                        <a:pt x="227" y="9"/>
                      </a:cubicBezTo>
                      <a:cubicBezTo>
                        <a:pt x="223" y="6"/>
                        <a:pt x="212" y="3"/>
                        <a:pt x="210" y="7"/>
                      </a:cubicBezTo>
                      <a:cubicBezTo>
                        <a:pt x="209" y="10"/>
                        <a:pt x="206" y="11"/>
                        <a:pt x="204" y="10"/>
                      </a:cubicBezTo>
                      <a:cubicBezTo>
                        <a:pt x="203" y="8"/>
                        <a:pt x="205" y="0"/>
                        <a:pt x="198" y="3"/>
                      </a:cubicBezTo>
                      <a:cubicBezTo>
                        <a:pt x="190" y="5"/>
                        <a:pt x="197" y="13"/>
                        <a:pt x="196" y="14"/>
                      </a:cubicBezTo>
                      <a:cubicBezTo>
                        <a:pt x="194" y="15"/>
                        <a:pt x="187" y="12"/>
                        <a:pt x="187" y="9"/>
                      </a:cubicBezTo>
                      <a:cubicBezTo>
                        <a:pt x="186" y="5"/>
                        <a:pt x="178" y="12"/>
                        <a:pt x="177" y="8"/>
                      </a:cubicBezTo>
                      <a:cubicBezTo>
                        <a:pt x="176" y="4"/>
                        <a:pt x="167" y="1"/>
                        <a:pt x="165" y="1"/>
                      </a:cubicBezTo>
                      <a:cubicBezTo>
                        <a:pt x="163" y="1"/>
                        <a:pt x="167" y="4"/>
                        <a:pt x="166" y="6"/>
                      </a:cubicBezTo>
                      <a:cubicBezTo>
                        <a:pt x="165" y="8"/>
                        <a:pt x="160" y="4"/>
                        <a:pt x="158" y="4"/>
                      </a:cubicBezTo>
                      <a:cubicBezTo>
                        <a:pt x="156" y="4"/>
                        <a:pt x="159" y="8"/>
                        <a:pt x="158" y="10"/>
                      </a:cubicBezTo>
                      <a:cubicBezTo>
                        <a:pt x="157" y="12"/>
                        <a:pt x="153" y="4"/>
                        <a:pt x="149" y="4"/>
                      </a:cubicBezTo>
                      <a:cubicBezTo>
                        <a:pt x="146" y="4"/>
                        <a:pt x="147" y="8"/>
                        <a:pt x="145" y="8"/>
                      </a:cubicBezTo>
                      <a:cubicBezTo>
                        <a:pt x="142" y="9"/>
                        <a:pt x="148" y="12"/>
                        <a:pt x="150" y="13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7" name="Freeform 140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8408988" y="1651000"/>
                  <a:ext cx="73025" cy="26988"/>
                </a:xfrm>
                <a:custGeom>
                  <a:avLst/>
                  <a:gdLst/>
                  <a:ahLst/>
                  <a:cxnLst>
                    <a:cxn ang="0">
                      <a:pos x="17" y="2"/>
                    </a:cxn>
                    <a:cxn ang="0">
                      <a:pos x="3" y="6"/>
                    </a:cxn>
                    <a:cxn ang="0">
                      <a:pos x="24" y="11"/>
                    </a:cxn>
                    <a:cxn ang="0">
                      <a:pos x="38" y="9"/>
                    </a:cxn>
                    <a:cxn ang="0">
                      <a:pos x="17" y="2"/>
                    </a:cxn>
                  </a:cxnLst>
                  <a:rect l="0" t="0" r="r" b="b"/>
                  <a:pathLst>
                    <a:path w="38" h="14">
                      <a:moveTo>
                        <a:pt x="17" y="2"/>
                      </a:moveTo>
                      <a:cubicBezTo>
                        <a:pt x="15" y="3"/>
                        <a:pt x="0" y="2"/>
                        <a:pt x="3" y="6"/>
                      </a:cubicBezTo>
                      <a:cubicBezTo>
                        <a:pt x="6" y="9"/>
                        <a:pt x="18" y="7"/>
                        <a:pt x="24" y="11"/>
                      </a:cubicBezTo>
                      <a:cubicBezTo>
                        <a:pt x="30" y="14"/>
                        <a:pt x="38" y="11"/>
                        <a:pt x="38" y="9"/>
                      </a:cubicBezTo>
                      <a:cubicBezTo>
                        <a:pt x="38" y="6"/>
                        <a:pt x="19" y="0"/>
                        <a:pt x="17" y="2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8" name="Freeform 141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7131050" y="2195513"/>
                  <a:ext cx="369888" cy="368300"/>
                </a:xfrm>
                <a:custGeom>
                  <a:avLst/>
                  <a:gdLst/>
                  <a:ahLst/>
                  <a:cxnLst>
                    <a:cxn ang="0">
                      <a:pos x="171" y="24"/>
                    </a:cxn>
                    <a:cxn ang="0">
                      <a:pos x="139" y="9"/>
                    </a:cxn>
                    <a:cxn ang="0">
                      <a:pos x="135" y="31"/>
                    </a:cxn>
                    <a:cxn ang="0">
                      <a:pos x="121" y="41"/>
                    </a:cxn>
                    <a:cxn ang="0">
                      <a:pos x="119" y="57"/>
                    </a:cxn>
                    <a:cxn ang="0">
                      <a:pos x="131" y="53"/>
                    </a:cxn>
                    <a:cxn ang="0">
                      <a:pos x="134" y="44"/>
                    </a:cxn>
                    <a:cxn ang="0">
                      <a:pos x="158" y="45"/>
                    </a:cxn>
                    <a:cxn ang="0">
                      <a:pos x="180" y="32"/>
                    </a:cxn>
                    <a:cxn ang="0">
                      <a:pos x="182" y="21"/>
                    </a:cxn>
                    <a:cxn ang="0">
                      <a:pos x="119" y="82"/>
                    </a:cxn>
                    <a:cxn ang="0">
                      <a:pos x="106" y="108"/>
                    </a:cxn>
                    <a:cxn ang="0">
                      <a:pos x="89" y="112"/>
                    </a:cxn>
                    <a:cxn ang="0">
                      <a:pos x="73" y="132"/>
                    </a:cxn>
                    <a:cxn ang="0">
                      <a:pos x="53" y="136"/>
                    </a:cxn>
                    <a:cxn ang="0">
                      <a:pos x="19" y="150"/>
                    </a:cxn>
                    <a:cxn ang="0">
                      <a:pos x="31" y="154"/>
                    </a:cxn>
                    <a:cxn ang="0">
                      <a:pos x="64" y="157"/>
                    </a:cxn>
                    <a:cxn ang="0">
                      <a:pos x="81" y="149"/>
                    </a:cxn>
                    <a:cxn ang="0">
                      <a:pos x="99" y="146"/>
                    </a:cxn>
                    <a:cxn ang="0">
                      <a:pos x="114" y="140"/>
                    </a:cxn>
                    <a:cxn ang="0">
                      <a:pos x="128" y="122"/>
                    </a:cxn>
                    <a:cxn ang="0">
                      <a:pos x="141" y="93"/>
                    </a:cxn>
                    <a:cxn ang="0">
                      <a:pos x="121" y="67"/>
                    </a:cxn>
                    <a:cxn ang="0">
                      <a:pos x="37" y="156"/>
                    </a:cxn>
                    <a:cxn ang="0">
                      <a:pos x="42" y="168"/>
                    </a:cxn>
                    <a:cxn ang="0">
                      <a:pos x="59" y="155"/>
                    </a:cxn>
                    <a:cxn ang="0">
                      <a:pos x="25" y="166"/>
                    </a:cxn>
                    <a:cxn ang="0">
                      <a:pos x="7" y="163"/>
                    </a:cxn>
                    <a:cxn ang="0">
                      <a:pos x="8" y="168"/>
                    </a:cxn>
                    <a:cxn ang="0">
                      <a:pos x="14" y="193"/>
                    </a:cxn>
                    <a:cxn ang="0">
                      <a:pos x="25" y="166"/>
                    </a:cxn>
                  </a:cxnLst>
                  <a:rect l="0" t="0" r="r" b="b"/>
                  <a:pathLst>
                    <a:path w="193" h="193">
                      <a:moveTo>
                        <a:pt x="182" y="21"/>
                      </a:moveTo>
                      <a:cubicBezTo>
                        <a:pt x="180" y="18"/>
                        <a:pt x="176" y="23"/>
                        <a:pt x="171" y="24"/>
                      </a:cubicBezTo>
                      <a:cubicBezTo>
                        <a:pt x="166" y="25"/>
                        <a:pt x="150" y="12"/>
                        <a:pt x="146" y="6"/>
                      </a:cubicBezTo>
                      <a:cubicBezTo>
                        <a:pt x="142" y="0"/>
                        <a:pt x="136" y="5"/>
                        <a:pt x="139" y="9"/>
                      </a:cubicBezTo>
                      <a:cubicBezTo>
                        <a:pt x="142" y="13"/>
                        <a:pt x="138" y="15"/>
                        <a:pt x="138" y="21"/>
                      </a:cubicBezTo>
                      <a:cubicBezTo>
                        <a:pt x="138" y="27"/>
                        <a:pt x="134" y="27"/>
                        <a:pt x="135" y="31"/>
                      </a:cubicBezTo>
                      <a:cubicBezTo>
                        <a:pt x="136" y="35"/>
                        <a:pt x="130" y="34"/>
                        <a:pt x="126" y="35"/>
                      </a:cubicBezTo>
                      <a:cubicBezTo>
                        <a:pt x="122" y="35"/>
                        <a:pt x="126" y="39"/>
                        <a:pt x="121" y="41"/>
                      </a:cubicBezTo>
                      <a:cubicBezTo>
                        <a:pt x="117" y="43"/>
                        <a:pt x="117" y="47"/>
                        <a:pt x="119" y="48"/>
                      </a:cubicBezTo>
                      <a:cubicBezTo>
                        <a:pt x="122" y="49"/>
                        <a:pt x="120" y="54"/>
                        <a:pt x="119" y="57"/>
                      </a:cubicBezTo>
                      <a:cubicBezTo>
                        <a:pt x="119" y="60"/>
                        <a:pt x="122" y="57"/>
                        <a:pt x="125" y="54"/>
                      </a:cubicBezTo>
                      <a:cubicBezTo>
                        <a:pt x="128" y="51"/>
                        <a:pt x="130" y="56"/>
                        <a:pt x="131" y="53"/>
                      </a:cubicBezTo>
                      <a:cubicBezTo>
                        <a:pt x="132" y="50"/>
                        <a:pt x="124" y="48"/>
                        <a:pt x="124" y="45"/>
                      </a:cubicBezTo>
                      <a:cubicBezTo>
                        <a:pt x="125" y="41"/>
                        <a:pt x="130" y="46"/>
                        <a:pt x="134" y="44"/>
                      </a:cubicBezTo>
                      <a:cubicBezTo>
                        <a:pt x="138" y="42"/>
                        <a:pt x="146" y="43"/>
                        <a:pt x="151" y="48"/>
                      </a:cubicBezTo>
                      <a:cubicBezTo>
                        <a:pt x="156" y="52"/>
                        <a:pt x="157" y="50"/>
                        <a:pt x="158" y="45"/>
                      </a:cubicBezTo>
                      <a:cubicBezTo>
                        <a:pt x="159" y="40"/>
                        <a:pt x="167" y="37"/>
                        <a:pt x="174" y="37"/>
                      </a:cubicBezTo>
                      <a:cubicBezTo>
                        <a:pt x="182" y="37"/>
                        <a:pt x="183" y="34"/>
                        <a:pt x="180" y="32"/>
                      </a:cubicBezTo>
                      <a:cubicBezTo>
                        <a:pt x="178" y="30"/>
                        <a:pt x="193" y="21"/>
                        <a:pt x="193" y="18"/>
                      </a:cubicBezTo>
                      <a:cubicBezTo>
                        <a:pt x="192" y="15"/>
                        <a:pt x="185" y="24"/>
                        <a:pt x="182" y="21"/>
                      </a:cubicBezTo>
                      <a:close/>
                      <a:moveTo>
                        <a:pt x="121" y="67"/>
                      </a:moveTo>
                      <a:cubicBezTo>
                        <a:pt x="118" y="68"/>
                        <a:pt x="115" y="79"/>
                        <a:pt x="119" y="82"/>
                      </a:cubicBezTo>
                      <a:cubicBezTo>
                        <a:pt x="123" y="85"/>
                        <a:pt x="113" y="90"/>
                        <a:pt x="113" y="97"/>
                      </a:cubicBezTo>
                      <a:cubicBezTo>
                        <a:pt x="114" y="103"/>
                        <a:pt x="107" y="103"/>
                        <a:pt x="106" y="108"/>
                      </a:cubicBezTo>
                      <a:cubicBezTo>
                        <a:pt x="105" y="112"/>
                        <a:pt x="102" y="111"/>
                        <a:pt x="96" y="116"/>
                      </a:cubicBezTo>
                      <a:cubicBezTo>
                        <a:pt x="90" y="120"/>
                        <a:pt x="87" y="115"/>
                        <a:pt x="89" y="112"/>
                      </a:cubicBezTo>
                      <a:cubicBezTo>
                        <a:pt x="90" y="109"/>
                        <a:pt x="80" y="114"/>
                        <a:pt x="80" y="121"/>
                      </a:cubicBezTo>
                      <a:cubicBezTo>
                        <a:pt x="81" y="128"/>
                        <a:pt x="71" y="129"/>
                        <a:pt x="73" y="132"/>
                      </a:cubicBezTo>
                      <a:cubicBezTo>
                        <a:pt x="76" y="136"/>
                        <a:pt x="66" y="138"/>
                        <a:pt x="66" y="135"/>
                      </a:cubicBezTo>
                      <a:cubicBezTo>
                        <a:pt x="67" y="132"/>
                        <a:pt x="60" y="133"/>
                        <a:pt x="53" y="136"/>
                      </a:cubicBezTo>
                      <a:cubicBezTo>
                        <a:pt x="45" y="139"/>
                        <a:pt x="40" y="133"/>
                        <a:pt x="36" y="137"/>
                      </a:cubicBezTo>
                      <a:cubicBezTo>
                        <a:pt x="32" y="142"/>
                        <a:pt x="24" y="149"/>
                        <a:pt x="19" y="150"/>
                      </a:cubicBezTo>
                      <a:cubicBezTo>
                        <a:pt x="13" y="151"/>
                        <a:pt x="16" y="158"/>
                        <a:pt x="19" y="157"/>
                      </a:cubicBezTo>
                      <a:cubicBezTo>
                        <a:pt x="23" y="155"/>
                        <a:pt x="29" y="157"/>
                        <a:pt x="31" y="154"/>
                      </a:cubicBezTo>
                      <a:cubicBezTo>
                        <a:pt x="33" y="151"/>
                        <a:pt x="49" y="147"/>
                        <a:pt x="59" y="147"/>
                      </a:cubicBezTo>
                      <a:cubicBezTo>
                        <a:pt x="69" y="147"/>
                        <a:pt x="63" y="152"/>
                        <a:pt x="64" y="157"/>
                      </a:cubicBezTo>
                      <a:cubicBezTo>
                        <a:pt x="65" y="162"/>
                        <a:pt x="73" y="161"/>
                        <a:pt x="77" y="156"/>
                      </a:cubicBezTo>
                      <a:cubicBezTo>
                        <a:pt x="82" y="151"/>
                        <a:pt x="85" y="152"/>
                        <a:pt x="81" y="149"/>
                      </a:cubicBezTo>
                      <a:cubicBezTo>
                        <a:pt x="78" y="146"/>
                        <a:pt x="82" y="143"/>
                        <a:pt x="85" y="147"/>
                      </a:cubicBezTo>
                      <a:cubicBezTo>
                        <a:pt x="87" y="151"/>
                        <a:pt x="96" y="151"/>
                        <a:pt x="99" y="146"/>
                      </a:cubicBezTo>
                      <a:cubicBezTo>
                        <a:pt x="102" y="141"/>
                        <a:pt x="103" y="147"/>
                        <a:pt x="107" y="147"/>
                      </a:cubicBezTo>
                      <a:cubicBezTo>
                        <a:pt x="111" y="146"/>
                        <a:pt x="114" y="136"/>
                        <a:pt x="114" y="140"/>
                      </a:cubicBezTo>
                      <a:cubicBezTo>
                        <a:pt x="114" y="144"/>
                        <a:pt x="121" y="143"/>
                        <a:pt x="125" y="138"/>
                      </a:cubicBezTo>
                      <a:cubicBezTo>
                        <a:pt x="129" y="134"/>
                        <a:pt x="125" y="126"/>
                        <a:pt x="128" y="122"/>
                      </a:cubicBezTo>
                      <a:cubicBezTo>
                        <a:pt x="130" y="118"/>
                        <a:pt x="133" y="110"/>
                        <a:pt x="130" y="105"/>
                      </a:cubicBezTo>
                      <a:cubicBezTo>
                        <a:pt x="128" y="100"/>
                        <a:pt x="136" y="97"/>
                        <a:pt x="141" y="93"/>
                      </a:cubicBezTo>
                      <a:cubicBezTo>
                        <a:pt x="145" y="89"/>
                        <a:pt x="136" y="69"/>
                        <a:pt x="135" y="63"/>
                      </a:cubicBezTo>
                      <a:cubicBezTo>
                        <a:pt x="135" y="57"/>
                        <a:pt x="124" y="65"/>
                        <a:pt x="121" y="67"/>
                      </a:cubicBezTo>
                      <a:close/>
                      <a:moveTo>
                        <a:pt x="48" y="153"/>
                      </a:moveTo>
                      <a:cubicBezTo>
                        <a:pt x="46" y="157"/>
                        <a:pt x="42" y="155"/>
                        <a:pt x="37" y="156"/>
                      </a:cubicBezTo>
                      <a:cubicBezTo>
                        <a:pt x="32" y="157"/>
                        <a:pt x="32" y="170"/>
                        <a:pt x="35" y="171"/>
                      </a:cubicBezTo>
                      <a:cubicBezTo>
                        <a:pt x="38" y="172"/>
                        <a:pt x="41" y="172"/>
                        <a:pt x="42" y="168"/>
                      </a:cubicBezTo>
                      <a:cubicBezTo>
                        <a:pt x="43" y="164"/>
                        <a:pt x="48" y="163"/>
                        <a:pt x="51" y="165"/>
                      </a:cubicBezTo>
                      <a:cubicBezTo>
                        <a:pt x="55" y="166"/>
                        <a:pt x="59" y="160"/>
                        <a:pt x="59" y="155"/>
                      </a:cubicBezTo>
                      <a:cubicBezTo>
                        <a:pt x="59" y="150"/>
                        <a:pt x="49" y="150"/>
                        <a:pt x="48" y="153"/>
                      </a:cubicBezTo>
                      <a:close/>
                      <a:moveTo>
                        <a:pt x="25" y="166"/>
                      </a:moveTo>
                      <a:cubicBezTo>
                        <a:pt x="25" y="163"/>
                        <a:pt x="17" y="164"/>
                        <a:pt x="17" y="161"/>
                      </a:cubicBezTo>
                      <a:cubicBezTo>
                        <a:pt x="17" y="158"/>
                        <a:pt x="12" y="159"/>
                        <a:pt x="7" y="163"/>
                      </a:cubicBezTo>
                      <a:cubicBezTo>
                        <a:pt x="2" y="167"/>
                        <a:pt x="0" y="167"/>
                        <a:pt x="2" y="171"/>
                      </a:cubicBezTo>
                      <a:cubicBezTo>
                        <a:pt x="4" y="175"/>
                        <a:pt x="7" y="171"/>
                        <a:pt x="8" y="168"/>
                      </a:cubicBezTo>
                      <a:cubicBezTo>
                        <a:pt x="10" y="164"/>
                        <a:pt x="13" y="173"/>
                        <a:pt x="10" y="179"/>
                      </a:cubicBezTo>
                      <a:cubicBezTo>
                        <a:pt x="7" y="185"/>
                        <a:pt x="10" y="193"/>
                        <a:pt x="14" y="193"/>
                      </a:cubicBezTo>
                      <a:cubicBezTo>
                        <a:pt x="18" y="192"/>
                        <a:pt x="22" y="180"/>
                        <a:pt x="27" y="174"/>
                      </a:cubicBezTo>
                      <a:cubicBezTo>
                        <a:pt x="32" y="167"/>
                        <a:pt x="25" y="170"/>
                        <a:pt x="25" y="166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9" name="Freeform 142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5954713" y="1971675"/>
                  <a:ext cx="1293813" cy="896938"/>
                </a:xfrm>
                <a:custGeom>
                  <a:avLst/>
                  <a:gdLst/>
                  <a:ahLst/>
                  <a:cxnLst>
                    <a:cxn ang="0">
                      <a:pos x="643" y="87"/>
                    </a:cxn>
                    <a:cxn ang="0">
                      <a:pos x="610" y="63"/>
                    </a:cxn>
                    <a:cxn ang="0">
                      <a:pos x="583" y="26"/>
                    </a:cxn>
                    <a:cxn ang="0">
                      <a:pos x="544" y="1"/>
                    </a:cxn>
                    <a:cxn ang="0">
                      <a:pos x="517" y="21"/>
                    </a:cxn>
                    <a:cxn ang="0">
                      <a:pos x="495" y="54"/>
                    </a:cxn>
                    <a:cxn ang="0">
                      <a:pos x="461" y="73"/>
                    </a:cxn>
                    <a:cxn ang="0">
                      <a:pos x="482" y="86"/>
                    </a:cxn>
                    <a:cxn ang="0">
                      <a:pos x="481" y="105"/>
                    </a:cxn>
                    <a:cxn ang="0">
                      <a:pos x="422" y="126"/>
                    </a:cxn>
                    <a:cxn ang="0">
                      <a:pos x="380" y="162"/>
                    </a:cxn>
                    <a:cxn ang="0">
                      <a:pos x="315" y="166"/>
                    </a:cxn>
                    <a:cxn ang="0">
                      <a:pos x="241" y="156"/>
                    </a:cxn>
                    <a:cxn ang="0">
                      <a:pos x="210" y="125"/>
                    </a:cxn>
                    <a:cxn ang="0">
                      <a:pos x="182" y="90"/>
                    </a:cxn>
                    <a:cxn ang="0">
                      <a:pos x="153" y="65"/>
                    </a:cxn>
                    <a:cxn ang="0">
                      <a:pos x="137" y="76"/>
                    </a:cxn>
                    <a:cxn ang="0">
                      <a:pos x="111" y="96"/>
                    </a:cxn>
                    <a:cxn ang="0">
                      <a:pos x="88" y="121"/>
                    </a:cxn>
                    <a:cxn ang="0">
                      <a:pos x="78" y="150"/>
                    </a:cxn>
                    <a:cxn ang="0">
                      <a:pos x="52" y="175"/>
                    </a:cxn>
                    <a:cxn ang="0">
                      <a:pos x="19" y="186"/>
                    </a:cxn>
                    <a:cxn ang="0">
                      <a:pos x="0" y="200"/>
                    </a:cxn>
                    <a:cxn ang="0">
                      <a:pos x="15" y="232"/>
                    </a:cxn>
                    <a:cxn ang="0">
                      <a:pos x="39" y="254"/>
                    </a:cxn>
                    <a:cxn ang="0">
                      <a:pos x="59" y="247"/>
                    </a:cxn>
                    <a:cxn ang="0">
                      <a:pos x="56" y="276"/>
                    </a:cxn>
                    <a:cxn ang="0">
                      <a:pos x="56" y="304"/>
                    </a:cxn>
                    <a:cxn ang="0">
                      <a:pos x="77" y="322"/>
                    </a:cxn>
                    <a:cxn ang="0">
                      <a:pos x="138" y="347"/>
                    </a:cxn>
                    <a:cxn ang="0">
                      <a:pos x="162" y="353"/>
                    </a:cxn>
                    <a:cxn ang="0">
                      <a:pos x="183" y="347"/>
                    </a:cxn>
                    <a:cxn ang="0">
                      <a:pos x="210" y="340"/>
                    </a:cxn>
                    <a:cxn ang="0">
                      <a:pos x="243" y="340"/>
                    </a:cxn>
                    <a:cxn ang="0">
                      <a:pos x="261" y="352"/>
                    </a:cxn>
                    <a:cxn ang="0">
                      <a:pos x="256" y="395"/>
                    </a:cxn>
                    <a:cxn ang="0">
                      <a:pos x="274" y="419"/>
                    </a:cxn>
                    <a:cxn ang="0">
                      <a:pos x="298" y="430"/>
                    </a:cxn>
                    <a:cxn ang="0">
                      <a:pos x="316" y="412"/>
                    </a:cxn>
                    <a:cxn ang="0">
                      <a:pos x="352" y="410"/>
                    </a:cxn>
                    <a:cxn ang="0">
                      <a:pos x="375" y="425"/>
                    </a:cxn>
                    <a:cxn ang="0">
                      <a:pos x="393" y="440"/>
                    </a:cxn>
                    <a:cxn ang="0">
                      <a:pos x="445" y="413"/>
                    </a:cxn>
                    <a:cxn ang="0">
                      <a:pos x="484" y="392"/>
                    </a:cxn>
                    <a:cxn ang="0">
                      <a:pos x="504" y="368"/>
                    </a:cxn>
                    <a:cxn ang="0">
                      <a:pos x="523" y="345"/>
                    </a:cxn>
                    <a:cxn ang="0">
                      <a:pos x="527" y="323"/>
                    </a:cxn>
                    <a:cxn ang="0">
                      <a:pos x="522" y="306"/>
                    </a:cxn>
                    <a:cxn ang="0">
                      <a:pos x="519" y="290"/>
                    </a:cxn>
                    <a:cxn ang="0">
                      <a:pos x="505" y="252"/>
                    </a:cxn>
                    <a:cxn ang="0">
                      <a:pos x="536" y="234"/>
                    </a:cxn>
                    <a:cxn ang="0">
                      <a:pos x="496" y="223"/>
                    </a:cxn>
                    <a:cxn ang="0">
                      <a:pos x="512" y="192"/>
                    </a:cxn>
                    <a:cxn ang="0">
                      <a:pos x="529" y="208"/>
                    </a:cxn>
                    <a:cxn ang="0">
                      <a:pos x="580" y="179"/>
                    </a:cxn>
                    <a:cxn ang="0">
                      <a:pos x="606" y="168"/>
                    </a:cxn>
                    <a:cxn ang="0">
                      <a:pos x="633" y="157"/>
                    </a:cxn>
                    <a:cxn ang="0">
                      <a:pos x="636" y="127"/>
                    </a:cxn>
                    <a:cxn ang="0">
                      <a:pos x="667" y="107"/>
                    </a:cxn>
                    <a:cxn ang="0">
                      <a:pos x="516" y="418"/>
                    </a:cxn>
                    <a:cxn ang="0">
                      <a:pos x="380" y="460"/>
                    </a:cxn>
                  </a:cxnLst>
                  <a:rect l="0" t="0" r="r" b="b"/>
                  <a:pathLst>
                    <a:path w="677" h="469">
                      <a:moveTo>
                        <a:pt x="673" y="83"/>
                      </a:moveTo>
                      <a:cubicBezTo>
                        <a:pt x="673" y="77"/>
                        <a:pt x="666" y="79"/>
                        <a:pt x="664" y="81"/>
                      </a:cubicBezTo>
                      <a:cubicBezTo>
                        <a:pt x="662" y="83"/>
                        <a:pt x="655" y="81"/>
                        <a:pt x="653" y="85"/>
                      </a:cubicBezTo>
                      <a:cubicBezTo>
                        <a:pt x="651" y="89"/>
                        <a:pt x="648" y="87"/>
                        <a:pt x="643" y="87"/>
                      </a:cubicBezTo>
                      <a:cubicBezTo>
                        <a:pt x="638" y="88"/>
                        <a:pt x="632" y="86"/>
                        <a:pt x="632" y="83"/>
                      </a:cubicBezTo>
                      <a:cubicBezTo>
                        <a:pt x="632" y="80"/>
                        <a:pt x="629" y="77"/>
                        <a:pt x="630" y="73"/>
                      </a:cubicBezTo>
                      <a:cubicBezTo>
                        <a:pt x="630" y="70"/>
                        <a:pt x="625" y="71"/>
                        <a:pt x="622" y="68"/>
                      </a:cubicBezTo>
                      <a:cubicBezTo>
                        <a:pt x="618" y="65"/>
                        <a:pt x="612" y="62"/>
                        <a:pt x="610" y="63"/>
                      </a:cubicBezTo>
                      <a:cubicBezTo>
                        <a:pt x="609" y="64"/>
                        <a:pt x="605" y="59"/>
                        <a:pt x="599" y="59"/>
                      </a:cubicBezTo>
                      <a:cubicBezTo>
                        <a:pt x="594" y="59"/>
                        <a:pt x="594" y="55"/>
                        <a:pt x="595" y="53"/>
                      </a:cubicBezTo>
                      <a:cubicBezTo>
                        <a:pt x="596" y="50"/>
                        <a:pt x="590" y="43"/>
                        <a:pt x="589" y="39"/>
                      </a:cubicBezTo>
                      <a:cubicBezTo>
                        <a:pt x="588" y="35"/>
                        <a:pt x="584" y="34"/>
                        <a:pt x="583" y="26"/>
                      </a:cubicBezTo>
                      <a:cubicBezTo>
                        <a:pt x="581" y="17"/>
                        <a:pt x="576" y="19"/>
                        <a:pt x="577" y="15"/>
                      </a:cubicBezTo>
                      <a:cubicBezTo>
                        <a:pt x="578" y="11"/>
                        <a:pt x="572" y="9"/>
                        <a:pt x="570" y="7"/>
                      </a:cubicBezTo>
                      <a:cubicBezTo>
                        <a:pt x="568" y="5"/>
                        <a:pt x="561" y="6"/>
                        <a:pt x="556" y="3"/>
                      </a:cubicBezTo>
                      <a:cubicBezTo>
                        <a:pt x="551" y="0"/>
                        <a:pt x="548" y="2"/>
                        <a:pt x="544" y="1"/>
                      </a:cubicBezTo>
                      <a:cubicBezTo>
                        <a:pt x="539" y="0"/>
                        <a:pt x="528" y="2"/>
                        <a:pt x="527" y="2"/>
                      </a:cubicBezTo>
                      <a:cubicBezTo>
                        <a:pt x="526" y="2"/>
                        <a:pt x="517" y="1"/>
                        <a:pt x="513" y="7"/>
                      </a:cubicBezTo>
                      <a:cubicBezTo>
                        <a:pt x="508" y="13"/>
                        <a:pt x="512" y="13"/>
                        <a:pt x="514" y="13"/>
                      </a:cubicBezTo>
                      <a:cubicBezTo>
                        <a:pt x="516" y="13"/>
                        <a:pt x="517" y="19"/>
                        <a:pt x="517" y="21"/>
                      </a:cubicBezTo>
                      <a:cubicBezTo>
                        <a:pt x="517" y="23"/>
                        <a:pt x="514" y="26"/>
                        <a:pt x="512" y="27"/>
                      </a:cubicBezTo>
                      <a:cubicBezTo>
                        <a:pt x="510" y="27"/>
                        <a:pt x="506" y="35"/>
                        <a:pt x="505" y="37"/>
                      </a:cubicBezTo>
                      <a:cubicBezTo>
                        <a:pt x="504" y="40"/>
                        <a:pt x="499" y="47"/>
                        <a:pt x="500" y="49"/>
                      </a:cubicBezTo>
                      <a:cubicBezTo>
                        <a:pt x="500" y="51"/>
                        <a:pt x="497" y="54"/>
                        <a:pt x="495" y="54"/>
                      </a:cubicBezTo>
                      <a:cubicBezTo>
                        <a:pt x="492" y="54"/>
                        <a:pt x="486" y="59"/>
                        <a:pt x="484" y="60"/>
                      </a:cubicBezTo>
                      <a:cubicBezTo>
                        <a:pt x="482" y="60"/>
                        <a:pt x="474" y="59"/>
                        <a:pt x="473" y="57"/>
                      </a:cubicBezTo>
                      <a:cubicBezTo>
                        <a:pt x="473" y="56"/>
                        <a:pt x="472" y="55"/>
                        <a:pt x="471" y="55"/>
                      </a:cubicBezTo>
                      <a:cubicBezTo>
                        <a:pt x="461" y="73"/>
                        <a:pt x="461" y="73"/>
                        <a:pt x="461" y="73"/>
                      </a:cubicBezTo>
                      <a:cubicBezTo>
                        <a:pt x="461" y="78"/>
                        <a:pt x="461" y="78"/>
                        <a:pt x="461" y="78"/>
                      </a:cubicBezTo>
                      <a:cubicBezTo>
                        <a:pt x="461" y="78"/>
                        <a:pt x="455" y="80"/>
                        <a:pt x="459" y="84"/>
                      </a:cubicBezTo>
                      <a:cubicBezTo>
                        <a:pt x="464" y="89"/>
                        <a:pt x="464" y="85"/>
                        <a:pt x="471" y="85"/>
                      </a:cubicBezTo>
                      <a:cubicBezTo>
                        <a:pt x="477" y="85"/>
                        <a:pt x="480" y="90"/>
                        <a:pt x="482" y="86"/>
                      </a:cubicBezTo>
                      <a:cubicBezTo>
                        <a:pt x="483" y="83"/>
                        <a:pt x="489" y="81"/>
                        <a:pt x="493" y="85"/>
                      </a:cubicBezTo>
                      <a:cubicBezTo>
                        <a:pt x="496" y="89"/>
                        <a:pt x="508" y="97"/>
                        <a:pt x="507" y="100"/>
                      </a:cubicBezTo>
                      <a:cubicBezTo>
                        <a:pt x="507" y="104"/>
                        <a:pt x="500" y="103"/>
                        <a:pt x="496" y="102"/>
                      </a:cubicBezTo>
                      <a:cubicBezTo>
                        <a:pt x="491" y="100"/>
                        <a:pt x="485" y="105"/>
                        <a:pt x="481" y="105"/>
                      </a:cubicBezTo>
                      <a:cubicBezTo>
                        <a:pt x="477" y="105"/>
                        <a:pt x="472" y="106"/>
                        <a:pt x="467" y="110"/>
                      </a:cubicBezTo>
                      <a:cubicBezTo>
                        <a:pt x="463" y="115"/>
                        <a:pt x="464" y="119"/>
                        <a:pt x="457" y="120"/>
                      </a:cubicBezTo>
                      <a:cubicBezTo>
                        <a:pt x="451" y="121"/>
                        <a:pt x="448" y="120"/>
                        <a:pt x="440" y="125"/>
                      </a:cubicBezTo>
                      <a:cubicBezTo>
                        <a:pt x="433" y="130"/>
                        <a:pt x="425" y="128"/>
                        <a:pt x="422" y="126"/>
                      </a:cubicBezTo>
                      <a:cubicBezTo>
                        <a:pt x="419" y="125"/>
                        <a:pt x="414" y="124"/>
                        <a:pt x="411" y="129"/>
                      </a:cubicBezTo>
                      <a:cubicBezTo>
                        <a:pt x="408" y="134"/>
                        <a:pt x="415" y="137"/>
                        <a:pt x="414" y="142"/>
                      </a:cubicBezTo>
                      <a:cubicBezTo>
                        <a:pt x="414" y="148"/>
                        <a:pt x="406" y="147"/>
                        <a:pt x="400" y="153"/>
                      </a:cubicBezTo>
                      <a:cubicBezTo>
                        <a:pt x="395" y="160"/>
                        <a:pt x="385" y="163"/>
                        <a:pt x="380" y="162"/>
                      </a:cubicBezTo>
                      <a:cubicBezTo>
                        <a:pt x="375" y="161"/>
                        <a:pt x="364" y="158"/>
                        <a:pt x="355" y="163"/>
                      </a:cubicBezTo>
                      <a:cubicBezTo>
                        <a:pt x="345" y="167"/>
                        <a:pt x="339" y="174"/>
                        <a:pt x="335" y="173"/>
                      </a:cubicBezTo>
                      <a:cubicBezTo>
                        <a:pt x="332" y="172"/>
                        <a:pt x="332" y="168"/>
                        <a:pt x="326" y="169"/>
                      </a:cubicBezTo>
                      <a:cubicBezTo>
                        <a:pt x="321" y="169"/>
                        <a:pt x="318" y="168"/>
                        <a:pt x="315" y="166"/>
                      </a:cubicBezTo>
                      <a:cubicBezTo>
                        <a:pt x="311" y="163"/>
                        <a:pt x="308" y="167"/>
                        <a:pt x="302" y="163"/>
                      </a:cubicBezTo>
                      <a:cubicBezTo>
                        <a:pt x="297" y="158"/>
                        <a:pt x="286" y="159"/>
                        <a:pt x="282" y="158"/>
                      </a:cubicBezTo>
                      <a:cubicBezTo>
                        <a:pt x="278" y="158"/>
                        <a:pt x="261" y="158"/>
                        <a:pt x="255" y="158"/>
                      </a:cubicBezTo>
                      <a:cubicBezTo>
                        <a:pt x="249" y="157"/>
                        <a:pt x="241" y="159"/>
                        <a:pt x="241" y="156"/>
                      </a:cubicBezTo>
                      <a:cubicBezTo>
                        <a:pt x="240" y="153"/>
                        <a:pt x="236" y="151"/>
                        <a:pt x="234" y="145"/>
                      </a:cubicBezTo>
                      <a:cubicBezTo>
                        <a:pt x="233" y="138"/>
                        <a:pt x="229" y="136"/>
                        <a:pt x="225" y="135"/>
                      </a:cubicBezTo>
                      <a:cubicBezTo>
                        <a:pt x="222" y="134"/>
                        <a:pt x="221" y="131"/>
                        <a:pt x="218" y="130"/>
                      </a:cubicBezTo>
                      <a:cubicBezTo>
                        <a:pt x="217" y="130"/>
                        <a:pt x="215" y="125"/>
                        <a:pt x="210" y="125"/>
                      </a:cubicBezTo>
                      <a:cubicBezTo>
                        <a:pt x="205" y="125"/>
                        <a:pt x="187" y="123"/>
                        <a:pt x="184" y="119"/>
                      </a:cubicBezTo>
                      <a:cubicBezTo>
                        <a:pt x="182" y="115"/>
                        <a:pt x="187" y="114"/>
                        <a:pt x="187" y="109"/>
                      </a:cubicBezTo>
                      <a:cubicBezTo>
                        <a:pt x="187" y="105"/>
                        <a:pt x="190" y="100"/>
                        <a:pt x="188" y="98"/>
                      </a:cubicBezTo>
                      <a:cubicBezTo>
                        <a:pt x="186" y="97"/>
                        <a:pt x="182" y="93"/>
                        <a:pt x="182" y="90"/>
                      </a:cubicBezTo>
                      <a:cubicBezTo>
                        <a:pt x="181" y="86"/>
                        <a:pt x="176" y="82"/>
                        <a:pt x="172" y="82"/>
                      </a:cubicBezTo>
                      <a:cubicBezTo>
                        <a:pt x="168" y="82"/>
                        <a:pt x="165" y="79"/>
                        <a:pt x="162" y="76"/>
                      </a:cubicBezTo>
                      <a:cubicBezTo>
                        <a:pt x="158" y="73"/>
                        <a:pt x="155" y="73"/>
                        <a:pt x="154" y="66"/>
                      </a:cubicBezTo>
                      <a:cubicBezTo>
                        <a:pt x="154" y="65"/>
                        <a:pt x="153" y="65"/>
                        <a:pt x="153" y="65"/>
                      </a:cubicBezTo>
                      <a:cubicBezTo>
                        <a:pt x="152" y="64"/>
                        <a:pt x="150" y="64"/>
                        <a:pt x="149" y="64"/>
                      </a:cubicBezTo>
                      <a:cubicBezTo>
                        <a:pt x="148" y="64"/>
                        <a:pt x="147" y="63"/>
                        <a:pt x="146" y="62"/>
                      </a:cubicBezTo>
                      <a:cubicBezTo>
                        <a:pt x="145" y="65"/>
                        <a:pt x="142" y="67"/>
                        <a:pt x="142" y="69"/>
                      </a:cubicBezTo>
                      <a:cubicBezTo>
                        <a:pt x="142" y="72"/>
                        <a:pt x="141" y="76"/>
                        <a:pt x="137" y="76"/>
                      </a:cubicBezTo>
                      <a:cubicBezTo>
                        <a:pt x="134" y="76"/>
                        <a:pt x="130" y="78"/>
                        <a:pt x="130" y="84"/>
                      </a:cubicBezTo>
                      <a:cubicBezTo>
                        <a:pt x="130" y="90"/>
                        <a:pt x="133" y="91"/>
                        <a:pt x="132" y="93"/>
                      </a:cubicBezTo>
                      <a:cubicBezTo>
                        <a:pt x="130" y="96"/>
                        <a:pt x="123" y="98"/>
                        <a:pt x="121" y="97"/>
                      </a:cubicBezTo>
                      <a:cubicBezTo>
                        <a:pt x="119" y="96"/>
                        <a:pt x="114" y="97"/>
                        <a:pt x="111" y="96"/>
                      </a:cubicBezTo>
                      <a:cubicBezTo>
                        <a:pt x="107" y="96"/>
                        <a:pt x="104" y="91"/>
                        <a:pt x="103" y="96"/>
                      </a:cubicBezTo>
                      <a:cubicBezTo>
                        <a:pt x="102" y="101"/>
                        <a:pt x="94" y="116"/>
                        <a:pt x="96" y="118"/>
                      </a:cubicBezTo>
                      <a:cubicBezTo>
                        <a:pt x="98" y="119"/>
                        <a:pt x="99" y="123"/>
                        <a:pt x="96" y="123"/>
                      </a:cubicBezTo>
                      <a:cubicBezTo>
                        <a:pt x="93" y="123"/>
                        <a:pt x="90" y="123"/>
                        <a:pt x="88" y="121"/>
                      </a:cubicBezTo>
                      <a:cubicBezTo>
                        <a:pt x="86" y="119"/>
                        <a:pt x="81" y="123"/>
                        <a:pt x="77" y="123"/>
                      </a:cubicBezTo>
                      <a:cubicBezTo>
                        <a:pt x="76" y="123"/>
                        <a:pt x="68" y="126"/>
                        <a:pt x="71" y="128"/>
                      </a:cubicBezTo>
                      <a:cubicBezTo>
                        <a:pt x="73" y="129"/>
                        <a:pt x="73" y="135"/>
                        <a:pt x="73" y="137"/>
                      </a:cubicBezTo>
                      <a:cubicBezTo>
                        <a:pt x="73" y="140"/>
                        <a:pt x="79" y="147"/>
                        <a:pt x="78" y="150"/>
                      </a:cubicBezTo>
                      <a:cubicBezTo>
                        <a:pt x="77" y="152"/>
                        <a:pt x="72" y="155"/>
                        <a:pt x="72" y="158"/>
                      </a:cubicBezTo>
                      <a:cubicBezTo>
                        <a:pt x="72" y="162"/>
                        <a:pt x="73" y="165"/>
                        <a:pt x="71" y="165"/>
                      </a:cubicBezTo>
                      <a:cubicBezTo>
                        <a:pt x="69" y="166"/>
                        <a:pt x="64" y="168"/>
                        <a:pt x="61" y="170"/>
                      </a:cubicBezTo>
                      <a:cubicBezTo>
                        <a:pt x="58" y="172"/>
                        <a:pt x="54" y="172"/>
                        <a:pt x="52" y="175"/>
                      </a:cubicBezTo>
                      <a:cubicBezTo>
                        <a:pt x="51" y="178"/>
                        <a:pt x="49" y="181"/>
                        <a:pt x="43" y="180"/>
                      </a:cubicBezTo>
                      <a:cubicBezTo>
                        <a:pt x="39" y="180"/>
                        <a:pt x="37" y="179"/>
                        <a:pt x="33" y="183"/>
                      </a:cubicBezTo>
                      <a:cubicBezTo>
                        <a:pt x="30" y="188"/>
                        <a:pt x="29" y="186"/>
                        <a:pt x="26" y="188"/>
                      </a:cubicBezTo>
                      <a:cubicBezTo>
                        <a:pt x="24" y="190"/>
                        <a:pt x="21" y="186"/>
                        <a:pt x="19" y="186"/>
                      </a:cubicBezTo>
                      <a:cubicBezTo>
                        <a:pt x="17" y="185"/>
                        <a:pt x="15" y="188"/>
                        <a:pt x="13" y="188"/>
                      </a:cubicBezTo>
                      <a:cubicBezTo>
                        <a:pt x="11" y="188"/>
                        <a:pt x="9" y="191"/>
                        <a:pt x="6" y="192"/>
                      </a:cubicBezTo>
                      <a:cubicBezTo>
                        <a:pt x="4" y="193"/>
                        <a:pt x="1" y="192"/>
                        <a:pt x="1" y="195"/>
                      </a:cubicBezTo>
                      <a:cubicBezTo>
                        <a:pt x="1" y="197"/>
                        <a:pt x="1" y="199"/>
                        <a:pt x="0" y="200"/>
                      </a:cubicBezTo>
                      <a:cubicBezTo>
                        <a:pt x="0" y="200"/>
                        <a:pt x="0" y="200"/>
                        <a:pt x="0" y="200"/>
                      </a:cubicBezTo>
                      <a:cubicBezTo>
                        <a:pt x="1" y="210"/>
                        <a:pt x="1" y="210"/>
                        <a:pt x="1" y="210"/>
                      </a:cubicBezTo>
                      <a:cubicBezTo>
                        <a:pt x="1" y="210"/>
                        <a:pt x="12" y="214"/>
                        <a:pt x="12" y="217"/>
                      </a:cubicBezTo>
                      <a:cubicBezTo>
                        <a:pt x="13" y="221"/>
                        <a:pt x="15" y="232"/>
                        <a:pt x="15" y="232"/>
                      </a:cubicBezTo>
                      <a:cubicBezTo>
                        <a:pt x="15" y="232"/>
                        <a:pt x="15" y="232"/>
                        <a:pt x="14" y="232"/>
                      </a:cubicBezTo>
                      <a:cubicBezTo>
                        <a:pt x="19" y="236"/>
                        <a:pt x="25" y="239"/>
                        <a:pt x="25" y="241"/>
                      </a:cubicBezTo>
                      <a:cubicBezTo>
                        <a:pt x="25" y="242"/>
                        <a:pt x="25" y="247"/>
                        <a:pt x="30" y="249"/>
                      </a:cubicBezTo>
                      <a:cubicBezTo>
                        <a:pt x="34" y="251"/>
                        <a:pt x="37" y="253"/>
                        <a:pt x="39" y="254"/>
                      </a:cubicBezTo>
                      <a:cubicBezTo>
                        <a:pt x="39" y="253"/>
                        <a:pt x="40" y="253"/>
                        <a:pt x="40" y="253"/>
                      </a:cubicBezTo>
                      <a:cubicBezTo>
                        <a:pt x="44" y="252"/>
                        <a:pt x="44" y="252"/>
                        <a:pt x="44" y="252"/>
                      </a:cubicBezTo>
                      <a:cubicBezTo>
                        <a:pt x="44" y="252"/>
                        <a:pt x="45" y="253"/>
                        <a:pt x="47" y="255"/>
                      </a:cubicBezTo>
                      <a:cubicBezTo>
                        <a:pt x="48" y="251"/>
                        <a:pt x="55" y="247"/>
                        <a:pt x="59" y="247"/>
                      </a:cubicBezTo>
                      <a:cubicBezTo>
                        <a:pt x="64" y="248"/>
                        <a:pt x="73" y="255"/>
                        <a:pt x="72" y="258"/>
                      </a:cubicBezTo>
                      <a:cubicBezTo>
                        <a:pt x="71" y="261"/>
                        <a:pt x="64" y="271"/>
                        <a:pt x="61" y="272"/>
                      </a:cubicBezTo>
                      <a:cubicBezTo>
                        <a:pt x="60" y="272"/>
                        <a:pt x="58" y="272"/>
                        <a:pt x="56" y="272"/>
                      </a:cubicBezTo>
                      <a:cubicBezTo>
                        <a:pt x="56" y="274"/>
                        <a:pt x="56" y="275"/>
                        <a:pt x="56" y="276"/>
                      </a:cubicBezTo>
                      <a:cubicBezTo>
                        <a:pt x="56" y="278"/>
                        <a:pt x="60" y="282"/>
                        <a:pt x="62" y="286"/>
                      </a:cubicBezTo>
                      <a:cubicBezTo>
                        <a:pt x="64" y="290"/>
                        <a:pt x="58" y="292"/>
                        <a:pt x="55" y="290"/>
                      </a:cubicBezTo>
                      <a:cubicBezTo>
                        <a:pt x="52" y="287"/>
                        <a:pt x="51" y="292"/>
                        <a:pt x="52" y="295"/>
                      </a:cubicBezTo>
                      <a:cubicBezTo>
                        <a:pt x="54" y="297"/>
                        <a:pt x="53" y="303"/>
                        <a:pt x="56" y="304"/>
                      </a:cubicBezTo>
                      <a:cubicBezTo>
                        <a:pt x="60" y="304"/>
                        <a:pt x="62" y="310"/>
                        <a:pt x="66" y="310"/>
                      </a:cubicBezTo>
                      <a:cubicBezTo>
                        <a:pt x="69" y="310"/>
                        <a:pt x="73" y="316"/>
                        <a:pt x="73" y="316"/>
                      </a:cubicBezTo>
                      <a:cubicBezTo>
                        <a:pt x="73" y="316"/>
                        <a:pt x="77" y="319"/>
                        <a:pt x="77" y="321"/>
                      </a:cubicBezTo>
                      <a:cubicBezTo>
                        <a:pt x="77" y="321"/>
                        <a:pt x="77" y="321"/>
                        <a:pt x="77" y="322"/>
                      </a:cubicBezTo>
                      <a:cubicBezTo>
                        <a:pt x="81" y="321"/>
                        <a:pt x="84" y="321"/>
                        <a:pt x="84" y="320"/>
                      </a:cubicBezTo>
                      <a:cubicBezTo>
                        <a:pt x="85" y="318"/>
                        <a:pt x="90" y="318"/>
                        <a:pt x="93" y="321"/>
                      </a:cubicBezTo>
                      <a:cubicBezTo>
                        <a:pt x="97" y="325"/>
                        <a:pt x="111" y="334"/>
                        <a:pt x="116" y="338"/>
                      </a:cubicBezTo>
                      <a:cubicBezTo>
                        <a:pt x="121" y="342"/>
                        <a:pt x="134" y="347"/>
                        <a:pt x="138" y="347"/>
                      </a:cubicBezTo>
                      <a:cubicBezTo>
                        <a:pt x="142" y="347"/>
                        <a:pt x="146" y="350"/>
                        <a:pt x="153" y="350"/>
                      </a:cubicBezTo>
                      <a:cubicBezTo>
                        <a:pt x="154" y="349"/>
                        <a:pt x="154" y="350"/>
                        <a:pt x="155" y="350"/>
                      </a:cubicBezTo>
                      <a:cubicBezTo>
                        <a:pt x="156" y="349"/>
                        <a:pt x="158" y="349"/>
                        <a:pt x="159" y="347"/>
                      </a:cubicBezTo>
                      <a:cubicBezTo>
                        <a:pt x="161" y="344"/>
                        <a:pt x="163" y="349"/>
                        <a:pt x="162" y="353"/>
                      </a:cubicBezTo>
                      <a:cubicBezTo>
                        <a:pt x="162" y="354"/>
                        <a:pt x="162" y="356"/>
                        <a:pt x="163" y="358"/>
                      </a:cubicBezTo>
                      <a:cubicBezTo>
                        <a:pt x="164" y="356"/>
                        <a:pt x="165" y="355"/>
                        <a:pt x="166" y="353"/>
                      </a:cubicBezTo>
                      <a:cubicBezTo>
                        <a:pt x="168" y="347"/>
                        <a:pt x="171" y="348"/>
                        <a:pt x="174" y="346"/>
                      </a:cubicBezTo>
                      <a:cubicBezTo>
                        <a:pt x="176" y="344"/>
                        <a:pt x="178" y="345"/>
                        <a:pt x="183" y="347"/>
                      </a:cubicBezTo>
                      <a:cubicBezTo>
                        <a:pt x="187" y="350"/>
                        <a:pt x="189" y="345"/>
                        <a:pt x="196" y="351"/>
                      </a:cubicBezTo>
                      <a:cubicBezTo>
                        <a:pt x="197" y="350"/>
                        <a:pt x="199" y="349"/>
                        <a:pt x="200" y="349"/>
                      </a:cubicBezTo>
                      <a:cubicBezTo>
                        <a:pt x="201" y="349"/>
                        <a:pt x="203" y="347"/>
                        <a:pt x="205" y="345"/>
                      </a:cubicBezTo>
                      <a:cubicBezTo>
                        <a:pt x="207" y="342"/>
                        <a:pt x="207" y="340"/>
                        <a:pt x="210" y="340"/>
                      </a:cubicBezTo>
                      <a:cubicBezTo>
                        <a:pt x="212" y="341"/>
                        <a:pt x="214" y="337"/>
                        <a:pt x="219" y="334"/>
                      </a:cubicBezTo>
                      <a:cubicBezTo>
                        <a:pt x="225" y="331"/>
                        <a:pt x="230" y="336"/>
                        <a:pt x="233" y="333"/>
                      </a:cubicBezTo>
                      <a:cubicBezTo>
                        <a:pt x="235" y="331"/>
                        <a:pt x="239" y="330"/>
                        <a:pt x="239" y="333"/>
                      </a:cubicBezTo>
                      <a:cubicBezTo>
                        <a:pt x="239" y="335"/>
                        <a:pt x="242" y="337"/>
                        <a:pt x="243" y="340"/>
                      </a:cubicBezTo>
                      <a:cubicBezTo>
                        <a:pt x="244" y="342"/>
                        <a:pt x="248" y="343"/>
                        <a:pt x="249" y="344"/>
                      </a:cubicBezTo>
                      <a:cubicBezTo>
                        <a:pt x="250" y="343"/>
                        <a:pt x="251" y="343"/>
                        <a:pt x="251" y="343"/>
                      </a:cubicBezTo>
                      <a:cubicBezTo>
                        <a:pt x="254" y="341"/>
                        <a:pt x="259" y="343"/>
                        <a:pt x="259" y="346"/>
                      </a:cubicBezTo>
                      <a:cubicBezTo>
                        <a:pt x="259" y="349"/>
                        <a:pt x="259" y="352"/>
                        <a:pt x="261" y="352"/>
                      </a:cubicBezTo>
                      <a:cubicBezTo>
                        <a:pt x="264" y="352"/>
                        <a:pt x="266" y="352"/>
                        <a:pt x="266" y="358"/>
                      </a:cubicBezTo>
                      <a:cubicBezTo>
                        <a:pt x="266" y="363"/>
                        <a:pt x="268" y="369"/>
                        <a:pt x="263" y="374"/>
                      </a:cubicBezTo>
                      <a:cubicBezTo>
                        <a:pt x="258" y="379"/>
                        <a:pt x="253" y="387"/>
                        <a:pt x="254" y="390"/>
                      </a:cubicBezTo>
                      <a:cubicBezTo>
                        <a:pt x="255" y="392"/>
                        <a:pt x="252" y="397"/>
                        <a:pt x="256" y="395"/>
                      </a:cubicBezTo>
                      <a:cubicBezTo>
                        <a:pt x="259" y="394"/>
                        <a:pt x="267" y="395"/>
                        <a:pt x="266" y="397"/>
                      </a:cubicBezTo>
                      <a:cubicBezTo>
                        <a:pt x="265" y="399"/>
                        <a:pt x="266" y="406"/>
                        <a:pt x="270" y="407"/>
                      </a:cubicBezTo>
                      <a:cubicBezTo>
                        <a:pt x="273" y="407"/>
                        <a:pt x="275" y="409"/>
                        <a:pt x="274" y="412"/>
                      </a:cubicBezTo>
                      <a:cubicBezTo>
                        <a:pt x="273" y="415"/>
                        <a:pt x="271" y="419"/>
                        <a:pt x="274" y="419"/>
                      </a:cubicBezTo>
                      <a:cubicBezTo>
                        <a:pt x="277" y="419"/>
                        <a:pt x="281" y="419"/>
                        <a:pt x="280" y="422"/>
                      </a:cubicBezTo>
                      <a:cubicBezTo>
                        <a:pt x="280" y="425"/>
                        <a:pt x="282" y="428"/>
                        <a:pt x="287" y="426"/>
                      </a:cubicBezTo>
                      <a:cubicBezTo>
                        <a:pt x="290" y="425"/>
                        <a:pt x="292" y="424"/>
                        <a:pt x="292" y="425"/>
                      </a:cubicBezTo>
                      <a:cubicBezTo>
                        <a:pt x="294" y="425"/>
                        <a:pt x="294" y="429"/>
                        <a:pt x="298" y="430"/>
                      </a:cubicBezTo>
                      <a:cubicBezTo>
                        <a:pt x="301" y="431"/>
                        <a:pt x="300" y="422"/>
                        <a:pt x="298" y="421"/>
                      </a:cubicBezTo>
                      <a:cubicBezTo>
                        <a:pt x="297" y="420"/>
                        <a:pt x="299" y="414"/>
                        <a:pt x="300" y="415"/>
                      </a:cubicBezTo>
                      <a:cubicBezTo>
                        <a:pt x="301" y="417"/>
                        <a:pt x="305" y="415"/>
                        <a:pt x="308" y="413"/>
                      </a:cubicBezTo>
                      <a:cubicBezTo>
                        <a:pt x="310" y="410"/>
                        <a:pt x="314" y="415"/>
                        <a:pt x="316" y="412"/>
                      </a:cubicBezTo>
                      <a:cubicBezTo>
                        <a:pt x="318" y="409"/>
                        <a:pt x="322" y="414"/>
                        <a:pt x="326" y="412"/>
                      </a:cubicBezTo>
                      <a:cubicBezTo>
                        <a:pt x="330" y="410"/>
                        <a:pt x="332" y="414"/>
                        <a:pt x="333" y="410"/>
                      </a:cubicBezTo>
                      <a:cubicBezTo>
                        <a:pt x="335" y="407"/>
                        <a:pt x="341" y="403"/>
                        <a:pt x="342" y="405"/>
                      </a:cubicBezTo>
                      <a:cubicBezTo>
                        <a:pt x="344" y="406"/>
                        <a:pt x="344" y="409"/>
                        <a:pt x="352" y="410"/>
                      </a:cubicBezTo>
                      <a:cubicBezTo>
                        <a:pt x="359" y="410"/>
                        <a:pt x="355" y="414"/>
                        <a:pt x="355" y="416"/>
                      </a:cubicBezTo>
                      <a:cubicBezTo>
                        <a:pt x="355" y="418"/>
                        <a:pt x="363" y="424"/>
                        <a:pt x="366" y="425"/>
                      </a:cubicBezTo>
                      <a:cubicBezTo>
                        <a:pt x="366" y="425"/>
                        <a:pt x="367" y="425"/>
                        <a:pt x="368" y="427"/>
                      </a:cubicBezTo>
                      <a:cubicBezTo>
                        <a:pt x="370" y="425"/>
                        <a:pt x="374" y="427"/>
                        <a:pt x="375" y="425"/>
                      </a:cubicBezTo>
                      <a:cubicBezTo>
                        <a:pt x="376" y="422"/>
                        <a:pt x="380" y="423"/>
                        <a:pt x="381" y="425"/>
                      </a:cubicBezTo>
                      <a:cubicBezTo>
                        <a:pt x="383" y="428"/>
                        <a:pt x="384" y="428"/>
                        <a:pt x="388" y="425"/>
                      </a:cubicBezTo>
                      <a:cubicBezTo>
                        <a:pt x="391" y="422"/>
                        <a:pt x="393" y="428"/>
                        <a:pt x="391" y="430"/>
                      </a:cubicBezTo>
                      <a:cubicBezTo>
                        <a:pt x="389" y="431"/>
                        <a:pt x="390" y="437"/>
                        <a:pt x="393" y="440"/>
                      </a:cubicBezTo>
                      <a:cubicBezTo>
                        <a:pt x="396" y="443"/>
                        <a:pt x="397" y="438"/>
                        <a:pt x="396" y="435"/>
                      </a:cubicBezTo>
                      <a:cubicBezTo>
                        <a:pt x="396" y="432"/>
                        <a:pt x="402" y="429"/>
                        <a:pt x="412" y="425"/>
                      </a:cubicBezTo>
                      <a:cubicBezTo>
                        <a:pt x="423" y="422"/>
                        <a:pt x="434" y="414"/>
                        <a:pt x="434" y="412"/>
                      </a:cubicBezTo>
                      <a:cubicBezTo>
                        <a:pt x="434" y="411"/>
                        <a:pt x="442" y="415"/>
                        <a:pt x="445" y="413"/>
                      </a:cubicBezTo>
                      <a:cubicBezTo>
                        <a:pt x="449" y="410"/>
                        <a:pt x="461" y="410"/>
                        <a:pt x="465" y="410"/>
                      </a:cubicBezTo>
                      <a:cubicBezTo>
                        <a:pt x="468" y="409"/>
                        <a:pt x="468" y="407"/>
                        <a:pt x="471" y="404"/>
                      </a:cubicBezTo>
                      <a:cubicBezTo>
                        <a:pt x="475" y="401"/>
                        <a:pt x="474" y="400"/>
                        <a:pt x="478" y="398"/>
                      </a:cubicBezTo>
                      <a:cubicBezTo>
                        <a:pt x="482" y="397"/>
                        <a:pt x="484" y="394"/>
                        <a:pt x="484" y="392"/>
                      </a:cubicBezTo>
                      <a:cubicBezTo>
                        <a:pt x="484" y="390"/>
                        <a:pt x="492" y="389"/>
                        <a:pt x="492" y="387"/>
                      </a:cubicBezTo>
                      <a:cubicBezTo>
                        <a:pt x="492" y="385"/>
                        <a:pt x="498" y="384"/>
                        <a:pt x="498" y="381"/>
                      </a:cubicBezTo>
                      <a:cubicBezTo>
                        <a:pt x="498" y="379"/>
                        <a:pt x="501" y="379"/>
                        <a:pt x="503" y="377"/>
                      </a:cubicBezTo>
                      <a:cubicBezTo>
                        <a:pt x="504" y="375"/>
                        <a:pt x="501" y="369"/>
                        <a:pt x="504" y="368"/>
                      </a:cubicBezTo>
                      <a:cubicBezTo>
                        <a:pt x="507" y="368"/>
                        <a:pt x="503" y="364"/>
                        <a:pt x="503" y="363"/>
                      </a:cubicBezTo>
                      <a:cubicBezTo>
                        <a:pt x="502" y="361"/>
                        <a:pt x="508" y="361"/>
                        <a:pt x="510" y="359"/>
                      </a:cubicBezTo>
                      <a:cubicBezTo>
                        <a:pt x="513" y="357"/>
                        <a:pt x="515" y="355"/>
                        <a:pt x="516" y="351"/>
                      </a:cubicBezTo>
                      <a:cubicBezTo>
                        <a:pt x="516" y="348"/>
                        <a:pt x="521" y="345"/>
                        <a:pt x="523" y="345"/>
                      </a:cubicBezTo>
                      <a:cubicBezTo>
                        <a:pt x="525" y="344"/>
                        <a:pt x="526" y="339"/>
                        <a:pt x="525" y="335"/>
                      </a:cubicBezTo>
                      <a:cubicBezTo>
                        <a:pt x="525" y="332"/>
                        <a:pt x="529" y="333"/>
                        <a:pt x="527" y="331"/>
                      </a:cubicBezTo>
                      <a:cubicBezTo>
                        <a:pt x="525" y="330"/>
                        <a:pt x="528" y="325"/>
                        <a:pt x="532" y="324"/>
                      </a:cubicBezTo>
                      <a:cubicBezTo>
                        <a:pt x="536" y="323"/>
                        <a:pt x="529" y="321"/>
                        <a:pt x="527" y="323"/>
                      </a:cubicBezTo>
                      <a:cubicBezTo>
                        <a:pt x="525" y="325"/>
                        <a:pt x="523" y="318"/>
                        <a:pt x="521" y="321"/>
                      </a:cubicBezTo>
                      <a:cubicBezTo>
                        <a:pt x="519" y="323"/>
                        <a:pt x="513" y="319"/>
                        <a:pt x="517" y="318"/>
                      </a:cubicBezTo>
                      <a:cubicBezTo>
                        <a:pt x="520" y="317"/>
                        <a:pt x="526" y="313"/>
                        <a:pt x="529" y="312"/>
                      </a:cubicBezTo>
                      <a:cubicBezTo>
                        <a:pt x="531" y="312"/>
                        <a:pt x="525" y="306"/>
                        <a:pt x="522" y="306"/>
                      </a:cubicBezTo>
                      <a:cubicBezTo>
                        <a:pt x="519" y="306"/>
                        <a:pt x="515" y="299"/>
                        <a:pt x="512" y="299"/>
                      </a:cubicBezTo>
                      <a:cubicBezTo>
                        <a:pt x="508" y="299"/>
                        <a:pt x="514" y="297"/>
                        <a:pt x="518" y="299"/>
                      </a:cubicBezTo>
                      <a:cubicBezTo>
                        <a:pt x="522" y="301"/>
                        <a:pt x="526" y="302"/>
                        <a:pt x="528" y="301"/>
                      </a:cubicBezTo>
                      <a:cubicBezTo>
                        <a:pt x="530" y="299"/>
                        <a:pt x="522" y="292"/>
                        <a:pt x="519" y="290"/>
                      </a:cubicBezTo>
                      <a:cubicBezTo>
                        <a:pt x="516" y="288"/>
                        <a:pt x="518" y="284"/>
                        <a:pt x="517" y="283"/>
                      </a:cubicBezTo>
                      <a:cubicBezTo>
                        <a:pt x="515" y="282"/>
                        <a:pt x="511" y="273"/>
                        <a:pt x="509" y="269"/>
                      </a:cubicBezTo>
                      <a:cubicBezTo>
                        <a:pt x="508" y="266"/>
                        <a:pt x="501" y="265"/>
                        <a:pt x="499" y="262"/>
                      </a:cubicBezTo>
                      <a:cubicBezTo>
                        <a:pt x="498" y="260"/>
                        <a:pt x="500" y="254"/>
                        <a:pt x="505" y="252"/>
                      </a:cubicBezTo>
                      <a:cubicBezTo>
                        <a:pt x="510" y="250"/>
                        <a:pt x="508" y="245"/>
                        <a:pt x="510" y="246"/>
                      </a:cubicBezTo>
                      <a:cubicBezTo>
                        <a:pt x="512" y="246"/>
                        <a:pt x="514" y="245"/>
                        <a:pt x="516" y="242"/>
                      </a:cubicBezTo>
                      <a:cubicBezTo>
                        <a:pt x="518" y="238"/>
                        <a:pt x="521" y="240"/>
                        <a:pt x="523" y="238"/>
                      </a:cubicBezTo>
                      <a:cubicBezTo>
                        <a:pt x="525" y="236"/>
                        <a:pt x="533" y="236"/>
                        <a:pt x="536" y="234"/>
                      </a:cubicBezTo>
                      <a:cubicBezTo>
                        <a:pt x="539" y="232"/>
                        <a:pt x="533" y="226"/>
                        <a:pt x="529" y="227"/>
                      </a:cubicBezTo>
                      <a:cubicBezTo>
                        <a:pt x="526" y="228"/>
                        <a:pt x="521" y="227"/>
                        <a:pt x="518" y="223"/>
                      </a:cubicBezTo>
                      <a:cubicBezTo>
                        <a:pt x="516" y="219"/>
                        <a:pt x="509" y="230"/>
                        <a:pt x="503" y="232"/>
                      </a:cubicBezTo>
                      <a:cubicBezTo>
                        <a:pt x="498" y="235"/>
                        <a:pt x="495" y="228"/>
                        <a:pt x="496" y="223"/>
                      </a:cubicBezTo>
                      <a:cubicBezTo>
                        <a:pt x="498" y="219"/>
                        <a:pt x="492" y="219"/>
                        <a:pt x="485" y="219"/>
                      </a:cubicBezTo>
                      <a:cubicBezTo>
                        <a:pt x="477" y="220"/>
                        <a:pt x="480" y="206"/>
                        <a:pt x="485" y="205"/>
                      </a:cubicBezTo>
                      <a:cubicBezTo>
                        <a:pt x="489" y="205"/>
                        <a:pt x="496" y="210"/>
                        <a:pt x="499" y="201"/>
                      </a:cubicBezTo>
                      <a:cubicBezTo>
                        <a:pt x="501" y="193"/>
                        <a:pt x="505" y="199"/>
                        <a:pt x="512" y="192"/>
                      </a:cubicBezTo>
                      <a:cubicBezTo>
                        <a:pt x="518" y="185"/>
                        <a:pt x="525" y="180"/>
                        <a:pt x="531" y="185"/>
                      </a:cubicBezTo>
                      <a:cubicBezTo>
                        <a:pt x="536" y="189"/>
                        <a:pt x="525" y="196"/>
                        <a:pt x="523" y="200"/>
                      </a:cubicBezTo>
                      <a:cubicBezTo>
                        <a:pt x="521" y="204"/>
                        <a:pt x="525" y="205"/>
                        <a:pt x="522" y="209"/>
                      </a:cubicBezTo>
                      <a:cubicBezTo>
                        <a:pt x="518" y="212"/>
                        <a:pt x="523" y="213"/>
                        <a:pt x="529" y="208"/>
                      </a:cubicBezTo>
                      <a:cubicBezTo>
                        <a:pt x="536" y="204"/>
                        <a:pt x="544" y="199"/>
                        <a:pt x="550" y="197"/>
                      </a:cubicBezTo>
                      <a:cubicBezTo>
                        <a:pt x="552" y="196"/>
                        <a:pt x="554" y="196"/>
                        <a:pt x="556" y="196"/>
                      </a:cubicBezTo>
                      <a:cubicBezTo>
                        <a:pt x="557" y="194"/>
                        <a:pt x="558" y="192"/>
                        <a:pt x="559" y="191"/>
                      </a:cubicBezTo>
                      <a:cubicBezTo>
                        <a:pt x="563" y="189"/>
                        <a:pt x="578" y="182"/>
                        <a:pt x="580" y="179"/>
                      </a:cubicBezTo>
                      <a:cubicBezTo>
                        <a:pt x="582" y="177"/>
                        <a:pt x="584" y="171"/>
                        <a:pt x="587" y="171"/>
                      </a:cubicBezTo>
                      <a:cubicBezTo>
                        <a:pt x="590" y="171"/>
                        <a:pt x="590" y="174"/>
                        <a:pt x="594" y="174"/>
                      </a:cubicBezTo>
                      <a:cubicBezTo>
                        <a:pt x="599" y="174"/>
                        <a:pt x="604" y="176"/>
                        <a:pt x="602" y="172"/>
                      </a:cubicBezTo>
                      <a:cubicBezTo>
                        <a:pt x="599" y="169"/>
                        <a:pt x="601" y="169"/>
                        <a:pt x="606" y="168"/>
                      </a:cubicBezTo>
                      <a:cubicBezTo>
                        <a:pt x="611" y="167"/>
                        <a:pt x="610" y="162"/>
                        <a:pt x="614" y="162"/>
                      </a:cubicBezTo>
                      <a:cubicBezTo>
                        <a:pt x="618" y="162"/>
                        <a:pt x="617" y="153"/>
                        <a:pt x="621" y="153"/>
                      </a:cubicBezTo>
                      <a:cubicBezTo>
                        <a:pt x="624" y="153"/>
                        <a:pt x="626" y="158"/>
                        <a:pt x="630" y="157"/>
                      </a:cubicBezTo>
                      <a:cubicBezTo>
                        <a:pt x="631" y="157"/>
                        <a:pt x="632" y="157"/>
                        <a:pt x="633" y="157"/>
                      </a:cubicBezTo>
                      <a:cubicBezTo>
                        <a:pt x="634" y="157"/>
                        <a:pt x="635" y="156"/>
                        <a:pt x="636" y="155"/>
                      </a:cubicBezTo>
                      <a:cubicBezTo>
                        <a:pt x="635" y="151"/>
                        <a:pt x="636" y="147"/>
                        <a:pt x="635" y="145"/>
                      </a:cubicBezTo>
                      <a:cubicBezTo>
                        <a:pt x="633" y="141"/>
                        <a:pt x="635" y="138"/>
                        <a:pt x="634" y="135"/>
                      </a:cubicBezTo>
                      <a:cubicBezTo>
                        <a:pt x="634" y="133"/>
                        <a:pt x="633" y="127"/>
                        <a:pt x="636" y="127"/>
                      </a:cubicBezTo>
                      <a:cubicBezTo>
                        <a:pt x="639" y="127"/>
                        <a:pt x="642" y="121"/>
                        <a:pt x="645" y="123"/>
                      </a:cubicBezTo>
                      <a:cubicBezTo>
                        <a:pt x="649" y="125"/>
                        <a:pt x="655" y="126"/>
                        <a:pt x="655" y="123"/>
                      </a:cubicBezTo>
                      <a:cubicBezTo>
                        <a:pt x="655" y="120"/>
                        <a:pt x="660" y="120"/>
                        <a:pt x="661" y="116"/>
                      </a:cubicBezTo>
                      <a:cubicBezTo>
                        <a:pt x="661" y="112"/>
                        <a:pt x="666" y="111"/>
                        <a:pt x="667" y="107"/>
                      </a:cubicBezTo>
                      <a:cubicBezTo>
                        <a:pt x="668" y="103"/>
                        <a:pt x="670" y="95"/>
                        <a:pt x="673" y="93"/>
                      </a:cubicBezTo>
                      <a:cubicBezTo>
                        <a:pt x="677" y="91"/>
                        <a:pt x="673" y="89"/>
                        <a:pt x="673" y="83"/>
                      </a:cubicBezTo>
                      <a:close/>
                      <a:moveTo>
                        <a:pt x="510" y="399"/>
                      </a:moveTo>
                      <a:cubicBezTo>
                        <a:pt x="506" y="412"/>
                        <a:pt x="515" y="419"/>
                        <a:pt x="516" y="418"/>
                      </a:cubicBezTo>
                      <a:cubicBezTo>
                        <a:pt x="519" y="416"/>
                        <a:pt x="533" y="387"/>
                        <a:pt x="530" y="383"/>
                      </a:cubicBezTo>
                      <a:cubicBezTo>
                        <a:pt x="527" y="379"/>
                        <a:pt x="513" y="386"/>
                        <a:pt x="510" y="399"/>
                      </a:cubicBezTo>
                      <a:close/>
                      <a:moveTo>
                        <a:pt x="391" y="444"/>
                      </a:moveTo>
                      <a:cubicBezTo>
                        <a:pt x="386" y="444"/>
                        <a:pt x="375" y="451"/>
                        <a:pt x="380" y="460"/>
                      </a:cubicBezTo>
                      <a:cubicBezTo>
                        <a:pt x="384" y="469"/>
                        <a:pt x="398" y="463"/>
                        <a:pt x="399" y="459"/>
                      </a:cubicBezTo>
                      <a:cubicBezTo>
                        <a:pt x="399" y="455"/>
                        <a:pt x="406" y="448"/>
                        <a:pt x="405" y="445"/>
                      </a:cubicBezTo>
                      <a:cubicBezTo>
                        <a:pt x="404" y="443"/>
                        <a:pt x="395" y="444"/>
                        <a:pt x="391" y="444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0" name="Freeform 143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6862763" y="2851150"/>
                  <a:ext cx="207963" cy="292100"/>
                </a:xfrm>
                <a:custGeom>
                  <a:avLst/>
                  <a:gdLst/>
                  <a:ahLst/>
                  <a:cxnLst>
                    <a:cxn ang="0">
                      <a:pos x="58" y="59"/>
                    </a:cxn>
                    <a:cxn ang="0">
                      <a:pos x="72" y="69"/>
                    </a:cxn>
                    <a:cxn ang="0">
                      <a:pos x="75" y="79"/>
                    </a:cxn>
                    <a:cxn ang="0">
                      <a:pos x="80" y="84"/>
                    </a:cxn>
                    <a:cxn ang="0">
                      <a:pos x="85" y="98"/>
                    </a:cxn>
                    <a:cxn ang="0">
                      <a:pos x="89" y="95"/>
                    </a:cxn>
                    <a:cxn ang="0">
                      <a:pos x="94" y="88"/>
                    </a:cxn>
                    <a:cxn ang="0">
                      <a:pos x="91" y="75"/>
                    </a:cxn>
                    <a:cxn ang="0">
                      <a:pos x="78" y="66"/>
                    </a:cxn>
                    <a:cxn ang="0">
                      <a:pos x="71" y="56"/>
                    </a:cxn>
                    <a:cxn ang="0">
                      <a:pos x="55" y="53"/>
                    </a:cxn>
                    <a:cxn ang="0">
                      <a:pos x="49" y="43"/>
                    </a:cxn>
                    <a:cxn ang="0">
                      <a:pos x="57" y="27"/>
                    </a:cxn>
                    <a:cxn ang="0">
                      <a:pos x="56" y="8"/>
                    </a:cxn>
                    <a:cxn ang="0">
                      <a:pos x="54" y="4"/>
                    </a:cxn>
                    <a:cxn ang="0">
                      <a:pos x="38" y="3"/>
                    </a:cxn>
                    <a:cxn ang="0">
                      <a:pos x="36" y="29"/>
                    </a:cxn>
                    <a:cxn ang="0">
                      <a:pos x="30" y="28"/>
                    </a:cxn>
                    <a:cxn ang="0">
                      <a:pos x="33" y="43"/>
                    </a:cxn>
                    <a:cxn ang="0">
                      <a:pos x="36" y="52"/>
                    </a:cxn>
                    <a:cxn ang="0">
                      <a:pos x="48" y="56"/>
                    </a:cxn>
                    <a:cxn ang="0">
                      <a:pos x="58" y="59"/>
                    </a:cxn>
                    <a:cxn ang="0">
                      <a:pos x="37" y="62"/>
                    </a:cxn>
                    <a:cxn ang="0">
                      <a:pos x="47" y="74"/>
                    </a:cxn>
                    <a:cxn ang="0">
                      <a:pos x="37" y="62"/>
                    </a:cxn>
                    <a:cxn ang="0">
                      <a:pos x="55" y="94"/>
                    </a:cxn>
                    <a:cxn ang="0">
                      <a:pos x="61" y="91"/>
                    </a:cxn>
                    <a:cxn ang="0">
                      <a:pos x="62" y="100"/>
                    </a:cxn>
                    <a:cxn ang="0">
                      <a:pos x="64" y="112"/>
                    </a:cxn>
                    <a:cxn ang="0">
                      <a:pos x="76" y="94"/>
                    </a:cxn>
                    <a:cxn ang="0">
                      <a:pos x="72" y="92"/>
                    </a:cxn>
                    <a:cxn ang="0">
                      <a:pos x="55" y="79"/>
                    </a:cxn>
                    <a:cxn ang="0">
                      <a:pos x="55" y="94"/>
                    </a:cxn>
                    <a:cxn ang="0">
                      <a:pos x="16" y="101"/>
                    </a:cxn>
                    <a:cxn ang="0">
                      <a:pos x="2" y="119"/>
                    </a:cxn>
                    <a:cxn ang="0">
                      <a:pos x="22" y="100"/>
                    </a:cxn>
                    <a:cxn ang="0">
                      <a:pos x="25" y="88"/>
                    </a:cxn>
                    <a:cxn ang="0">
                      <a:pos x="16" y="101"/>
                    </a:cxn>
                    <a:cxn ang="0">
                      <a:pos x="75" y="107"/>
                    </a:cxn>
                    <a:cxn ang="0">
                      <a:pos x="84" y="102"/>
                    </a:cxn>
                    <a:cxn ang="0">
                      <a:pos x="75" y="107"/>
                    </a:cxn>
                    <a:cxn ang="0">
                      <a:pos x="105" y="133"/>
                    </a:cxn>
                    <a:cxn ang="0">
                      <a:pos x="103" y="108"/>
                    </a:cxn>
                    <a:cxn ang="0">
                      <a:pos x="95" y="108"/>
                    </a:cxn>
                    <a:cxn ang="0">
                      <a:pos x="88" y="114"/>
                    </a:cxn>
                    <a:cxn ang="0">
                      <a:pos x="82" y="119"/>
                    </a:cxn>
                    <a:cxn ang="0">
                      <a:pos x="72" y="116"/>
                    </a:cxn>
                    <a:cxn ang="0">
                      <a:pos x="59" y="124"/>
                    </a:cxn>
                    <a:cxn ang="0">
                      <a:pos x="54" y="136"/>
                    </a:cxn>
                    <a:cxn ang="0">
                      <a:pos x="64" y="130"/>
                    </a:cxn>
                    <a:cxn ang="0">
                      <a:pos x="73" y="127"/>
                    </a:cxn>
                    <a:cxn ang="0">
                      <a:pos x="82" y="147"/>
                    </a:cxn>
                    <a:cxn ang="0">
                      <a:pos x="94" y="153"/>
                    </a:cxn>
                    <a:cxn ang="0">
                      <a:pos x="93" y="138"/>
                    </a:cxn>
                    <a:cxn ang="0">
                      <a:pos x="105" y="133"/>
                    </a:cxn>
                  </a:cxnLst>
                  <a:rect l="0" t="0" r="r" b="b"/>
                  <a:pathLst>
                    <a:path w="109" h="153">
                      <a:moveTo>
                        <a:pt x="58" y="59"/>
                      </a:moveTo>
                      <a:cubicBezTo>
                        <a:pt x="64" y="58"/>
                        <a:pt x="73" y="66"/>
                        <a:pt x="72" y="69"/>
                      </a:cubicBezTo>
                      <a:cubicBezTo>
                        <a:pt x="70" y="72"/>
                        <a:pt x="72" y="82"/>
                        <a:pt x="75" y="79"/>
                      </a:cubicBezTo>
                      <a:cubicBezTo>
                        <a:pt x="78" y="76"/>
                        <a:pt x="83" y="80"/>
                        <a:pt x="80" y="84"/>
                      </a:cubicBezTo>
                      <a:cubicBezTo>
                        <a:pt x="77" y="88"/>
                        <a:pt x="84" y="93"/>
                        <a:pt x="85" y="98"/>
                      </a:cubicBezTo>
                      <a:cubicBezTo>
                        <a:pt x="86" y="103"/>
                        <a:pt x="90" y="99"/>
                        <a:pt x="89" y="95"/>
                      </a:cubicBezTo>
                      <a:cubicBezTo>
                        <a:pt x="88" y="91"/>
                        <a:pt x="90" y="91"/>
                        <a:pt x="94" y="88"/>
                      </a:cubicBezTo>
                      <a:cubicBezTo>
                        <a:pt x="98" y="85"/>
                        <a:pt x="94" y="80"/>
                        <a:pt x="91" y="75"/>
                      </a:cubicBezTo>
                      <a:cubicBezTo>
                        <a:pt x="88" y="69"/>
                        <a:pt x="78" y="71"/>
                        <a:pt x="78" y="66"/>
                      </a:cubicBezTo>
                      <a:cubicBezTo>
                        <a:pt x="78" y="60"/>
                        <a:pt x="71" y="59"/>
                        <a:pt x="71" y="56"/>
                      </a:cubicBezTo>
                      <a:cubicBezTo>
                        <a:pt x="70" y="53"/>
                        <a:pt x="61" y="50"/>
                        <a:pt x="55" y="53"/>
                      </a:cubicBezTo>
                      <a:cubicBezTo>
                        <a:pt x="49" y="56"/>
                        <a:pt x="53" y="47"/>
                        <a:pt x="49" y="43"/>
                      </a:cubicBezTo>
                      <a:cubicBezTo>
                        <a:pt x="45" y="38"/>
                        <a:pt x="52" y="32"/>
                        <a:pt x="57" y="27"/>
                      </a:cubicBezTo>
                      <a:cubicBezTo>
                        <a:pt x="62" y="21"/>
                        <a:pt x="56" y="12"/>
                        <a:pt x="56" y="8"/>
                      </a:cubicBezTo>
                      <a:cubicBezTo>
                        <a:pt x="57" y="4"/>
                        <a:pt x="57" y="3"/>
                        <a:pt x="54" y="4"/>
                      </a:cubicBezTo>
                      <a:cubicBezTo>
                        <a:pt x="52" y="6"/>
                        <a:pt x="42" y="0"/>
                        <a:pt x="38" y="3"/>
                      </a:cubicBezTo>
                      <a:cubicBezTo>
                        <a:pt x="34" y="6"/>
                        <a:pt x="38" y="28"/>
                        <a:pt x="36" y="29"/>
                      </a:cubicBezTo>
                      <a:cubicBezTo>
                        <a:pt x="34" y="31"/>
                        <a:pt x="31" y="26"/>
                        <a:pt x="30" y="28"/>
                      </a:cubicBezTo>
                      <a:cubicBezTo>
                        <a:pt x="29" y="31"/>
                        <a:pt x="31" y="43"/>
                        <a:pt x="33" y="43"/>
                      </a:cubicBezTo>
                      <a:cubicBezTo>
                        <a:pt x="36" y="43"/>
                        <a:pt x="38" y="47"/>
                        <a:pt x="36" y="52"/>
                      </a:cubicBezTo>
                      <a:cubicBezTo>
                        <a:pt x="35" y="57"/>
                        <a:pt x="41" y="58"/>
                        <a:pt x="48" y="56"/>
                      </a:cubicBezTo>
                      <a:cubicBezTo>
                        <a:pt x="54" y="53"/>
                        <a:pt x="52" y="60"/>
                        <a:pt x="58" y="59"/>
                      </a:cubicBezTo>
                      <a:close/>
                      <a:moveTo>
                        <a:pt x="37" y="62"/>
                      </a:moveTo>
                      <a:cubicBezTo>
                        <a:pt x="38" y="67"/>
                        <a:pt x="40" y="76"/>
                        <a:pt x="47" y="74"/>
                      </a:cubicBezTo>
                      <a:cubicBezTo>
                        <a:pt x="55" y="72"/>
                        <a:pt x="36" y="58"/>
                        <a:pt x="37" y="62"/>
                      </a:cubicBezTo>
                      <a:close/>
                      <a:moveTo>
                        <a:pt x="55" y="94"/>
                      </a:moveTo>
                      <a:cubicBezTo>
                        <a:pt x="57" y="94"/>
                        <a:pt x="61" y="94"/>
                        <a:pt x="61" y="91"/>
                      </a:cubicBezTo>
                      <a:cubicBezTo>
                        <a:pt x="62" y="88"/>
                        <a:pt x="65" y="97"/>
                        <a:pt x="62" y="100"/>
                      </a:cubicBezTo>
                      <a:cubicBezTo>
                        <a:pt x="59" y="103"/>
                        <a:pt x="59" y="111"/>
                        <a:pt x="64" y="112"/>
                      </a:cubicBezTo>
                      <a:cubicBezTo>
                        <a:pt x="69" y="113"/>
                        <a:pt x="77" y="97"/>
                        <a:pt x="76" y="94"/>
                      </a:cubicBezTo>
                      <a:cubicBezTo>
                        <a:pt x="75" y="91"/>
                        <a:pt x="71" y="96"/>
                        <a:pt x="72" y="92"/>
                      </a:cubicBezTo>
                      <a:cubicBezTo>
                        <a:pt x="73" y="88"/>
                        <a:pt x="60" y="78"/>
                        <a:pt x="55" y="79"/>
                      </a:cubicBezTo>
                      <a:cubicBezTo>
                        <a:pt x="50" y="80"/>
                        <a:pt x="51" y="95"/>
                        <a:pt x="55" y="94"/>
                      </a:cubicBezTo>
                      <a:close/>
                      <a:moveTo>
                        <a:pt x="16" y="101"/>
                      </a:moveTo>
                      <a:cubicBezTo>
                        <a:pt x="11" y="107"/>
                        <a:pt x="0" y="116"/>
                        <a:pt x="2" y="119"/>
                      </a:cubicBezTo>
                      <a:cubicBezTo>
                        <a:pt x="4" y="123"/>
                        <a:pt x="16" y="105"/>
                        <a:pt x="22" y="100"/>
                      </a:cubicBezTo>
                      <a:cubicBezTo>
                        <a:pt x="28" y="96"/>
                        <a:pt x="27" y="92"/>
                        <a:pt x="25" y="88"/>
                      </a:cubicBezTo>
                      <a:cubicBezTo>
                        <a:pt x="23" y="84"/>
                        <a:pt x="21" y="95"/>
                        <a:pt x="16" y="101"/>
                      </a:cubicBezTo>
                      <a:close/>
                      <a:moveTo>
                        <a:pt x="75" y="107"/>
                      </a:moveTo>
                      <a:cubicBezTo>
                        <a:pt x="77" y="111"/>
                        <a:pt x="86" y="105"/>
                        <a:pt x="84" y="102"/>
                      </a:cubicBezTo>
                      <a:cubicBezTo>
                        <a:pt x="81" y="99"/>
                        <a:pt x="74" y="105"/>
                        <a:pt x="75" y="107"/>
                      </a:cubicBezTo>
                      <a:close/>
                      <a:moveTo>
                        <a:pt x="105" y="133"/>
                      </a:moveTo>
                      <a:cubicBezTo>
                        <a:pt x="109" y="129"/>
                        <a:pt x="103" y="116"/>
                        <a:pt x="103" y="108"/>
                      </a:cubicBezTo>
                      <a:cubicBezTo>
                        <a:pt x="103" y="100"/>
                        <a:pt x="92" y="103"/>
                        <a:pt x="95" y="108"/>
                      </a:cubicBezTo>
                      <a:cubicBezTo>
                        <a:pt x="98" y="113"/>
                        <a:pt x="89" y="109"/>
                        <a:pt x="88" y="114"/>
                      </a:cubicBezTo>
                      <a:cubicBezTo>
                        <a:pt x="88" y="119"/>
                        <a:pt x="81" y="115"/>
                        <a:pt x="82" y="119"/>
                      </a:cubicBezTo>
                      <a:cubicBezTo>
                        <a:pt x="82" y="123"/>
                        <a:pt x="75" y="119"/>
                        <a:pt x="72" y="116"/>
                      </a:cubicBezTo>
                      <a:cubicBezTo>
                        <a:pt x="68" y="114"/>
                        <a:pt x="64" y="123"/>
                        <a:pt x="59" y="124"/>
                      </a:cubicBezTo>
                      <a:cubicBezTo>
                        <a:pt x="54" y="125"/>
                        <a:pt x="51" y="136"/>
                        <a:pt x="54" y="136"/>
                      </a:cubicBezTo>
                      <a:cubicBezTo>
                        <a:pt x="58" y="135"/>
                        <a:pt x="60" y="130"/>
                        <a:pt x="64" y="130"/>
                      </a:cubicBezTo>
                      <a:cubicBezTo>
                        <a:pt x="68" y="131"/>
                        <a:pt x="67" y="126"/>
                        <a:pt x="73" y="127"/>
                      </a:cubicBezTo>
                      <a:cubicBezTo>
                        <a:pt x="78" y="128"/>
                        <a:pt x="74" y="145"/>
                        <a:pt x="82" y="147"/>
                      </a:cubicBezTo>
                      <a:cubicBezTo>
                        <a:pt x="90" y="148"/>
                        <a:pt x="90" y="153"/>
                        <a:pt x="94" y="153"/>
                      </a:cubicBezTo>
                      <a:cubicBezTo>
                        <a:pt x="97" y="153"/>
                        <a:pt x="93" y="142"/>
                        <a:pt x="93" y="138"/>
                      </a:cubicBezTo>
                      <a:cubicBezTo>
                        <a:pt x="94" y="135"/>
                        <a:pt x="101" y="138"/>
                        <a:pt x="105" y="133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1" name="Freeform 144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7378700" y="3321050"/>
                  <a:ext cx="273050" cy="173038"/>
                </a:xfrm>
                <a:custGeom>
                  <a:avLst/>
                  <a:gdLst/>
                  <a:ahLst/>
                  <a:cxnLst>
                    <a:cxn ang="0">
                      <a:pos x="102" y="84"/>
                    </a:cxn>
                    <a:cxn ang="0">
                      <a:pos x="94" y="76"/>
                    </a:cxn>
                    <a:cxn ang="0">
                      <a:pos x="83" y="71"/>
                    </a:cxn>
                    <a:cxn ang="0">
                      <a:pos x="75" y="56"/>
                    </a:cxn>
                    <a:cxn ang="0">
                      <a:pos x="72" y="47"/>
                    </a:cxn>
                    <a:cxn ang="0">
                      <a:pos x="75" y="39"/>
                    </a:cxn>
                    <a:cxn ang="0">
                      <a:pos x="52" y="27"/>
                    </a:cxn>
                    <a:cxn ang="0">
                      <a:pos x="8" y="3"/>
                    </a:cxn>
                    <a:cxn ang="0">
                      <a:pos x="0" y="0"/>
                    </a:cxn>
                    <a:cxn ang="0">
                      <a:pos x="0" y="71"/>
                    </a:cxn>
                    <a:cxn ang="0">
                      <a:pos x="12" y="75"/>
                    </a:cxn>
                    <a:cxn ang="0">
                      <a:pos x="25" y="68"/>
                    </a:cxn>
                    <a:cxn ang="0">
                      <a:pos x="32" y="59"/>
                    </a:cxn>
                    <a:cxn ang="0">
                      <a:pos x="56" y="65"/>
                    </a:cxn>
                    <a:cxn ang="0">
                      <a:pos x="80" y="87"/>
                    </a:cxn>
                    <a:cxn ang="0">
                      <a:pos x="104" y="91"/>
                    </a:cxn>
                    <a:cxn ang="0">
                      <a:pos x="102" y="84"/>
                    </a:cxn>
                    <a:cxn ang="0">
                      <a:pos x="121" y="25"/>
                    </a:cxn>
                    <a:cxn ang="0">
                      <a:pos x="108" y="33"/>
                    </a:cxn>
                    <a:cxn ang="0">
                      <a:pos x="84" y="34"/>
                    </a:cxn>
                    <a:cxn ang="0">
                      <a:pos x="102" y="42"/>
                    </a:cxn>
                    <a:cxn ang="0">
                      <a:pos x="125" y="30"/>
                    </a:cxn>
                    <a:cxn ang="0">
                      <a:pos x="129" y="20"/>
                    </a:cxn>
                    <a:cxn ang="0">
                      <a:pos x="121" y="25"/>
                    </a:cxn>
                    <a:cxn ang="0">
                      <a:pos x="133" y="12"/>
                    </a:cxn>
                    <a:cxn ang="0">
                      <a:pos x="129" y="13"/>
                    </a:cxn>
                    <a:cxn ang="0">
                      <a:pos x="136" y="23"/>
                    </a:cxn>
                    <a:cxn ang="0">
                      <a:pos x="133" y="12"/>
                    </a:cxn>
                  </a:cxnLst>
                  <a:rect l="0" t="0" r="r" b="b"/>
                  <a:pathLst>
                    <a:path w="143" h="91">
                      <a:moveTo>
                        <a:pt x="102" y="84"/>
                      </a:moveTo>
                      <a:cubicBezTo>
                        <a:pt x="100" y="83"/>
                        <a:pt x="94" y="79"/>
                        <a:pt x="94" y="76"/>
                      </a:cubicBezTo>
                      <a:cubicBezTo>
                        <a:pt x="95" y="74"/>
                        <a:pt x="88" y="74"/>
                        <a:pt x="83" y="71"/>
                      </a:cubicBezTo>
                      <a:cubicBezTo>
                        <a:pt x="78" y="68"/>
                        <a:pt x="80" y="58"/>
                        <a:pt x="75" y="56"/>
                      </a:cubicBezTo>
                      <a:cubicBezTo>
                        <a:pt x="70" y="54"/>
                        <a:pt x="66" y="46"/>
                        <a:pt x="72" y="47"/>
                      </a:cubicBezTo>
                      <a:cubicBezTo>
                        <a:pt x="78" y="47"/>
                        <a:pt x="79" y="44"/>
                        <a:pt x="75" y="39"/>
                      </a:cubicBezTo>
                      <a:cubicBezTo>
                        <a:pt x="70" y="35"/>
                        <a:pt x="53" y="33"/>
                        <a:pt x="52" y="27"/>
                      </a:cubicBezTo>
                      <a:cubicBezTo>
                        <a:pt x="52" y="21"/>
                        <a:pt x="21" y="6"/>
                        <a:pt x="8" y="3"/>
                      </a:cubicBezTo>
                      <a:cubicBezTo>
                        <a:pt x="6" y="2"/>
                        <a:pt x="3" y="1"/>
                        <a:pt x="0" y="0"/>
                      </a:cubicBezTo>
                      <a:cubicBezTo>
                        <a:pt x="0" y="71"/>
                        <a:pt x="0" y="71"/>
                        <a:pt x="0" y="71"/>
                      </a:cubicBezTo>
                      <a:cubicBezTo>
                        <a:pt x="3" y="73"/>
                        <a:pt x="7" y="75"/>
                        <a:pt x="12" y="75"/>
                      </a:cubicBezTo>
                      <a:cubicBezTo>
                        <a:pt x="26" y="76"/>
                        <a:pt x="23" y="68"/>
                        <a:pt x="25" y="68"/>
                      </a:cubicBezTo>
                      <a:cubicBezTo>
                        <a:pt x="28" y="68"/>
                        <a:pt x="29" y="63"/>
                        <a:pt x="32" y="59"/>
                      </a:cubicBezTo>
                      <a:cubicBezTo>
                        <a:pt x="35" y="56"/>
                        <a:pt x="48" y="59"/>
                        <a:pt x="56" y="65"/>
                      </a:cubicBezTo>
                      <a:cubicBezTo>
                        <a:pt x="63" y="71"/>
                        <a:pt x="72" y="88"/>
                        <a:pt x="80" y="87"/>
                      </a:cubicBezTo>
                      <a:cubicBezTo>
                        <a:pt x="88" y="85"/>
                        <a:pt x="97" y="91"/>
                        <a:pt x="104" y="91"/>
                      </a:cubicBezTo>
                      <a:cubicBezTo>
                        <a:pt x="111" y="91"/>
                        <a:pt x="105" y="85"/>
                        <a:pt x="102" y="84"/>
                      </a:cubicBezTo>
                      <a:close/>
                      <a:moveTo>
                        <a:pt x="121" y="25"/>
                      </a:moveTo>
                      <a:cubicBezTo>
                        <a:pt x="121" y="28"/>
                        <a:pt x="116" y="29"/>
                        <a:pt x="108" y="33"/>
                      </a:cubicBezTo>
                      <a:cubicBezTo>
                        <a:pt x="99" y="36"/>
                        <a:pt x="84" y="29"/>
                        <a:pt x="84" y="34"/>
                      </a:cubicBezTo>
                      <a:cubicBezTo>
                        <a:pt x="83" y="37"/>
                        <a:pt x="93" y="42"/>
                        <a:pt x="102" y="42"/>
                      </a:cubicBezTo>
                      <a:cubicBezTo>
                        <a:pt x="111" y="42"/>
                        <a:pt x="125" y="33"/>
                        <a:pt x="125" y="30"/>
                      </a:cubicBezTo>
                      <a:cubicBezTo>
                        <a:pt x="125" y="28"/>
                        <a:pt x="131" y="23"/>
                        <a:pt x="129" y="20"/>
                      </a:cubicBezTo>
                      <a:cubicBezTo>
                        <a:pt x="126" y="18"/>
                        <a:pt x="121" y="22"/>
                        <a:pt x="121" y="25"/>
                      </a:cubicBezTo>
                      <a:close/>
                      <a:moveTo>
                        <a:pt x="133" y="12"/>
                      </a:moveTo>
                      <a:cubicBezTo>
                        <a:pt x="127" y="9"/>
                        <a:pt x="123" y="6"/>
                        <a:pt x="129" y="13"/>
                      </a:cubicBezTo>
                      <a:cubicBezTo>
                        <a:pt x="136" y="19"/>
                        <a:pt x="132" y="24"/>
                        <a:pt x="136" y="23"/>
                      </a:cubicBezTo>
                      <a:cubicBezTo>
                        <a:pt x="143" y="22"/>
                        <a:pt x="138" y="15"/>
                        <a:pt x="133" y="12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2" name="Freeform 145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6076950" y="3049588"/>
                  <a:ext cx="46038" cy="88900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1" y="11"/>
                    </a:cxn>
                    <a:cxn ang="0">
                      <a:pos x="1" y="26"/>
                    </a:cxn>
                    <a:cxn ang="0">
                      <a:pos x="6" y="43"/>
                    </a:cxn>
                    <a:cxn ang="0">
                      <a:pos x="24" y="27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24" h="47">
                      <a:moveTo>
                        <a:pt x="5" y="0"/>
                      </a:moveTo>
                      <a:cubicBezTo>
                        <a:pt x="2" y="1"/>
                        <a:pt x="3" y="7"/>
                        <a:pt x="1" y="11"/>
                      </a:cubicBezTo>
                      <a:cubicBezTo>
                        <a:pt x="0" y="15"/>
                        <a:pt x="0" y="20"/>
                        <a:pt x="1" y="26"/>
                      </a:cubicBezTo>
                      <a:cubicBezTo>
                        <a:pt x="1" y="32"/>
                        <a:pt x="1" y="39"/>
                        <a:pt x="6" y="43"/>
                      </a:cubicBezTo>
                      <a:cubicBezTo>
                        <a:pt x="13" y="47"/>
                        <a:pt x="23" y="36"/>
                        <a:pt x="24" y="27"/>
                      </a:cubicBezTo>
                      <a:cubicBezTo>
                        <a:pt x="24" y="17"/>
                        <a:pt x="8" y="0"/>
                        <a:pt x="5" y="0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3" name="Freeform 146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273675" y="3509963"/>
                  <a:ext cx="160338" cy="317500"/>
                </a:xfrm>
                <a:custGeom>
                  <a:avLst/>
                  <a:gdLst/>
                  <a:ahLst/>
                  <a:cxnLst>
                    <a:cxn ang="0">
                      <a:pos x="71" y="5"/>
                    </a:cxn>
                    <a:cxn ang="0">
                      <a:pos x="67" y="9"/>
                    </a:cxn>
                    <a:cxn ang="0">
                      <a:pos x="65" y="17"/>
                    </a:cxn>
                    <a:cxn ang="0">
                      <a:pos x="59" y="22"/>
                    </a:cxn>
                    <a:cxn ang="0">
                      <a:pos x="53" y="27"/>
                    </a:cxn>
                    <a:cxn ang="0">
                      <a:pos x="53" y="33"/>
                    </a:cxn>
                    <a:cxn ang="0">
                      <a:pos x="44" y="40"/>
                    </a:cxn>
                    <a:cxn ang="0">
                      <a:pos x="29" y="48"/>
                    </a:cxn>
                    <a:cxn ang="0">
                      <a:pos x="14" y="50"/>
                    </a:cxn>
                    <a:cxn ang="0">
                      <a:pos x="10" y="65"/>
                    </a:cxn>
                    <a:cxn ang="0">
                      <a:pos x="11" y="86"/>
                    </a:cxn>
                    <a:cxn ang="0">
                      <a:pos x="8" y="109"/>
                    </a:cxn>
                    <a:cxn ang="0">
                      <a:pos x="4" y="136"/>
                    </a:cxn>
                    <a:cxn ang="0">
                      <a:pos x="11" y="157"/>
                    </a:cxn>
                    <a:cxn ang="0">
                      <a:pos x="31" y="162"/>
                    </a:cxn>
                    <a:cxn ang="0">
                      <a:pos x="43" y="158"/>
                    </a:cxn>
                    <a:cxn ang="0">
                      <a:pos x="59" y="110"/>
                    </a:cxn>
                    <a:cxn ang="0">
                      <a:pos x="72" y="66"/>
                    </a:cxn>
                    <a:cxn ang="0">
                      <a:pos x="74" y="54"/>
                    </a:cxn>
                    <a:cxn ang="0">
                      <a:pos x="77" y="47"/>
                    </a:cxn>
                    <a:cxn ang="0">
                      <a:pos x="83" y="45"/>
                    </a:cxn>
                    <a:cxn ang="0">
                      <a:pos x="79" y="24"/>
                    </a:cxn>
                    <a:cxn ang="0">
                      <a:pos x="71" y="5"/>
                    </a:cxn>
                  </a:cxnLst>
                  <a:rect l="0" t="0" r="r" b="b"/>
                  <a:pathLst>
                    <a:path w="84" h="166">
                      <a:moveTo>
                        <a:pt x="71" y="5"/>
                      </a:moveTo>
                      <a:cubicBezTo>
                        <a:pt x="70" y="0"/>
                        <a:pt x="68" y="7"/>
                        <a:pt x="67" y="9"/>
                      </a:cubicBezTo>
                      <a:cubicBezTo>
                        <a:pt x="66" y="10"/>
                        <a:pt x="65" y="14"/>
                        <a:pt x="65" y="17"/>
                      </a:cubicBezTo>
                      <a:cubicBezTo>
                        <a:pt x="66" y="19"/>
                        <a:pt x="61" y="22"/>
                        <a:pt x="59" y="22"/>
                      </a:cubicBezTo>
                      <a:cubicBezTo>
                        <a:pt x="56" y="21"/>
                        <a:pt x="52" y="23"/>
                        <a:pt x="53" y="27"/>
                      </a:cubicBezTo>
                      <a:cubicBezTo>
                        <a:pt x="54" y="30"/>
                        <a:pt x="51" y="30"/>
                        <a:pt x="53" y="33"/>
                      </a:cubicBezTo>
                      <a:cubicBezTo>
                        <a:pt x="54" y="36"/>
                        <a:pt x="49" y="39"/>
                        <a:pt x="44" y="40"/>
                      </a:cubicBezTo>
                      <a:cubicBezTo>
                        <a:pt x="40" y="40"/>
                        <a:pt x="34" y="48"/>
                        <a:pt x="29" y="48"/>
                      </a:cubicBezTo>
                      <a:cubicBezTo>
                        <a:pt x="24" y="47"/>
                        <a:pt x="19" y="51"/>
                        <a:pt x="14" y="50"/>
                      </a:cubicBezTo>
                      <a:cubicBezTo>
                        <a:pt x="10" y="50"/>
                        <a:pt x="13" y="59"/>
                        <a:pt x="10" y="65"/>
                      </a:cubicBezTo>
                      <a:cubicBezTo>
                        <a:pt x="6" y="71"/>
                        <a:pt x="8" y="78"/>
                        <a:pt x="11" y="86"/>
                      </a:cubicBezTo>
                      <a:cubicBezTo>
                        <a:pt x="14" y="93"/>
                        <a:pt x="16" y="99"/>
                        <a:pt x="8" y="109"/>
                      </a:cubicBezTo>
                      <a:cubicBezTo>
                        <a:pt x="0" y="118"/>
                        <a:pt x="1" y="129"/>
                        <a:pt x="4" y="136"/>
                      </a:cubicBezTo>
                      <a:cubicBezTo>
                        <a:pt x="7" y="142"/>
                        <a:pt x="7" y="152"/>
                        <a:pt x="11" y="157"/>
                      </a:cubicBezTo>
                      <a:cubicBezTo>
                        <a:pt x="16" y="162"/>
                        <a:pt x="28" y="166"/>
                        <a:pt x="31" y="162"/>
                      </a:cubicBezTo>
                      <a:cubicBezTo>
                        <a:pt x="35" y="158"/>
                        <a:pt x="39" y="162"/>
                        <a:pt x="43" y="158"/>
                      </a:cubicBezTo>
                      <a:cubicBezTo>
                        <a:pt x="47" y="153"/>
                        <a:pt x="54" y="127"/>
                        <a:pt x="59" y="110"/>
                      </a:cubicBezTo>
                      <a:cubicBezTo>
                        <a:pt x="65" y="93"/>
                        <a:pt x="72" y="71"/>
                        <a:pt x="72" y="66"/>
                      </a:cubicBezTo>
                      <a:cubicBezTo>
                        <a:pt x="71" y="62"/>
                        <a:pt x="76" y="59"/>
                        <a:pt x="74" y="54"/>
                      </a:cubicBezTo>
                      <a:cubicBezTo>
                        <a:pt x="72" y="49"/>
                        <a:pt x="74" y="43"/>
                        <a:pt x="77" y="47"/>
                      </a:cubicBezTo>
                      <a:cubicBezTo>
                        <a:pt x="79" y="51"/>
                        <a:pt x="82" y="51"/>
                        <a:pt x="83" y="45"/>
                      </a:cubicBezTo>
                      <a:cubicBezTo>
                        <a:pt x="84" y="40"/>
                        <a:pt x="79" y="32"/>
                        <a:pt x="79" y="24"/>
                      </a:cubicBezTo>
                      <a:cubicBezTo>
                        <a:pt x="79" y="16"/>
                        <a:pt x="72" y="9"/>
                        <a:pt x="71" y="5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4" name="Freeform 147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5267325" y="2838450"/>
                  <a:ext cx="258763" cy="157163"/>
                </a:xfrm>
                <a:custGeom>
                  <a:avLst/>
                  <a:gdLst/>
                  <a:ahLst/>
                  <a:cxnLst>
                    <a:cxn ang="0">
                      <a:pos x="95" y="3"/>
                    </a:cxn>
                    <a:cxn ang="0">
                      <a:pos x="73" y="4"/>
                    </a:cxn>
                    <a:cxn ang="0">
                      <a:pos x="56" y="19"/>
                    </a:cxn>
                    <a:cxn ang="0">
                      <a:pos x="48" y="22"/>
                    </a:cxn>
                    <a:cxn ang="0">
                      <a:pos x="32" y="20"/>
                    </a:cxn>
                    <a:cxn ang="0">
                      <a:pos x="18" y="19"/>
                    </a:cxn>
                    <a:cxn ang="0">
                      <a:pos x="10" y="17"/>
                    </a:cxn>
                    <a:cxn ang="0">
                      <a:pos x="5" y="21"/>
                    </a:cxn>
                    <a:cxn ang="0">
                      <a:pos x="6" y="28"/>
                    </a:cxn>
                    <a:cxn ang="0">
                      <a:pos x="0" y="30"/>
                    </a:cxn>
                    <a:cxn ang="0">
                      <a:pos x="1" y="37"/>
                    </a:cxn>
                    <a:cxn ang="0">
                      <a:pos x="5" y="55"/>
                    </a:cxn>
                    <a:cxn ang="0">
                      <a:pos x="9" y="72"/>
                    </a:cxn>
                    <a:cxn ang="0">
                      <a:pos x="29" y="70"/>
                    </a:cxn>
                    <a:cxn ang="0">
                      <a:pos x="44" y="65"/>
                    </a:cxn>
                    <a:cxn ang="0">
                      <a:pos x="56" y="59"/>
                    </a:cxn>
                    <a:cxn ang="0">
                      <a:pos x="67" y="57"/>
                    </a:cxn>
                    <a:cxn ang="0">
                      <a:pos x="76" y="51"/>
                    </a:cxn>
                    <a:cxn ang="0">
                      <a:pos x="100" y="43"/>
                    </a:cxn>
                    <a:cxn ang="0">
                      <a:pos x="111" y="32"/>
                    </a:cxn>
                    <a:cxn ang="0">
                      <a:pos x="120" y="28"/>
                    </a:cxn>
                    <a:cxn ang="0">
                      <a:pos x="106" y="0"/>
                    </a:cxn>
                    <a:cxn ang="0">
                      <a:pos x="95" y="3"/>
                    </a:cxn>
                    <a:cxn ang="0">
                      <a:pos x="123" y="78"/>
                    </a:cxn>
                    <a:cxn ang="0">
                      <a:pos x="134" y="76"/>
                    </a:cxn>
                    <a:cxn ang="0">
                      <a:pos x="123" y="78"/>
                    </a:cxn>
                  </a:cxnLst>
                  <a:rect l="0" t="0" r="r" b="b"/>
                  <a:pathLst>
                    <a:path w="135" h="82">
                      <a:moveTo>
                        <a:pt x="95" y="3"/>
                      </a:moveTo>
                      <a:cubicBezTo>
                        <a:pt x="90" y="4"/>
                        <a:pt x="75" y="3"/>
                        <a:pt x="73" y="4"/>
                      </a:cubicBezTo>
                      <a:cubicBezTo>
                        <a:pt x="71" y="5"/>
                        <a:pt x="58" y="15"/>
                        <a:pt x="56" y="19"/>
                      </a:cubicBezTo>
                      <a:cubicBezTo>
                        <a:pt x="54" y="24"/>
                        <a:pt x="51" y="25"/>
                        <a:pt x="48" y="22"/>
                      </a:cubicBezTo>
                      <a:cubicBezTo>
                        <a:pt x="45" y="20"/>
                        <a:pt x="33" y="21"/>
                        <a:pt x="32" y="20"/>
                      </a:cubicBezTo>
                      <a:cubicBezTo>
                        <a:pt x="31" y="19"/>
                        <a:pt x="23" y="18"/>
                        <a:pt x="18" y="19"/>
                      </a:cubicBezTo>
                      <a:cubicBezTo>
                        <a:pt x="14" y="19"/>
                        <a:pt x="12" y="17"/>
                        <a:pt x="10" y="17"/>
                      </a:cubicBezTo>
                      <a:cubicBezTo>
                        <a:pt x="8" y="18"/>
                        <a:pt x="6" y="20"/>
                        <a:pt x="5" y="21"/>
                      </a:cubicBezTo>
                      <a:cubicBezTo>
                        <a:pt x="4" y="23"/>
                        <a:pt x="6" y="26"/>
                        <a:pt x="6" y="28"/>
                      </a:cubicBezTo>
                      <a:cubicBezTo>
                        <a:pt x="5" y="28"/>
                        <a:pt x="3" y="29"/>
                        <a:pt x="0" y="30"/>
                      </a:cubicBezTo>
                      <a:cubicBezTo>
                        <a:pt x="1" y="33"/>
                        <a:pt x="2" y="35"/>
                        <a:pt x="1" y="37"/>
                      </a:cubicBezTo>
                      <a:cubicBezTo>
                        <a:pt x="0" y="41"/>
                        <a:pt x="1" y="50"/>
                        <a:pt x="5" y="55"/>
                      </a:cubicBezTo>
                      <a:cubicBezTo>
                        <a:pt x="8" y="61"/>
                        <a:pt x="7" y="70"/>
                        <a:pt x="9" y="72"/>
                      </a:cubicBezTo>
                      <a:cubicBezTo>
                        <a:pt x="10" y="74"/>
                        <a:pt x="23" y="73"/>
                        <a:pt x="29" y="70"/>
                      </a:cubicBezTo>
                      <a:cubicBezTo>
                        <a:pt x="35" y="66"/>
                        <a:pt x="39" y="65"/>
                        <a:pt x="44" y="65"/>
                      </a:cubicBezTo>
                      <a:cubicBezTo>
                        <a:pt x="48" y="65"/>
                        <a:pt x="54" y="61"/>
                        <a:pt x="56" y="59"/>
                      </a:cubicBezTo>
                      <a:cubicBezTo>
                        <a:pt x="57" y="57"/>
                        <a:pt x="64" y="57"/>
                        <a:pt x="67" y="57"/>
                      </a:cubicBezTo>
                      <a:cubicBezTo>
                        <a:pt x="70" y="58"/>
                        <a:pt x="73" y="54"/>
                        <a:pt x="76" y="51"/>
                      </a:cubicBezTo>
                      <a:cubicBezTo>
                        <a:pt x="79" y="48"/>
                        <a:pt x="89" y="47"/>
                        <a:pt x="100" y="43"/>
                      </a:cubicBezTo>
                      <a:cubicBezTo>
                        <a:pt x="110" y="40"/>
                        <a:pt x="108" y="35"/>
                        <a:pt x="111" y="32"/>
                      </a:cubicBezTo>
                      <a:cubicBezTo>
                        <a:pt x="113" y="30"/>
                        <a:pt x="116" y="30"/>
                        <a:pt x="120" y="28"/>
                      </a:cubicBezTo>
                      <a:cubicBezTo>
                        <a:pt x="115" y="18"/>
                        <a:pt x="109" y="6"/>
                        <a:pt x="106" y="0"/>
                      </a:cubicBezTo>
                      <a:cubicBezTo>
                        <a:pt x="101" y="1"/>
                        <a:pt x="97" y="3"/>
                        <a:pt x="95" y="3"/>
                      </a:cubicBezTo>
                      <a:close/>
                      <a:moveTo>
                        <a:pt x="123" y="78"/>
                      </a:moveTo>
                      <a:cubicBezTo>
                        <a:pt x="127" y="82"/>
                        <a:pt x="134" y="77"/>
                        <a:pt x="134" y="76"/>
                      </a:cubicBezTo>
                      <a:cubicBezTo>
                        <a:pt x="135" y="74"/>
                        <a:pt x="119" y="73"/>
                        <a:pt x="123" y="78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5" name="Freeform 148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7675563" y="3378200"/>
                  <a:ext cx="174625" cy="125413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15" y="19"/>
                    </a:cxn>
                    <a:cxn ang="0">
                      <a:pos x="1" y="3"/>
                    </a:cxn>
                    <a:cxn ang="0">
                      <a:pos x="22" y="17"/>
                    </a:cxn>
                    <a:cxn ang="0">
                      <a:pos x="32" y="24"/>
                    </a:cxn>
                    <a:cxn ang="0">
                      <a:pos x="22" y="17"/>
                    </a:cxn>
                    <a:cxn ang="0">
                      <a:pos x="60" y="37"/>
                    </a:cxn>
                    <a:cxn ang="0">
                      <a:pos x="44" y="28"/>
                    </a:cxn>
                    <a:cxn ang="0">
                      <a:pos x="60" y="37"/>
                    </a:cxn>
                    <a:cxn ang="0">
                      <a:pos x="58" y="47"/>
                    </a:cxn>
                    <a:cxn ang="0">
                      <a:pos x="69" y="54"/>
                    </a:cxn>
                    <a:cxn ang="0">
                      <a:pos x="58" y="47"/>
                    </a:cxn>
                    <a:cxn ang="0">
                      <a:pos x="78" y="58"/>
                    </a:cxn>
                    <a:cxn ang="0">
                      <a:pos x="89" y="63"/>
                    </a:cxn>
                    <a:cxn ang="0">
                      <a:pos x="78" y="58"/>
                    </a:cxn>
                    <a:cxn ang="0">
                      <a:pos x="70" y="36"/>
                    </a:cxn>
                    <a:cxn ang="0">
                      <a:pos x="79" y="51"/>
                    </a:cxn>
                    <a:cxn ang="0">
                      <a:pos x="70" y="36"/>
                    </a:cxn>
                  </a:cxnLst>
                  <a:rect l="0" t="0" r="r" b="b"/>
                  <a:pathLst>
                    <a:path w="92" h="66">
                      <a:moveTo>
                        <a:pt x="1" y="3"/>
                      </a:moveTo>
                      <a:cubicBezTo>
                        <a:pt x="0" y="6"/>
                        <a:pt x="11" y="21"/>
                        <a:pt x="15" y="19"/>
                      </a:cubicBezTo>
                      <a:cubicBezTo>
                        <a:pt x="22" y="14"/>
                        <a:pt x="2" y="0"/>
                        <a:pt x="1" y="3"/>
                      </a:cubicBezTo>
                      <a:close/>
                      <a:moveTo>
                        <a:pt x="22" y="17"/>
                      </a:moveTo>
                      <a:cubicBezTo>
                        <a:pt x="22" y="18"/>
                        <a:pt x="30" y="26"/>
                        <a:pt x="32" y="24"/>
                      </a:cubicBezTo>
                      <a:cubicBezTo>
                        <a:pt x="34" y="23"/>
                        <a:pt x="23" y="14"/>
                        <a:pt x="22" y="17"/>
                      </a:cubicBezTo>
                      <a:close/>
                      <a:moveTo>
                        <a:pt x="60" y="37"/>
                      </a:moveTo>
                      <a:cubicBezTo>
                        <a:pt x="63" y="35"/>
                        <a:pt x="44" y="25"/>
                        <a:pt x="44" y="28"/>
                      </a:cubicBezTo>
                      <a:cubicBezTo>
                        <a:pt x="44" y="31"/>
                        <a:pt x="57" y="38"/>
                        <a:pt x="60" y="37"/>
                      </a:cubicBezTo>
                      <a:close/>
                      <a:moveTo>
                        <a:pt x="58" y="47"/>
                      </a:moveTo>
                      <a:cubicBezTo>
                        <a:pt x="59" y="52"/>
                        <a:pt x="66" y="55"/>
                        <a:pt x="69" y="54"/>
                      </a:cubicBezTo>
                      <a:cubicBezTo>
                        <a:pt x="72" y="52"/>
                        <a:pt x="57" y="42"/>
                        <a:pt x="58" y="47"/>
                      </a:cubicBezTo>
                      <a:close/>
                      <a:moveTo>
                        <a:pt x="78" y="58"/>
                      </a:moveTo>
                      <a:cubicBezTo>
                        <a:pt x="79" y="60"/>
                        <a:pt x="85" y="66"/>
                        <a:pt x="89" y="63"/>
                      </a:cubicBezTo>
                      <a:cubicBezTo>
                        <a:pt x="92" y="61"/>
                        <a:pt x="78" y="56"/>
                        <a:pt x="78" y="58"/>
                      </a:cubicBezTo>
                      <a:close/>
                      <a:moveTo>
                        <a:pt x="70" y="36"/>
                      </a:moveTo>
                      <a:cubicBezTo>
                        <a:pt x="67" y="42"/>
                        <a:pt x="77" y="51"/>
                        <a:pt x="79" y="51"/>
                      </a:cubicBezTo>
                      <a:cubicBezTo>
                        <a:pt x="80" y="52"/>
                        <a:pt x="72" y="32"/>
                        <a:pt x="70" y="3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6" name="Freeform 149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7675563" y="3378200"/>
                  <a:ext cx="174625" cy="125413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15" y="19"/>
                    </a:cxn>
                    <a:cxn ang="0">
                      <a:pos x="1" y="3"/>
                    </a:cxn>
                    <a:cxn ang="0">
                      <a:pos x="22" y="17"/>
                    </a:cxn>
                    <a:cxn ang="0">
                      <a:pos x="32" y="24"/>
                    </a:cxn>
                    <a:cxn ang="0">
                      <a:pos x="22" y="17"/>
                    </a:cxn>
                    <a:cxn ang="0">
                      <a:pos x="60" y="37"/>
                    </a:cxn>
                    <a:cxn ang="0">
                      <a:pos x="44" y="28"/>
                    </a:cxn>
                    <a:cxn ang="0">
                      <a:pos x="60" y="37"/>
                    </a:cxn>
                    <a:cxn ang="0">
                      <a:pos x="58" y="47"/>
                    </a:cxn>
                    <a:cxn ang="0">
                      <a:pos x="69" y="54"/>
                    </a:cxn>
                    <a:cxn ang="0">
                      <a:pos x="58" y="47"/>
                    </a:cxn>
                    <a:cxn ang="0">
                      <a:pos x="78" y="58"/>
                    </a:cxn>
                    <a:cxn ang="0">
                      <a:pos x="89" y="63"/>
                    </a:cxn>
                    <a:cxn ang="0">
                      <a:pos x="78" y="58"/>
                    </a:cxn>
                    <a:cxn ang="0">
                      <a:pos x="70" y="36"/>
                    </a:cxn>
                    <a:cxn ang="0">
                      <a:pos x="79" y="51"/>
                    </a:cxn>
                    <a:cxn ang="0">
                      <a:pos x="70" y="36"/>
                    </a:cxn>
                  </a:cxnLst>
                  <a:rect l="0" t="0" r="r" b="b"/>
                  <a:pathLst>
                    <a:path w="92" h="66">
                      <a:moveTo>
                        <a:pt x="1" y="3"/>
                      </a:moveTo>
                      <a:cubicBezTo>
                        <a:pt x="0" y="6"/>
                        <a:pt x="11" y="21"/>
                        <a:pt x="15" y="19"/>
                      </a:cubicBezTo>
                      <a:cubicBezTo>
                        <a:pt x="22" y="14"/>
                        <a:pt x="2" y="0"/>
                        <a:pt x="1" y="3"/>
                      </a:cubicBezTo>
                      <a:close/>
                      <a:moveTo>
                        <a:pt x="22" y="17"/>
                      </a:moveTo>
                      <a:cubicBezTo>
                        <a:pt x="22" y="18"/>
                        <a:pt x="30" y="26"/>
                        <a:pt x="32" y="24"/>
                      </a:cubicBezTo>
                      <a:cubicBezTo>
                        <a:pt x="34" y="23"/>
                        <a:pt x="23" y="14"/>
                        <a:pt x="22" y="17"/>
                      </a:cubicBezTo>
                      <a:close/>
                      <a:moveTo>
                        <a:pt x="60" y="37"/>
                      </a:moveTo>
                      <a:cubicBezTo>
                        <a:pt x="63" y="35"/>
                        <a:pt x="44" y="25"/>
                        <a:pt x="44" y="28"/>
                      </a:cubicBezTo>
                      <a:cubicBezTo>
                        <a:pt x="44" y="31"/>
                        <a:pt x="57" y="38"/>
                        <a:pt x="60" y="37"/>
                      </a:cubicBezTo>
                      <a:close/>
                      <a:moveTo>
                        <a:pt x="58" y="47"/>
                      </a:moveTo>
                      <a:cubicBezTo>
                        <a:pt x="59" y="52"/>
                        <a:pt x="66" y="55"/>
                        <a:pt x="69" y="54"/>
                      </a:cubicBezTo>
                      <a:cubicBezTo>
                        <a:pt x="72" y="52"/>
                        <a:pt x="57" y="42"/>
                        <a:pt x="58" y="47"/>
                      </a:cubicBezTo>
                      <a:close/>
                      <a:moveTo>
                        <a:pt x="78" y="58"/>
                      </a:moveTo>
                      <a:cubicBezTo>
                        <a:pt x="79" y="60"/>
                        <a:pt x="85" y="66"/>
                        <a:pt x="89" y="63"/>
                      </a:cubicBezTo>
                      <a:cubicBezTo>
                        <a:pt x="92" y="61"/>
                        <a:pt x="78" y="56"/>
                        <a:pt x="78" y="58"/>
                      </a:cubicBezTo>
                      <a:close/>
                      <a:moveTo>
                        <a:pt x="70" y="36"/>
                      </a:moveTo>
                      <a:cubicBezTo>
                        <a:pt x="67" y="42"/>
                        <a:pt x="77" y="51"/>
                        <a:pt x="79" y="51"/>
                      </a:cubicBezTo>
                      <a:cubicBezTo>
                        <a:pt x="80" y="52"/>
                        <a:pt x="72" y="32"/>
                        <a:pt x="70" y="36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7" name="Freeform 150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6769100" y="3492500"/>
                  <a:ext cx="884238" cy="787400"/>
                </a:xfrm>
                <a:custGeom>
                  <a:avLst/>
                  <a:gdLst/>
                  <a:ahLst/>
                  <a:cxnLst>
                    <a:cxn ang="0">
                      <a:pos x="457" y="180"/>
                    </a:cxn>
                    <a:cxn ang="0">
                      <a:pos x="438" y="160"/>
                    </a:cxn>
                    <a:cxn ang="0">
                      <a:pos x="424" y="139"/>
                    </a:cxn>
                    <a:cxn ang="0">
                      <a:pos x="410" y="124"/>
                    </a:cxn>
                    <a:cxn ang="0">
                      <a:pos x="378" y="93"/>
                    </a:cxn>
                    <a:cxn ang="0">
                      <a:pos x="367" y="53"/>
                    </a:cxn>
                    <a:cxn ang="0">
                      <a:pos x="347" y="33"/>
                    </a:cxn>
                    <a:cxn ang="0">
                      <a:pos x="329" y="10"/>
                    </a:cxn>
                    <a:cxn ang="0">
                      <a:pos x="324" y="51"/>
                    </a:cxn>
                    <a:cxn ang="0">
                      <a:pos x="297" y="76"/>
                    </a:cxn>
                    <a:cxn ang="0">
                      <a:pos x="265" y="59"/>
                    </a:cxn>
                    <a:cxn ang="0">
                      <a:pos x="259" y="35"/>
                    </a:cxn>
                    <a:cxn ang="0">
                      <a:pos x="268" y="17"/>
                    </a:cxn>
                    <a:cxn ang="0">
                      <a:pos x="251" y="19"/>
                    </a:cxn>
                    <a:cxn ang="0">
                      <a:pos x="222" y="13"/>
                    </a:cxn>
                    <a:cxn ang="0">
                      <a:pos x="194" y="32"/>
                    </a:cxn>
                    <a:cxn ang="0">
                      <a:pos x="184" y="51"/>
                    </a:cxn>
                    <a:cxn ang="0">
                      <a:pos x="167" y="44"/>
                    </a:cxn>
                    <a:cxn ang="0">
                      <a:pos x="147" y="46"/>
                    </a:cxn>
                    <a:cxn ang="0">
                      <a:pos x="131" y="55"/>
                    </a:cxn>
                    <a:cxn ang="0">
                      <a:pos x="123" y="73"/>
                    </a:cxn>
                    <a:cxn ang="0">
                      <a:pos x="106" y="75"/>
                    </a:cxn>
                    <a:cxn ang="0">
                      <a:pos x="69" y="110"/>
                    </a:cxn>
                    <a:cxn ang="0">
                      <a:pos x="34" y="121"/>
                    </a:cxn>
                    <a:cxn ang="0">
                      <a:pos x="13" y="130"/>
                    </a:cxn>
                    <a:cxn ang="0">
                      <a:pos x="6" y="169"/>
                    </a:cxn>
                    <a:cxn ang="0">
                      <a:pos x="9" y="187"/>
                    </a:cxn>
                    <a:cxn ang="0">
                      <a:pos x="22" y="227"/>
                    </a:cxn>
                    <a:cxn ang="0">
                      <a:pos x="23" y="277"/>
                    </a:cxn>
                    <a:cxn ang="0">
                      <a:pos x="56" y="294"/>
                    </a:cxn>
                    <a:cxn ang="0">
                      <a:pos x="104" y="280"/>
                    </a:cxn>
                    <a:cxn ang="0">
                      <a:pos x="157" y="260"/>
                    </a:cxn>
                    <a:cxn ang="0">
                      <a:pos x="219" y="256"/>
                    </a:cxn>
                    <a:cxn ang="0">
                      <a:pos x="240" y="268"/>
                    </a:cxn>
                    <a:cxn ang="0">
                      <a:pos x="262" y="287"/>
                    </a:cxn>
                    <a:cxn ang="0">
                      <a:pos x="278" y="285"/>
                    </a:cxn>
                    <a:cxn ang="0">
                      <a:pos x="288" y="289"/>
                    </a:cxn>
                    <a:cxn ang="0">
                      <a:pos x="304" y="317"/>
                    </a:cxn>
                    <a:cxn ang="0">
                      <a:pos x="344" y="344"/>
                    </a:cxn>
                    <a:cxn ang="0">
                      <a:pos x="365" y="341"/>
                    </a:cxn>
                    <a:cxn ang="0">
                      <a:pos x="379" y="348"/>
                    </a:cxn>
                    <a:cxn ang="0">
                      <a:pos x="419" y="330"/>
                    </a:cxn>
                    <a:cxn ang="0">
                      <a:pos x="443" y="266"/>
                    </a:cxn>
                    <a:cxn ang="0">
                      <a:pos x="458" y="228"/>
                    </a:cxn>
                    <a:cxn ang="0">
                      <a:pos x="210" y="11"/>
                    </a:cxn>
                    <a:cxn ang="0">
                      <a:pos x="266" y="307"/>
                    </a:cxn>
                    <a:cxn ang="0">
                      <a:pos x="379" y="376"/>
                    </a:cxn>
                    <a:cxn ang="0">
                      <a:pos x="380" y="411"/>
                    </a:cxn>
                    <a:cxn ang="0">
                      <a:pos x="395" y="402"/>
                    </a:cxn>
                    <a:cxn ang="0">
                      <a:pos x="379" y="376"/>
                    </a:cxn>
                  </a:cxnLst>
                  <a:rect l="0" t="0" r="r" b="b"/>
                  <a:pathLst>
                    <a:path w="463" h="412">
                      <a:moveTo>
                        <a:pt x="460" y="207"/>
                      </a:moveTo>
                      <a:cubicBezTo>
                        <a:pt x="462" y="205"/>
                        <a:pt x="459" y="197"/>
                        <a:pt x="457" y="198"/>
                      </a:cubicBezTo>
                      <a:cubicBezTo>
                        <a:pt x="456" y="200"/>
                        <a:pt x="456" y="186"/>
                        <a:pt x="457" y="180"/>
                      </a:cubicBezTo>
                      <a:cubicBezTo>
                        <a:pt x="458" y="173"/>
                        <a:pt x="457" y="174"/>
                        <a:pt x="454" y="177"/>
                      </a:cubicBezTo>
                      <a:cubicBezTo>
                        <a:pt x="451" y="181"/>
                        <a:pt x="447" y="171"/>
                        <a:pt x="447" y="169"/>
                      </a:cubicBezTo>
                      <a:cubicBezTo>
                        <a:pt x="446" y="166"/>
                        <a:pt x="442" y="159"/>
                        <a:pt x="438" y="160"/>
                      </a:cubicBezTo>
                      <a:cubicBezTo>
                        <a:pt x="434" y="161"/>
                        <a:pt x="436" y="154"/>
                        <a:pt x="432" y="155"/>
                      </a:cubicBezTo>
                      <a:cubicBezTo>
                        <a:pt x="428" y="156"/>
                        <a:pt x="428" y="149"/>
                        <a:pt x="428" y="143"/>
                      </a:cubicBezTo>
                      <a:cubicBezTo>
                        <a:pt x="429" y="137"/>
                        <a:pt x="426" y="142"/>
                        <a:pt x="424" y="139"/>
                      </a:cubicBezTo>
                      <a:cubicBezTo>
                        <a:pt x="422" y="137"/>
                        <a:pt x="420" y="139"/>
                        <a:pt x="417" y="140"/>
                      </a:cubicBezTo>
                      <a:cubicBezTo>
                        <a:pt x="415" y="141"/>
                        <a:pt x="414" y="135"/>
                        <a:pt x="415" y="132"/>
                      </a:cubicBezTo>
                      <a:cubicBezTo>
                        <a:pt x="415" y="130"/>
                        <a:pt x="414" y="127"/>
                        <a:pt x="410" y="124"/>
                      </a:cubicBezTo>
                      <a:cubicBezTo>
                        <a:pt x="407" y="121"/>
                        <a:pt x="406" y="119"/>
                        <a:pt x="407" y="116"/>
                      </a:cubicBezTo>
                      <a:cubicBezTo>
                        <a:pt x="407" y="112"/>
                        <a:pt x="385" y="101"/>
                        <a:pt x="381" y="100"/>
                      </a:cubicBezTo>
                      <a:cubicBezTo>
                        <a:pt x="376" y="99"/>
                        <a:pt x="380" y="94"/>
                        <a:pt x="378" y="93"/>
                      </a:cubicBezTo>
                      <a:cubicBezTo>
                        <a:pt x="376" y="91"/>
                        <a:pt x="375" y="84"/>
                        <a:pt x="375" y="79"/>
                      </a:cubicBezTo>
                      <a:cubicBezTo>
                        <a:pt x="375" y="73"/>
                        <a:pt x="368" y="72"/>
                        <a:pt x="368" y="67"/>
                      </a:cubicBezTo>
                      <a:cubicBezTo>
                        <a:pt x="369" y="63"/>
                        <a:pt x="366" y="58"/>
                        <a:pt x="367" y="53"/>
                      </a:cubicBezTo>
                      <a:cubicBezTo>
                        <a:pt x="367" y="48"/>
                        <a:pt x="360" y="47"/>
                        <a:pt x="359" y="44"/>
                      </a:cubicBezTo>
                      <a:cubicBezTo>
                        <a:pt x="359" y="42"/>
                        <a:pt x="355" y="44"/>
                        <a:pt x="351" y="45"/>
                      </a:cubicBezTo>
                      <a:cubicBezTo>
                        <a:pt x="346" y="45"/>
                        <a:pt x="347" y="39"/>
                        <a:pt x="347" y="33"/>
                      </a:cubicBezTo>
                      <a:cubicBezTo>
                        <a:pt x="348" y="28"/>
                        <a:pt x="345" y="18"/>
                        <a:pt x="342" y="15"/>
                      </a:cubicBezTo>
                      <a:cubicBezTo>
                        <a:pt x="338" y="13"/>
                        <a:pt x="338" y="3"/>
                        <a:pt x="336" y="2"/>
                      </a:cubicBezTo>
                      <a:cubicBezTo>
                        <a:pt x="335" y="0"/>
                        <a:pt x="329" y="7"/>
                        <a:pt x="329" y="10"/>
                      </a:cubicBezTo>
                      <a:cubicBezTo>
                        <a:pt x="329" y="13"/>
                        <a:pt x="329" y="17"/>
                        <a:pt x="326" y="19"/>
                      </a:cubicBezTo>
                      <a:cubicBezTo>
                        <a:pt x="324" y="21"/>
                        <a:pt x="328" y="29"/>
                        <a:pt x="325" y="31"/>
                      </a:cubicBezTo>
                      <a:cubicBezTo>
                        <a:pt x="322" y="34"/>
                        <a:pt x="325" y="45"/>
                        <a:pt x="324" y="51"/>
                      </a:cubicBezTo>
                      <a:cubicBezTo>
                        <a:pt x="323" y="58"/>
                        <a:pt x="323" y="64"/>
                        <a:pt x="320" y="69"/>
                      </a:cubicBezTo>
                      <a:cubicBezTo>
                        <a:pt x="317" y="73"/>
                        <a:pt x="317" y="80"/>
                        <a:pt x="311" y="82"/>
                      </a:cubicBezTo>
                      <a:cubicBezTo>
                        <a:pt x="305" y="84"/>
                        <a:pt x="297" y="79"/>
                        <a:pt x="297" y="76"/>
                      </a:cubicBezTo>
                      <a:cubicBezTo>
                        <a:pt x="297" y="73"/>
                        <a:pt x="291" y="71"/>
                        <a:pt x="287" y="71"/>
                      </a:cubicBezTo>
                      <a:cubicBezTo>
                        <a:pt x="284" y="72"/>
                        <a:pt x="282" y="67"/>
                        <a:pt x="276" y="63"/>
                      </a:cubicBezTo>
                      <a:cubicBezTo>
                        <a:pt x="271" y="58"/>
                        <a:pt x="266" y="64"/>
                        <a:pt x="265" y="59"/>
                      </a:cubicBezTo>
                      <a:cubicBezTo>
                        <a:pt x="263" y="54"/>
                        <a:pt x="261" y="53"/>
                        <a:pt x="257" y="50"/>
                      </a:cubicBezTo>
                      <a:cubicBezTo>
                        <a:pt x="253" y="47"/>
                        <a:pt x="254" y="47"/>
                        <a:pt x="258" y="45"/>
                      </a:cubicBezTo>
                      <a:cubicBezTo>
                        <a:pt x="262" y="42"/>
                        <a:pt x="261" y="38"/>
                        <a:pt x="259" y="35"/>
                      </a:cubicBezTo>
                      <a:cubicBezTo>
                        <a:pt x="257" y="32"/>
                        <a:pt x="261" y="33"/>
                        <a:pt x="266" y="30"/>
                      </a:cubicBezTo>
                      <a:cubicBezTo>
                        <a:pt x="271" y="27"/>
                        <a:pt x="266" y="24"/>
                        <a:pt x="270" y="22"/>
                      </a:cubicBezTo>
                      <a:cubicBezTo>
                        <a:pt x="274" y="21"/>
                        <a:pt x="272" y="18"/>
                        <a:pt x="268" y="17"/>
                      </a:cubicBezTo>
                      <a:cubicBezTo>
                        <a:pt x="264" y="16"/>
                        <a:pt x="265" y="21"/>
                        <a:pt x="263" y="21"/>
                      </a:cubicBezTo>
                      <a:cubicBezTo>
                        <a:pt x="262" y="22"/>
                        <a:pt x="260" y="15"/>
                        <a:pt x="259" y="15"/>
                      </a:cubicBezTo>
                      <a:cubicBezTo>
                        <a:pt x="258" y="16"/>
                        <a:pt x="253" y="22"/>
                        <a:pt x="251" y="19"/>
                      </a:cubicBezTo>
                      <a:cubicBezTo>
                        <a:pt x="248" y="16"/>
                        <a:pt x="234" y="13"/>
                        <a:pt x="229" y="12"/>
                      </a:cubicBezTo>
                      <a:cubicBezTo>
                        <a:pt x="223" y="11"/>
                        <a:pt x="221" y="4"/>
                        <a:pt x="218" y="6"/>
                      </a:cubicBezTo>
                      <a:cubicBezTo>
                        <a:pt x="215" y="7"/>
                        <a:pt x="219" y="9"/>
                        <a:pt x="222" y="13"/>
                      </a:cubicBezTo>
                      <a:cubicBezTo>
                        <a:pt x="226" y="17"/>
                        <a:pt x="210" y="20"/>
                        <a:pt x="205" y="18"/>
                      </a:cubicBezTo>
                      <a:cubicBezTo>
                        <a:pt x="200" y="17"/>
                        <a:pt x="206" y="22"/>
                        <a:pt x="202" y="22"/>
                      </a:cubicBezTo>
                      <a:cubicBezTo>
                        <a:pt x="198" y="21"/>
                        <a:pt x="197" y="28"/>
                        <a:pt x="194" y="32"/>
                      </a:cubicBezTo>
                      <a:cubicBezTo>
                        <a:pt x="191" y="35"/>
                        <a:pt x="193" y="38"/>
                        <a:pt x="189" y="40"/>
                      </a:cubicBezTo>
                      <a:cubicBezTo>
                        <a:pt x="186" y="42"/>
                        <a:pt x="186" y="45"/>
                        <a:pt x="190" y="50"/>
                      </a:cubicBezTo>
                      <a:cubicBezTo>
                        <a:pt x="194" y="54"/>
                        <a:pt x="188" y="55"/>
                        <a:pt x="184" y="51"/>
                      </a:cubicBezTo>
                      <a:cubicBezTo>
                        <a:pt x="180" y="47"/>
                        <a:pt x="177" y="47"/>
                        <a:pt x="177" y="51"/>
                      </a:cubicBezTo>
                      <a:cubicBezTo>
                        <a:pt x="177" y="56"/>
                        <a:pt x="172" y="54"/>
                        <a:pt x="173" y="49"/>
                      </a:cubicBezTo>
                      <a:cubicBezTo>
                        <a:pt x="174" y="44"/>
                        <a:pt x="168" y="46"/>
                        <a:pt x="167" y="44"/>
                      </a:cubicBezTo>
                      <a:cubicBezTo>
                        <a:pt x="166" y="41"/>
                        <a:pt x="161" y="36"/>
                        <a:pt x="157" y="37"/>
                      </a:cubicBezTo>
                      <a:cubicBezTo>
                        <a:pt x="154" y="37"/>
                        <a:pt x="154" y="40"/>
                        <a:pt x="151" y="40"/>
                      </a:cubicBezTo>
                      <a:cubicBezTo>
                        <a:pt x="148" y="40"/>
                        <a:pt x="147" y="42"/>
                        <a:pt x="147" y="46"/>
                      </a:cubicBezTo>
                      <a:cubicBezTo>
                        <a:pt x="148" y="49"/>
                        <a:pt x="142" y="45"/>
                        <a:pt x="139" y="46"/>
                      </a:cubicBezTo>
                      <a:cubicBezTo>
                        <a:pt x="135" y="46"/>
                        <a:pt x="139" y="51"/>
                        <a:pt x="137" y="51"/>
                      </a:cubicBezTo>
                      <a:cubicBezTo>
                        <a:pt x="135" y="51"/>
                        <a:pt x="135" y="55"/>
                        <a:pt x="131" y="55"/>
                      </a:cubicBezTo>
                      <a:cubicBezTo>
                        <a:pt x="128" y="55"/>
                        <a:pt x="129" y="62"/>
                        <a:pt x="129" y="66"/>
                      </a:cubicBezTo>
                      <a:cubicBezTo>
                        <a:pt x="130" y="69"/>
                        <a:pt x="124" y="64"/>
                        <a:pt x="121" y="65"/>
                      </a:cubicBezTo>
                      <a:cubicBezTo>
                        <a:pt x="118" y="66"/>
                        <a:pt x="122" y="69"/>
                        <a:pt x="123" y="73"/>
                      </a:cubicBezTo>
                      <a:cubicBezTo>
                        <a:pt x="124" y="78"/>
                        <a:pt x="121" y="77"/>
                        <a:pt x="119" y="79"/>
                      </a:cubicBezTo>
                      <a:cubicBezTo>
                        <a:pt x="117" y="81"/>
                        <a:pt x="115" y="74"/>
                        <a:pt x="115" y="71"/>
                      </a:cubicBezTo>
                      <a:cubicBezTo>
                        <a:pt x="115" y="67"/>
                        <a:pt x="110" y="70"/>
                        <a:pt x="106" y="75"/>
                      </a:cubicBezTo>
                      <a:cubicBezTo>
                        <a:pt x="101" y="80"/>
                        <a:pt x="107" y="87"/>
                        <a:pt x="105" y="88"/>
                      </a:cubicBezTo>
                      <a:cubicBezTo>
                        <a:pt x="103" y="90"/>
                        <a:pt x="94" y="98"/>
                        <a:pt x="89" y="104"/>
                      </a:cubicBezTo>
                      <a:cubicBezTo>
                        <a:pt x="84" y="111"/>
                        <a:pt x="73" y="107"/>
                        <a:pt x="69" y="110"/>
                      </a:cubicBezTo>
                      <a:cubicBezTo>
                        <a:pt x="66" y="113"/>
                        <a:pt x="62" y="111"/>
                        <a:pt x="58" y="113"/>
                      </a:cubicBezTo>
                      <a:cubicBezTo>
                        <a:pt x="55" y="116"/>
                        <a:pt x="48" y="121"/>
                        <a:pt x="48" y="118"/>
                      </a:cubicBezTo>
                      <a:cubicBezTo>
                        <a:pt x="47" y="115"/>
                        <a:pt x="38" y="117"/>
                        <a:pt x="34" y="121"/>
                      </a:cubicBezTo>
                      <a:cubicBezTo>
                        <a:pt x="30" y="125"/>
                        <a:pt x="24" y="129"/>
                        <a:pt x="20" y="129"/>
                      </a:cubicBezTo>
                      <a:cubicBezTo>
                        <a:pt x="16" y="129"/>
                        <a:pt x="16" y="136"/>
                        <a:pt x="14" y="137"/>
                      </a:cubicBezTo>
                      <a:cubicBezTo>
                        <a:pt x="12" y="139"/>
                        <a:pt x="13" y="132"/>
                        <a:pt x="13" y="130"/>
                      </a:cubicBezTo>
                      <a:cubicBezTo>
                        <a:pt x="13" y="129"/>
                        <a:pt x="9" y="133"/>
                        <a:pt x="7" y="139"/>
                      </a:cubicBezTo>
                      <a:cubicBezTo>
                        <a:pt x="5" y="144"/>
                        <a:pt x="11" y="146"/>
                        <a:pt x="8" y="151"/>
                      </a:cubicBezTo>
                      <a:cubicBezTo>
                        <a:pt x="4" y="157"/>
                        <a:pt x="0" y="162"/>
                        <a:pt x="6" y="169"/>
                      </a:cubicBezTo>
                      <a:cubicBezTo>
                        <a:pt x="11" y="176"/>
                        <a:pt x="14" y="181"/>
                        <a:pt x="12" y="184"/>
                      </a:cubicBezTo>
                      <a:cubicBezTo>
                        <a:pt x="10" y="188"/>
                        <a:pt x="7" y="177"/>
                        <a:pt x="5" y="179"/>
                      </a:cubicBezTo>
                      <a:cubicBezTo>
                        <a:pt x="4" y="180"/>
                        <a:pt x="10" y="184"/>
                        <a:pt x="9" y="187"/>
                      </a:cubicBezTo>
                      <a:cubicBezTo>
                        <a:pt x="7" y="189"/>
                        <a:pt x="2" y="178"/>
                        <a:pt x="1" y="181"/>
                      </a:cubicBezTo>
                      <a:cubicBezTo>
                        <a:pt x="0" y="183"/>
                        <a:pt x="12" y="200"/>
                        <a:pt x="12" y="206"/>
                      </a:cubicBezTo>
                      <a:cubicBezTo>
                        <a:pt x="12" y="212"/>
                        <a:pt x="22" y="218"/>
                        <a:pt x="22" y="227"/>
                      </a:cubicBezTo>
                      <a:cubicBezTo>
                        <a:pt x="21" y="236"/>
                        <a:pt x="30" y="251"/>
                        <a:pt x="32" y="253"/>
                      </a:cubicBezTo>
                      <a:cubicBezTo>
                        <a:pt x="33" y="255"/>
                        <a:pt x="28" y="261"/>
                        <a:pt x="29" y="268"/>
                      </a:cubicBezTo>
                      <a:cubicBezTo>
                        <a:pt x="30" y="275"/>
                        <a:pt x="27" y="277"/>
                        <a:pt x="23" y="277"/>
                      </a:cubicBezTo>
                      <a:cubicBezTo>
                        <a:pt x="18" y="277"/>
                        <a:pt x="21" y="284"/>
                        <a:pt x="26" y="285"/>
                      </a:cubicBezTo>
                      <a:cubicBezTo>
                        <a:pt x="30" y="285"/>
                        <a:pt x="29" y="289"/>
                        <a:pt x="34" y="292"/>
                      </a:cubicBezTo>
                      <a:cubicBezTo>
                        <a:pt x="39" y="296"/>
                        <a:pt x="52" y="294"/>
                        <a:pt x="56" y="294"/>
                      </a:cubicBezTo>
                      <a:cubicBezTo>
                        <a:pt x="60" y="294"/>
                        <a:pt x="61" y="288"/>
                        <a:pt x="67" y="288"/>
                      </a:cubicBezTo>
                      <a:cubicBezTo>
                        <a:pt x="73" y="287"/>
                        <a:pt x="72" y="286"/>
                        <a:pt x="75" y="282"/>
                      </a:cubicBezTo>
                      <a:cubicBezTo>
                        <a:pt x="78" y="279"/>
                        <a:pt x="91" y="280"/>
                        <a:pt x="104" y="280"/>
                      </a:cubicBezTo>
                      <a:cubicBezTo>
                        <a:pt x="117" y="281"/>
                        <a:pt x="123" y="277"/>
                        <a:pt x="125" y="272"/>
                      </a:cubicBezTo>
                      <a:cubicBezTo>
                        <a:pt x="127" y="267"/>
                        <a:pt x="136" y="267"/>
                        <a:pt x="140" y="263"/>
                      </a:cubicBezTo>
                      <a:cubicBezTo>
                        <a:pt x="144" y="260"/>
                        <a:pt x="147" y="259"/>
                        <a:pt x="157" y="260"/>
                      </a:cubicBezTo>
                      <a:cubicBezTo>
                        <a:pt x="167" y="260"/>
                        <a:pt x="176" y="255"/>
                        <a:pt x="182" y="253"/>
                      </a:cubicBezTo>
                      <a:cubicBezTo>
                        <a:pt x="188" y="250"/>
                        <a:pt x="200" y="251"/>
                        <a:pt x="206" y="250"/>
                      </a:cubicBezTo>
                      <a:cubicBezTo>
                        <a:pt x="212" y="248"/>
                        <a:pt x="213" y="257"/>
                        <a:pt x="219" y="256"/>
                      </a:cubicBezTo>
                      <a:cubicBezTo>
                        <a:pt x="226" y="256"/>
                        <a:pt x="229" y="258"/>
                        <a:pt x="233" y="258"/>
                      </a:cubicBezTo>
                      <a:cubicBezTo>
                        <a:pt x="236" y="258"/>
                        <a:pt x="236" y="261"/>
                        <a:pt x="239" y="261"/>
                      </a:cubicBezTo>
                      <a:cubicBezTo>
                        <a:pt x="243" y="262"/>
                        <a:pt x="242" y="265"/>
                        <a:pt x="240" y="268"/>
                      </a:cubicBezTo>
                      <a:cubicBezTo>
                        <a:pt x="238" y="272"/>
                        <a:pt x="245" y="271"/>
                        <a:pt x="250" y="278"/>
                      </a:cubicBezTo>
                      <a:cubicBezTo>
                        <a:pt x="255" y="284"/>
                        <a:pt x="250" y="285"/>
                        <a:pt x="253" y="290"/>
                      </a:cubicBezTo>
                      <a:cubicBezTo>
                        <a:pt x="255" y="295"/>
                        <a:pt x="257" y="294"/>
                        <a:pt x="262" y="287"/>
                      </a:cubicBezTo>
                      <a:cubicBezTo>
                        <a:pt x="267" y="280"/>
                        <a:pt x="272" y="285"/>
                        <a:pt x="273" y="279"/>
                      </a:cubicBezTo>
                      <a:cubicBezTo>
                        <a:pt x="274" y="273"/>
                        <a:pt x="279" y="266"/>
                        <a:pt x="283" y="269"/>
                      </a:cubicBezTo>
                      <a:cubicBezTo>
                        <a:pt x="286" y="272"/>
                        <a:pt x="280" y="273"/>
                        <a:pt x="278" y="285"/>
                      </a:cubicBezTo>
                      <a:cubicBezTo>
                        <a:pt x="276" y="296"/>
                        <a:pt x="272" y="290"/>
                        <a:pt x="271" y="293"/>
                      </a:cubicBezTo>
                      <a:cubicBezTo>
                        <a:pt x="270" y="297"/>
                        <a:pt x="281" y="298"/>
                        <a:pt x="281" y="292"/>
                      </a:cubicBezTo>
                      <a:cubicBezTo>
                        <a:pt x="281" y="286"/>
                        <a:pt x="283" y="284"/>
                        <a:pt x="288" y="289"/>
                      </a:cubicBezTo>
                      <a:cubicBezTo>
                        <a:pt x="292" y="295"/>
                        <a:pt x="285" y="299"/>
                        <a:pt x="286" y="302"/>
                      </a:cubicBezTo>
                      <a:cubicBezTo>
                        <a:pt x="287" y="304"/>
                        <a:pt x="292" y="301"/>
                        <a:pt x="294" y="301"/>
                      </a:cubicBezTo>
                      <a:cubicBezTo>
                        <a:pt x="299" y="301"/>
                        <a:pt x="305" y="311"/>
                        <a:pt x="304" y="317"/>
                      </a:cubicBezTo>
                      <a:cubicBezTo>
                        <a:pt x="303" y="322"/>
                        <a:pt x="301" y="327"/>
                        <a:pt x="310" y="331"/>
                      </a:cubicBezTo>
                      <a:cubicBezTo>
                        <a:pt x="318" y="335"/>
                        <a:pt x="315" y="336"/>
                        <a:pt x="321" y="336"/>
                      </a:cubicBezTo>
                      <a:cubicBezTo>
                        <a:pt x="328" y="336"/>
                        <a:pt x="341" y="341"/>
                        <a:pt x="344" y="344"/>
                      </a:cubicBezTo>
                      <a:cubicBezTo>
                        <a:pt x="348" y="347"/>
                        <a:pt x="357" y="342"/>
                        <a:pt x="358" y="336"/>
                      </a:cubicBezTo>
                      <a:cubicBezTo>
                        <a:pt x="360" y="330"/>
                        <a:pt x="367" y="336"/>
                        <a:pt x="363" y="338"/>
                      </a:cubicBezTo>
                      <a:cubicBezTo>
                        <a:pt x="360" y="340"/>
                        <a:pt x="365" y="344"/>
                        <a:pt x="365" y="341"/>
                      </a:cubicBezTo>
                      <a:cubicBezTo>
                        <a:pt x="365" y="338"/>
                        <a:pt x="367" y="335"/>
                        <a:pt x="368" y="339"/>
                      </a:cubicBezTo>
                      <a:cubicBezTo>
                        <a:pt x="369" y="343"/>
                        <a:pt x="374" y="343"/>
                        <a:pt x="376" y="346"/>
                      </a:cubicBezTo>
                      <a:cubicBezTo>
                        <a:pt x="377" y="349"/>
                        <a:pt x="379" y="351"/>
                        <a:pt x="379" y="348"/>
                      </a:cubicBezTo>
                      <a:cubicBezTo>
                        <a:pt x="379" y="346"/>
                        <a:pt x="380" y="344"/>
                        <a:pt x="384" y="342"/>
                      </a:cubicBezTo>
                      <a:cubicBezTo>
                        <a:pt x="388" y="341"/>
                        <a:pt x="391" y="338"/>
                        <a:pt x="395" y="334"/>
                      </a:cubicBezTo>
                      <a:cubicBezTo>
                        <a:pt x="399" y="331"/>
                        <a:pt x="417" y="330"/>
                        <a:pt x="419" y="330"/>
                      </a:cubicBezTo>
                      <a:cubicBezTo>
                        <a:pt x="420" y="330"/>
                        <a:pt x="421" y="315"/>
                        <a:pt x="422" y="307"/>
                      </a:cubicBezTo>
                      <a:cubicBezTo>
                        <a:pt x="423" y="300"/>
                        <a:pt x="430" y="298"/>
                        <a:pt x="431" y="290"/>
                      </a:cubicBezTo>
                      <a:cubicBezTo>
                        <a:pt x="432" y="282"/>
                        <a:pt x="441" y="267"/>
                        <a:pt x="443" y="266"/>
                      </a:cubicBezTo>
                      <a:cubicBezTo>
                        <a:pt x="445" y="265"/>
                        <a:pt x="449" y="263"/>
                        <a:pt x="450" y="258"/>
                      </a:cubicBezTo>
                      <a:cubicBezTo>
                        <a:pt x="450" y="253"/>
                        <a:pt x="456" y="248"/>
                        <a:pt x="456" y="242"/>
                      </a:cubicBezTo>
                      <a:cubicBezTo>
                        <a:pt x="456" y="237"/>
                        <a:pt x="459" y="230"/>
                        <a:pt x="458" y="228"/>
                      </a:cubicBezTo>
                      <a:cubicBezTo>
                        <a:pt x="458" y="226"/>
                        <a:pt x="456" y="221"/>
                        <a:pt x="460" y="217"/>
                      </a:cubicBezTo>
                      <a:cubicBezTo>
                        <a:pt x="463" y="213"/>
                        <a:pt x="458" y="208"/>
                        <a:pt x="460" y="207"/>
                      </a:cubicBezTo>
                      <a:close/>
                      <a:moveTo>
                        <a:pt x="210" y="11"/>
                      </a:moveTo>
                      <a:cubicBezTo>
                        <a:pt x="209" y="8"/>
                        <a:pt x="191" y="11"/>
                        <a:pt x="195" y="14"/>
                      </a:cubicBezTo>
                      <a:cubicBezTo>
                        <a:pt x="198" y="16"/>
                        <a:pt x="210" y="14"/>
                        <a:pt x="210" y="11"/>
                      </a:cubicBezTo>
                      <a:close/>
                      <a:moveTo>
                        <a:pt x="266" y="307"/>
                      </a:moveTo>
                      <a:cubicBezTo>
                        <a:pt x="269" y="309"/>
                        <a:pt x="278" y="309"/>
                        <a:pt x="279" y="305"/>
                      </a:cubicBezTo>
                      <a:cubicBezTo>
                        <a:pt x="281" y="302"/>
                        <a:pt x="263" y="305"/>
                        <a:pt x="266" y="307"/>
                      </a:cubicBezTo>
                      <a:close/>
                      <a:moveTo>
                        <a:pt x="379" y="376"/>
                      </a:moveTo>
                      <a:cubicBezTo>
                        <a:pt x="372" y="377"/>
                        <a:pt x="362" y="370"/>
                        <a:pt x="360" y="371"/>
                      </a:cubicBezTo>
                      <a:cubicBezTo>
                        <a:pt x="357" y="372"/>
                        <a:pt x="368" y="389"/>
                        <a:pt x="365" y="393"/>
                      </a:cubicBezTo>
                      <a:cubicBezTo>
                        <a:pt x="361" y="398"/>
                        <a:pt x="375" y="410"/>
                        <a:pt x="380" y="411"/>
                      </a:cubicBezTo>
                      <a:cubicBezTo>
                        <a:pt x="385" y="412"/>
                        <a:pt x="383" y="406"/>
                        <a:pt x="386" y="406"/>
                      </a:cubicBezTo>
                      <a:cubicBezTo>
                        <a:pt x="389" y="407"/>
                        <a:pt x="388" y="403"/>
                        <a:pt x="389" y="401"/>
                      </a:cubicBezTo>
                      <a:cubicBezTo>
                        <a:pt x="389" y="398"/>
                        <a:pt x="392" y="403"/>
                        <a:pt x="395" y="402"/>
                      </a:cubicBezTo>
                      <a:cubicBezTo>
                        <a:pt x="398" y="400"/>
                        <a:pt x="394" y="390"/>
                        <a:pt x="398" y="390"/>
                      </a:cubicBezTo>
                      <a:cubicBezTo>
                        <a:pt x="402" y="390"/>
                        <a:pt x="399" y="377"/>
                        <a:pt x="398" y="372"/>
                      </a:cubicBezTo>
                      <a:cubicBezTo>
                        <a:pt x="397" y="368"/>
                        <a:pt x="386" y="376"/>
                        <a:pt x="379" y="376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8" name="Freeform 151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7926388" y="4052888"/>
                  <a:ext cx="269875" cy="320675"/>
                </a:xfrm>
                <a:custGeom>
                  <a:avLst/>
                  <a:gdLst/>
                  <a:ahLst/>
                  <a:cxnLst>
                    <a:cxn ang="0">
                      <a:pos x="87" y="81"/>
                    </a:cxn>
                    <a:cxn ang="0">
                      <a:pos x="78" y="84"/>
                    </a:cxn>
                    <a:cxn ang="0">
                      <a:pos x="67" y="79"/>
                    </a:cxn>
                    <a:cxn ang="0">
                      <a:pos x="61" y="89"/>
                    </a:cxn>
                    <a:cxn ang="0">
                      <a:pos x="52" y="105"/>
                    </a:cxn>
                    <a:cxn ang="0">
                      <a:pos x="21" y="125"/>
                    </a:cxn>
                    <a:cxn ang="0">
                      <a:pos x="7" y="139"/>
                    </a:cxn>
                    <a:cxn ang="0">
                      <a:pos x="4" y="151"/>
                    </a:cxn>
                    <a:cxn ang="0">
                      <a:pos x="14" y="156"/>
                    </a:cxn>
                    <a:cxn ang="0">
                      <a:pos x="22" y="159"/>
                    </a:cxn>
                    <a:cxn ang="0">
                      <a:pos x="43" y="154"/>
                    </a:cxn>
                    <a:cxn ang="0">
                      <a:pos x="50" y="141"/>
                    </a:cxn>
                    <a:cxn ang="0">
                      <a:pos x="56" y="129"/>
                    </a:cxn>
                    <a:cxn ang="0">
                      <a:pos x="69" y="122"/>
                    </a:cxn>
                    <a:cxn ang="0">
                      <a:pos x="72" y="116"/>
                    </a:cxn>
                    <a:cxn ang="0">
                      <a:pos x="80" y="105"/>
                    </a:cxn>
                    <a:cxn ang="0">
                      <a:pos x="89" y="90"/>
                    </a:cxn>
                    <a:cxn ang="0">
                      <a:pos x="87" y="81"/>
                    </a:cxn>
                    <a:cxn ang="0">
                      <a:pos x="15" y="167"/>
                    </a:cxn>
                    <a:cxn ang="0">
                      <a:pos x="19" y="162"/>
                    </a:cxn>
                    <a:cxn ang="0">
                      <a:pos x="15" y="167"/>
                    </a:cxn>
                    <a:cxn ang="0">
                      <a:pos x="128" y="41"/>
                    </a:cxn>
                    <a:cxn ang="0">
                      <a:pos x="117" y="40"/>
                    </a:cxn>
                    <a:cxn ang="0">
                      <a:pos x="110" y="33"/>
                    </a:cxn>
                    <a:cxn ang="0">
                      <a:pos x="105" y="24"/>
                    </a:cxn>
                    <a:cxn ang="0">
                      <a:pos x="105" y="30"/>
                    </a:cxn>
                    <a:cxn ang="0">
                      <a:pos x="100" y="28"/>
                    </a:cxn>
                    <a:cxn ang="0">
                      <a:pos x="96" y="20"/>
                    </a:cxn>
                    <a:cxn ang="0">
                      <a:pos x="92" y="10"/>
                    </a:cxn>
                    <a:cxn ang="0">
                      <a:pos x="78" y="0"/>
                    </a:cxn>
                    <a:cxn ang="0">
                      <a:pos x="81" y="12"/>
                    </a:cxn>
                    <a:cxn ang="0">
                      <a:pos x="89" y="20"/>
                    </a:cxn>
                    <a:cxn ang="0">
                      <a:pos x="96" y="29"/>
                    </a:cxn>
                    <a:cxn ang="0">
                      <a:pos x="94" y="46"/>
                    </a:cxn>
                    <a:cxn ang="0">
                      <a:pos x="85" y="56"/>
                    </a:cxn>
                    <a:cxn ang="0">
                      <a:pos x="100" y="69"/>
                    </a:cxn>
                    <a:cxn ang="0">
                      <a:pos x="97" y="87"/>
                    </a:cxn>
                    <a:cxn ang="0">
                      <a:pos x="107" y="89"/>
                    </a:cxn>
                    <a:cxn ang="0">
                      <a:pos x="119" y="71"/>
                    </a:cxn>
                    <a:cxn ang="0">
                      <a:pos x="123" y="60"/>
                    </a:cxn>
                    <a:cxn ang="0">
                      <a:pos x="130" y="57"/>
                    </a:cxn>
                    <a:cxn ang="0">
                      <a:pos x="135" y="50"/>
                    </a:cxn>
                    <a:cxn ang="0">
                      <a:pos x="139" y="40"/>
                    </a:cxn>
                    <a:cxn ang="0">
                      <a:pos x="128" y="41"/>
                    </a:cxn>
                  </a:cxnLst>
                  <a:rect l="0" t="0" r="r" b="b"/>
                  <a:pathLst>
                    <a:path w="141" h="168">
                      <a:moveTo>
                        <a:pt x="87" y="81"/>
                      </a:moveTo>
                      <a:cubicBezTo>
                        <a:pt x="84" y="79"/>
                        <a:pt x="82" y="82"/>
                        <a:pt x="78" y="84"/>
                      </a:cubicBezTo>
                      <a:cubicBezTo>
                        <a:pt x="74" y="86"/>
                        <a:pt x="72" y="76"/>
                        <a:pt x="67" y="79"/>
                      </a:cubicBezTo>
                      <a:cubicBezTo>
                        <a:pt x="62" y="83"/>
                        <a:pt x="67" y="85"/>
                        <a:pt x="61" y="89"/>
                      </a:cubicBezTo>
                      <a:cubicBezTo>
                        <a:pt x="56" y="94"/>
                        <a:pt x="58" y="95"/>
                        <a:pt x="52" y="105"/>
                      </a:cubicBezTo>
                      <a:cubicBezTo>
                        <a:pt x="46" y="115"/>
                        <a:pt x="24" y="120"/>
                        <a:pt x="21" y="125"/>
                      </a:cubicBezTo>
                      <a:cubicBezTo>
                        <a:pt x="18" y="131"/>
                        <a:pt x="7" y="135"/>
                        <a:pt x="7" y="139"/>
                      </a:cubicBezTo>
                      <a:cubicBezTo>
                        <a:pt x="7" y="143"/>
                        <a:pt x="0" y="146"/>
                        <a:pt x="4" y="151"/>
                      </a:cubicBezTo>
                      <a:cubicBezTo>
                        <a:pt x="7" y="155"/>
                        <a:pt x="11" y="152"/>
                        <a:pt x="14" y="156"/>
                      </a:cubicBezTo>
                      <a:cubicBezTo>
                        <a:pt x="17" y="159"/>
                        <a:pt x="21" y="156"/>
                        <a:pt x="22" y="159"/>
                      </a:cubicBezTo>
                      <a:cubicBezTo>
                        <a:pt x="24" y="162"/>
                        <a:pt x="35" y="162"/>
                        <a:pt x="43" y="154"/>
                      </a:cubicBezTo>
                      <a:cubicBezTo>
                        <a:pt x="51" y="147"/>
                        <a:pt x="47" y="143"/>
                        <a:pt x="50" y="141"/>
                      </a:cubicBezTo>
                      <a:cubicBezTo>
                        <a:pt x="54" y="139"/>
                        <a:pt x="54" y="133"/>
                        <a:pt x="56" y="129"/>
                      </a:cubicBezTo>
                      <a:cubicBezTo>
                        <a:pt x="58" y="126"/>
                        <a:pt x="60" y="122"/>
                        <a:pt x="69" y="122"/>
                      </a:cubicBezTo>
                      <a:cubicBezTo>
                        <a:pt x="78" y="122"/>
                        <a:pt x="73" y="120"/>
                        <a:pt x="72" y="116"/>
                      </a:cubicBezTo>
                      <a:cubicBezTo>
                        <a:pt x="72" y="111"/>
                        <a:pt x="80" y="111"/>
                        <a:pt x="80" y="105"/>
                      </a:cubicBezTo>
                      <a:cubicBezTo>
                        <a:pt x="80" y="100"/>
                        <a:pt x="91" y="95"/>
                        <a:pt x="89" y="90"/>
                      </a:cubicBezTo>
                      <a:cubicBezTo>
                        <a:pt x="86" y="86"/>
                        <a:pt x="91" y="84"/>
                        <a:pt x="87" y="81"/>
                      </a:cubicBezTo>
                      <a:close/>
                      <a:moveTo>
                        <a:pt x="15" y="167"/>
                      </a:moveTo>
                      <a:cubicBezTo>
                        <a:pt x="17" y="168"/>
                        <a:pt x="22" y="166"/>
                        <a:pt x="19" y="162"/>
                      </a:cubicBezTo>
                      <a:cubicBezTo>
                        <a:pt x="16" y="158"/>
                        <a:pt x="11" y="166"/>
                        <a:pt x="15" y="167"/>
                      </a:cubicBezTo>
                      <a:close/>
                      <a:moveTo>
                        <a:pt x="128" y="41"/>
                      </a:moveTo>
                      <a:cubicBezTo>
                        <a:pt x="126" y="45"/>
                        <a:pt x="121" y="40"/>
                        <a:pt x="117" y="40"/>
                      </a:cubicBezTo>
                      <a:cubicBezTo>
                        <a:pt x="113" y="40"/>
                        <a:pt x="110" y="37"/>
                        <a:pt x="110" y="33"/>
                      </a:cubicBezTo>
                      <a:cubicBezTo>
                        <a:pt x="110" y="29"/>
                        <a:pt x="109" y="24"/>
                        <a:pt x="105" y="24"/>
                      </a:cubicBezTo>
                      <a:cubicBezTo>
                        <a:pt x="101" y="24"/>
                        <a:pt x="106" y="28"/>
                        <a:pt x="105" y="30"/>
                      </a:cubicBezTo>
                      <a:cubicBezTo>
                        <a:pt x="103" y="32"/>
                        <a:pt x="102" y="28"/>
                        <a:pt x="100" y="28"/>
                      </a:cubicBezTo>
                      <a:cubicBezTo>
                        <a:pt x="98" y="28"/>
                        <a:pt x="96" y="25"/>
                        <a:pt x="96" y="20"/>
                      </a:cubicBezTo>
                      <a:cubicBezTo>
                        <a:pt x="96" y="15"/>
                        <a:pt x="92" y="16"/>
                        <a:pt x="92" y="10"/>
                      </a:cubicBezTo>
                      <a:cubicBezTo>
                        <a:pt x="92" y="4"/>
                        <a:pt x="83" y="0"/>
                        <a:pt x="78" y="0"/>
                      </a:cubicBezTo>
                      <a:cubicBezTo>
                        <a:pt x="73" y="0"/>
                        <a:pt x="79" y="9"/>
                        <a:pt x="81" y="12"/>
                      </a:cubicBezTo>
                      <a:cubicBezTo>
                        <a:pt x="84" y="15"/>
                        <a:pt x="89" y="18"/>
                        <a:pt x="89" y="20"/>
                      </a:cubicBezTo>
                      <a:cubicBezTo>
                        <a:pt x="89" y="22"/>
                        <a:pt x="93" y="28"/>
                        <a:pt x="96" y="29"/>
                      </a:cubicBezTo>
                      <a:cubicBezTo>
                        <a:pt x="99" y="30"/>
                        <a:pt x="94" y="39"/>
                        <a:pt x="94" y="46"/>
                      </a:cubicBezTo>
                      <a:cubicBezTo>
                        <a:pt x="94" y="53"/>
                        <a:pt x="89" y="51"/>
                        <a:pt x="85" y="56"/>
                      </a:cubicBezTo>
                      <a:cubicBezTo>
                        <a:pt x="81" y="60"/>
                        <a:pt x="94" y="65"/>
                        <a:pt x="100" y="69"/>
                      </a:cubicBezTo>
                      <a:cubicBezTo>
                        <a:pt x="105" y="74"/>
                        <a:pt x="95" y="85"/>
                        <a:pt x="97" y="87"/>
                      </a:cubicBezTo>
                      <a:cubicBezTo>
                        <a:pt x="97" y="89"/>
                        <a:pt x="101" y="90"/>
                        <a:pt x="107" y="89"/>
                      </a:cubicBezTo>
                      <a:cubicBezTo>
                        <a:pt x="113" y="87"/>
                        <a:pt x="115" y="75"/>
                        <a:pt x="119" y="71"/>
                      </a:cubicBezTo>
                      <a:cubicBezTo>
                        <a:pt x="123" y="68"/>
                        <a:pt x="121" y="62"/>
                        <a:pt x="123" y="60"/>
                      </a:cubicBezTo>
                      <a:cubicBezTo>
                        <a:pt x="125" y="57"/>
                        <a:pt x="128" y="57"/>
                        <a:pt x="130" y="57"/>
                      </a:cubicBezTo>
                      <a:cubicBezTo>
                        <a:pt x="133" y="57"/>
                        <a:pt x="132" y="50"/>
                        <a:pt x="135" y="50"/>
                      </a:cubicBezTo>
                      <a:cubicBezTo>
                        <a:pt x="139" y="50"/>
                        <a:pt x="137" y="46"/>
                        <a:pt x="139" y="40"/>
                      </a:cubicBezTo>
                      <a:cubicBezTo>
                        <a:pt x="141" y="35"/>
                        <a:pt x="130" y="37"/>
                        <a:pt x="128" y="41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9" name="Freeform 152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8162925" y="3616325"/>
                  <a:ext cx="58738" cy="53975"/>
                </a:xfrm>
                <a:custGeom>
                  <a:avLst/>
                  <a:gdLst/>
                  <a:ahLst/>
                  <a:cxnLst>
                    <a:cxn ang="0">
                      <a:pos x="4" y="24"/>
                    </a:cxn>
                    <a:cxn ang="0">
                      <a:pos x="17" y="20"/>
                    </a:cxn>
                    <a:cxn ang="0">
                      <a:pos x="4" y="24"/>
                    </a:cxn>
                    <a:cxn ang="0">
                      <a:pos x="20" y="10"/>
                    </a:cxn>
                    <a:cxn ang="0">
                      <a:pos x="31" y="4"/>
                    </a:cxn>
                    <a:cxn ang="0">
                      <a:pos x="20" y="10"/>
                    </a:cxn>
                  </a:cxnLst>
                  <a:rect l="0" t="0" r="r" b="b"/>
                  <a:pathLst>
                    <a:path w="31" h="28">
                      <a:moveTo>
                        <a:pt x="4" y="24"/>
                      </a:moveTo>
                      <a:cubicBezTo>
                        <a:pt x="8" y="28"/>
                        <a:pt x="17" y="27"/>
                        <a:pt x="17" y="20"/>
                      </a:cubicBezTo>
                      <a:cubicBezTo>
                        <a:pt x="17" y="13"/>
                        <a:pt x="0" y="20"/>
                        <a:pt x="4" y="24"/>
                      </a:cubicBezTo>
                      <a:close/>
                      <a:moveTo>
                        <a:pt x="20" y="10"/>
                      </a:moveTo>
                      <a:cubicBezTo>
                        <a:pt x="22" y="11"/>
                        <a:pt x="31" y="8"/>
                        <a:pt x="31" y="4"/>
                      </a:cubicBezTo>
                      <a:cubicBezTo>
                        <a:pt x="31" y="0"/>
                        <a:pt x="15" y="9"/>
                        <a:pt x="20" y="10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0" name="Freeform 153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487988" y="2270125"/>
                  <a:ext cx="309563" cy="195263"/>
                </a:xfrm>
                <a:custGeom>
                  <a:avLst/>
                  <a:gdLst/>
                  <a:ahLst/>
                  <a:cxnLst>
                    <a:cxn ang="0">
                      <a:pos x="161" y="64"/>
                    </a:cxn>
                    <a:cxn ang="0">
                      <a:pos x="151" y="61"/>
                    </a:cxn>
                    <a:cxn ang="0">
                      <a:pos x="139" y="53"/>
                    </a:cxn>
                    <a:cxn ang="0">
                      <a:pos x="126" y="45"/>
                    </a:cxn>
                    <a:cxn ang="0">
                      <a:pos x="115" y="37"/>
                    </a:cxn>
                    <a:cxn ang="0">
                      <a:pos x="110" y="28"/>
                    </a:cxn>
                    <a:cxn ang="0">
                      <a:pos x="105" y="20"/>
                    </a:cxn>
                    <a:cxn ang="0">
                      <a:pos x="88" y="18"/>
                    </a:cxn>
                    <a:cxn ang="0">
                      <a:pos x="84" y="6"/>
                    </a:cxn>
                    <a:cxn ang="0">
                      <a:pos x="76" y="3"/>
                    </a:cxn>
                    <a:cxn ang="0">
                      <a:pos x="68" y="1"/>
                    </a:cxn>
                    <a:cxn ang="0">
                      <a:pos x="63" y="4"/>
                    </a:cxn>
                    <a:cxn ang="0">
                      <a:pos x="59" y="8"/>
                    </a:cxn>
                    <a:cxn ang="0">
                      <a:pos x="51" y="14"/>
                    </a:cxn>
                    <a:cxn ang="0">
                      <a:pos x="47" y="19"/>
                    </a:cxn>
                    <a:cxn ang="0">
                      <a:pos x="39" y="17"/>
                    </a:cxn>
                    <a:cxn ang="0">
                      <a:pos x="31" y="15"/>
                    </a:cxn>
                    <a:cxn ang="0">
                      <a:pos x="17" y="5"/>
                    </a:cxn>
                    <a:cxn ang="0">
                      <a:pos x="6" y="11"/>
                    </a:cxn>
                    <a:cxn ang="0">
                      <a:pos x="11" y="9"/>
                    </a:cxn>
                    <a:cxn ang="0">
                      <a:pos x="20" y="19"/>
                    </a:cxn>
                    <a:cxn ang="0">
                      <a:pos x="25" y="26"/>
                    </a:cxn>
                    <a:cxn ang="0">
                      <a:pos x="14" y="28"/>
                    </a:cxn>
                    <a:cxn ang="0">
                      <a:pos x="3" y="28"/>
                    </a:cxn>
                    <a:cxn ang="0">
                      <a:pos x="6" y="38"/>
                    </a:cxn>
                    <a:cxn ang="0">
                      <a:pos x="6" y="45"/>
                    </a:cxn>
                    <a:cxn ang="0">
                      <a:pos x="13" y="47"/>
                    </a:cxn>
                    <a:cxn ang="0">
                      <a:pos x="15" y="56"/>
                    </a:cxn>
                    <a:cxn ang="0">
                      <a:pos x="15" y="71"/>
                    </a:cxn>
                    <a:cxn ang="0">
                      <a:pos x="24" y="70"/>
                    </a:cxn>
                    <a:cxn ang="0">
                      <a:pos x="34" y="63"/>
                    </a:cxn>
                    <a:cxn ang="0">
                      <a:pos x="42" y="62"/>
                    </a:cxn>
                    <a:cxn ang="0">
                      <a:pos x="55" y="62"/>
                    </a:cxn>
                    <a:cxn ang="0">
                      <a:pos x="64" y="66"/>
                    </a:cxn>
                    <a:cxn ang="0">
                      <a:pos x="69" y="68"/>
                    </a:cxn>
                    <a:cxn ang="0">
                      <a:pos x="79" y="71"/>
                    </a:cxn>
                    <a:cxn ang="0">
                      <a:pos x="84" y="75"/>
                    </a:cxn>
                    <a:cxn ang="0">
                      <a:pos x="91" y="82"/>
                    </a:cxn>
                    <a:cxn ang="0">
                      <a:pos x="99" y="83"/>
                    </a:cxn>
                    <a:cxn ang="0">
                      <a:pos x="101" y="97"/>
                    </a:cxn>
                    <a:cxn ang="0">
                      <a:pos x="104" y="96"/>
                    </a:cxn>
                    <a:cxn ang="0">
                      <a:pos x="112" y="99"/>
                    </a:cxn>
                    <a:cxn ang="0">
                      <a:pos x="122" y="95"/>
                    </a:cxn>
                    <a:cxn ang="0">
                      <a:pos x="138" y="86"/>
                    </a:cxn>
                    <a:cxn ang="0">
                      <a:pos x="144" y="75"/>
                    </a:cxn>
                    <a:cxn ang="0">
                      <a:pos x="153" y="69"/>
                    </a:cxn>
                    <a:cxn ang="0">
                      <a:pos x="162" y="71"/>
                    </a:cxn>
                    <a:cxn ang="0">
                      <a:pos x="161" y="64"/>
                    </a:cxn>
                  </a:cxnLst>
                  <a:rect l="0" t="0" r="r" b="b"/>
                  <a:pathLst>
                    <a:path w="162" h="102">
                      <a:moveTo>
                        <a:pt x="161" y="64"/>
                      </a:moveTo>
                      <a:cubicBezTo>
                        <a:pt x="161" y="64"/>
                        <a:pt x="153" y="60"/>
                        <a:pt x="151" y="61"/>
                      </a:cubicBezTo>
                      <a:cubicBezTo>
                        <a:pt x="148" y="61"/>
                        <a:pt x="144" y="55"/>
                        <a:pt x="139" y="53"/>
                      </a:cubicBezTo>
                      <a:cubicBezTo>
                        <a:pt x="134" y="51"/>
                        <a:pt x="128" y="48"/>
                        <a:pt x="126" y="45"/>
                      </a:cubicBezTo>
                      <a:cubicBezTo>
                        <a:pt x="124" y="42"/>
                        <a:pt x="116" y="39"/>
                        <a:pt x="115" y="37"/>
                      </a:cubicBezTo>
                      <a:cubicBezTo>
                        <a:pt x="114" y="35"/>
                        <a:pt x="112" y="31"/>
                        <a:pt x="110" y="28"/>
                      </a:cubicBezTo>
                      <a:cubicBezTo>
                        <a:pt x="107" y="25"/>
                        <a:pt x="107" y="21"/>
                        <a:pt x="105" y="20"/>
                      </a:cubicBezTo>
                      <a:cubicBezTo>
                        <a:pt x="103" y="20"/>
                        <a:pt x="88" y="20"/>
                        <a:pt x="88" y="18"/>
                      </a:cubicBezTo>
                      <a:cubicBezTo>
                        <a:pt x="88" y="16"/>
                        <a:pt x="87" y="7"/>
                        <a:pt x="84" y="6"/>
                      </a:cubicBezTo>
                      <a:cubicBezTo>
                        <a:pt x="81" y="6"/>
                        <a:pt x="77" y="5"/>
                        <a:pt x="76" y="3"/>
                      </a:cubicBezTo>
                      <a:cubicBezTo>
                        <a:pt x="74" y="2"/>
                        <a:pt x="69" y="0"/>
                        <a:pt x="68" y="1"/>
                      </a:cubicBezTo>
                      <a:cubicBezTo>
                        <a:pt x="67" y="3"/>
                        <a:pt x="64" y="4"/>
                        <a:pt x="63" y="4"/>
                      </a:cubicBezTo>
                      <a:cubicBezTo>
                        <a:pt x="62" y="4"/>
                        <a:pt x="62" y="8"/>
                        <a:pt x="59" y="8"/>
                      </a:cubicBezTo>
                      <a:cubicBezTo>
                        <a:pt x="56" y="8"/>
                        <a:pt x="51" y="12"/>
                        <a:pt x="51" y="14"/>
                      </a:cubicBezTo>
                      <a:cubicBezTo>
                        <a:pt x="51" y="16"/>
                        <a:pt x="51" y="20"/>
                        <a:pt x="47" y="19"/>
                      </a:cubicBezTo>
                      <a:cubicBezTo>
                        <a:pt x="45" y="19"/>
                        <a:pt x="42" y="19"/>
                        <a:pt x="39" y="17"/>
                      </a:cubicBezTo>
                      <a:cubicBezTo>
                        <a:pt x="38" y="18"/>
                        <a:pt x="35" y="20"/>
                        <a:pt x="31" y="15"/>
                      </a:cubicBezTo>
                      <a:cubicBezTo>
                        <a:pt x="27" y="10"/>
                        <a:pt x="21" y="5"/>
                        <a:pt x="17" y="5"/>
                      </a:cubicBezTo>
                      <a:cubicBezTo>
                        <a:pt x="14" y="5"/>
                        <a:pt x="3" y="5"/>
                        <a:pt x="6" y="11"/>
                      </a:cubicBezTo>
                      <a:cubicBezTo>
                        <a:pt x="7" y="10"/>
                        <a:pt x="8" y="9"/>
                        <a:pt x="11" y="9"/>
                      </a:cubicBezTo>
                      <a:cubicBezTo>
                        <a:pt x="19" y="10"/>
                        <a:pt x="15" y="19"/>
                        <a:pt x="20" y="19"/>
                      </a:cubicBezTo>
                      <a:cubicBezTo>
                        <a:pt x="24" y="20"/>
                        <a:pt x="29" y="26"/>
                        <a:pt x="25" y="26"/>
                      </a:cubicBezTo>
                      <a:cubicBezTo>
                        <a:pt x="21" y="26"/>
                        <a:pt x="18" y="30"/>
                        <a:pt x="14" y="28"/>
                      </a:cubicBezTo>
                      <a:cubicBezTo>
                        <a:pt x="10" y="27"/>
                        <a:pt x="5" y="24"/>
                        <a:pt x="3" y="28"/>
                      </a:cubicBezTo>
                      <a:cubicBezTo>
                        <a:pt x="2" y="33"/>
                        <a:pt x="0" y="38"/>
                        <a:pt x="6" y="38"/>
                      </a:cubicBezTo>
                      <a:cubicBezTo>
                        <a:pt x="11" y="37"/>
                        <a:pt x="10" y="41"/>
                        <a:pt x="6" y="45"/>
                      </a:cubicBezTo>
                      <a:cubicBezTo>
                        <a:pt x="3" y="48"/>
                        <a:pt x="12" y="44"/>
                        <a:pt x="13" y="47"/>
                      </a:cubicBezTo>
                      <a:cubicBezTo>
                        <a:pt x="13" y="51"/>
                        <a:pt x="16" y="51"/>
                        <a:pt x="15" y="56"/>
                      </a:cubicBezTo>
                      <a:cubicBezTo>
                        <a:pt x="14" y="60"/>
                        <a:pt x="15" y="66"/>
                        <a:pt x="15" y="71"/>
                      </a:cubicBezTo>
                      <a:cubicBezTo>
                        <a:pt x="19" y="71"/>
                        <a:pt x="23" y="71"/>
                        <a:pt x="24" y="70"/>
                      </a:cubicBezTo>
                      <a:cubicBezTo>
                        <a:pt x="26" y="67"/>
                        <a:pt x="31" y="63"/>
                        <a:pt x="34" y="63"/>
                      </a:cubicBezTo>
                      <a:cubicBezTo>
                        <a:pt x="37" y="63"/>
                        <a:pt x="41" y="64"/>
                        <a:pt x="42" y="62"/>
                      </a:cubicBezTo>
                      <a:cubicBezTo>
                        <a:pt x="44" y="59"/>
                        <a:pt x="54" y="60"/>
                        <a:pt x="55" y="62"/>
                      </a:cubicBezTo>
                      <a:cubicBezTo>
                        <a:pt x="57" y="64"/>
                        <a:pt x="62" y="66"/>
                        <a:pt x="64" y="66"/>
                      </a:cubicBezTo>
                      <a:cubicBezTo>
                        <a:pt x="65" y="66"/>
                        <a:pt x="66" y="69"/>
                        <a:pt x="69" y="68"/>
                      </a:cubicBezTo>
                      <a:cubicBezTo>
                        <a:pt x="72" y="68"/>
                        <a:pt x="79" y="69"/>
                        <a:pt x="79" y="71"/>
                      </a:cubicBezTo>
                      <a:cubicBezTo>
                        <a:pt x="79" y="73"/>
                        <a:pt x="81" y="75"/>
                        <a:pt x="84" y="75"/>
                      </a:cubicBezTo>
                      <a:cubicBezTo>
                        <a:pt x="86" y="75"/>
                        <a:pt x="89" y="82"/>
                        <a:pt x="91" y="82"/>
                      </a:cubicBezTo>
                      <a:cubicBezTo>
                        <a:pt x="94" y="81"/>
                        <a:pt x="99" y="81"/>
                        <a:pt x="99" y="83"/>
                      </a:cubicBezTo>
                      <a:cubicBezTo>
                        <a:pt x="99" y="84"/>
                        <a:pt x="100" y="92"/>
                        <a:pt x="101" y="97"/>
                      </a:cubicBezTo>
                      <a:cubicBezTo>
                        <a:pt x="102" y="96"/>
                        <a:pt x="103" y="96"/>
                        <a:pt x="104" y="96"/>
                      </a:cubicBezTo>
                      <a:cubicBezTo>
                        <a:pt x="105" y="97"/>
                        <a:pt x="111" y="96"/>
                        <a:pt x="112" y="99"/>
                      </a:cubicBezTo>
                      <a:cubicBezTo>
                        <a:pt x="113" y="102"/>
                        <a:pt x="122" y="100"/>
                        <a:pt x="122" y="95"/>
                      </a:cubicBezTo>
                      <a:cubicBezTo>
                        <a:pt x="121" y="90"/>
                        <a:pt x="136" y="90"/>
                        <a:pt x="138" y="86"/>
                      </a:cubicBezTo>
                      <a:cubicBezTo>
                        <a:pt x="139" y="81"/>
                        <a:pt x="141" y="73"/>
                        <a:pt x="144" y="75"/>
                      </a:cubicBezTo>
                      <a:cubicBezTo>
                        <a:pt x="148" y="76"/>
                        <a:pt x="150" y="69"/>
                        <a:pt x="153" y="69"/>
                      </a:cubicBezTo>
                      <a:cubicBezTo>
                        <a:pt x="156" y="70"/>
                        <a:pt x="158" y="72"/>
                        <a:pt x="162" y="71"/>
                      </a:cubicBezTo>
                      <a:lnTo>
                        <a:pt x="161" y="64"/>
                      </a:ln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1" name="Freeform 154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300663" y="2339975"/>
                  <a:ext cx="425450" cy="360363"/>
                </a:xfrm>
                <a:custGeom>
                  <a:avLst/>
                  <a:gdLst/>
                  <a:ahLst/>
                  <a:cxnLst>
                    <a:cxn ang="0">
                      <a:pos x="217" y="162"/>
                    </a:cxn>
                    <a:cxn ang="0">
                      <a:pos x="212" y="150"/>
                    </a:cxn>
                    <a:cxn ang="0">
                      <a:pos x="200" y="140"/>
                    </a:cxn>
                    <a:cxn ang="0">
                      <a:pos x="192" y="130"/>
                    </a:cxn>
                    <a:cxn ang="0">
                      <a:pos x="204" y="114"/>
                    </a:cxn>
                    <a:cxn ang="0">
                      <a:pos x="193" y="108"/>
                    </a:cxn>
                    <a:cxn ang="0">
                      <a:pos x="191" y="95"/>
                    </a:cxn>
                    <a:cxn ang="0">
                      <a:pos x="191" y="83"/>
                    </a:cxn>
                    <a:cxn ang="0">
                      <a:pos x="192" y="74"/>
                    </a:cxn>
                    <a:cxn ang="0">
                      <a:pos x="197" y="65"/>
                    </a:cxn>
                    <a:cxn ang="0">
                      <a:pos x="199" y="60"/>
                    </a:cxn>
                    <a:cxn ang="0">
                      <a:pos x="197" y="46"/>
                    </a:cxn>
                    <a:cxn ang="0">
                      <a:pos x="189" y="45"/>
                    </a:cxn>
                    <a:cxn ang="0">
                      <a:pos x="182" y="38"/>
                    </a:cxn>
                    <a:cxn ang="0">
                      <a:pos x="177" y="34"/>
                    </a:cxn>
                    <a:cxn ang="0">
                      <a:pos x="167" y="31"/>
                    </a:cxn>
                    <a:cxn ang="0">
                      <a:pos x="162" y="29"/>
                    </a:cxn>
                    <a:cxn ang="0">
                      <a:pos x="153" y="25"/>
                    </a:cxn>
                    <a:cxn ang="0">
                      <a:pos x="140" y="25"/>
                    </a:cxn>
                    <a:cxn ang="0">
                      <a:pos x="132" y="26"/>
                    </a:cxn>
                    <a:cxn ang="0">
                      <a:pos x="122" y="33"/>
                    </a:cxn>
                    <a:cxn ang="0">
                      <a:pos x="113" y="34"/>
                    </a:cxn>
                    <a:cxn ang="0">
                      <a:pos x="113" y="40"/>
                    </a:cxn>
                    <a:cxn ang="0">
                      <a:pos x="88" y="46"/>
                    </a:cxn>
                    <a:cxn ang="0">
                      <a:pos x="68" y="33"/>
                    </a:cxn>
                    <a:cxn ang="0">
                      <a:pos x="54" y="20"/>
                    </a:cxn>
                    <a:cxn ang="0">
                      <a:pos x="46" y="14"/>
                    </a:cxn>
                    <a:cxn ang="0">
                      <a:pos x="44" y="4"/>
                    </a:cxn>
                    <a:cxn ang="0">
                      <a:pos x="21" y="14"/>
                    </a:cxn>
                    <a:cxn ang="0">
                      <a:pos x="13" y="9"/>
                    </a:cxn>
                    <a:cxn ang="0">
                      <a:pos x="7" y="1"/>
                    </a:cxn>
                    <a:cxn ang="0">
                      <a:pos x="3" y="6"/>
                    </a:cxn>
                    <a:cxn ang="0">
                      <a:pos x="3" y="16"/>
                    </a:cxn>
                    <a:cxn ang="0">
                      <a:pos x="3" y="28"/>
                    </a:cxn>
                    <a:cxn ang="0">
                      <a:pos x="9" y="37"/>
                    </a:cxn>
                    <a:cxn ang="0">
                      <a:pos x="13" y="46"/>
                    </a:cxn>
                    <a:cxn ang="0">
                      <a:pos x="19" y="52"/>
                    </a:cxn>
                    <a:cxn ang="0">
                      <a:pos x="23" y="56"/>
                    </a:cxn>
                    <a:cxn ang="0">
                      <a:pos x="22" y="63"/>
                    </a:cxn>
                    <a:cxn ang="0">
                      <a:pos x="17" y="72"/>
                    </a:cxn>
                    <a:cxn ang="0">
                      <a:pos x="19" y="82"/>
                    </a:cxn>
                    <a:cxn ang="0">
                      <a:pos x="24" y="88"/>
                    </a:cxn>
                    <a:cxn ang="0">
                      <a:pos x="37" y="97"/>
                    </a:cxn>
                    <a:cxn ang="0">
                      <a:pos x="42" y="103"/>
                    </a:cxn>
                    <a:cxn ang="0">
                      <a:pos x="41" y="111"/>
                    </a:cxn>
                    <a:cxn ang="0">
                      <a:pos x="45" y="119"/>
                    </a:cxn>
                    <a:cxn ang="0">
                      <a:pos x="51" y="127"/>
                    </a:cxn>
                    <a:cxn ang="0">
                      <a:pos x="54" y="127"/>
                    </a:cxn>
                    <a:cxn ang="0">
                      <a:pos x="59" y="126"/>
                    </a:cxn>
                    <a:cxn ang="0">
                      <a:pos x="67" y="125"/>
                    </a:cxn>
                    <a:cxn ang="0">
                      <a:pos x="79" y="143"/>
                    </a:cxn>
                    <a:cxn ang="0">
                      <a:pos x="85" y="153"/>
                    </a:cxn>
                    <a:cxn ang="0">
                      <a:pos x="99" y="160"/>
                    </a:cxn>
                    <a:cxn ang="0">
                      <a:pos x="125" y="170"/>
                    </a:cxn>
                    <a:cxn ang="0">
                      <a:pos x="143" y="165"/>
                    </a:cxn>
                    <a:cxn ang="0">
                      <a:pos x="151" y="180"/>
                    </a:cxn>
                    <a:cxn ang="0">
                      <a:pos x="191" y="187"/>
                    </a:cxn>
                    <a:cxn ang="0">
                      <a:pos x="202" y="188"/>
                    </a:cxn>
                    <a:cxn ang="0">
                      <a:pos x="202" y="185"/>
                    </a:cxn>
                    <a:cxn ang="0">
                      <a:pos x="209" y="174"/>
                    </a:cxn>
                    <a:cxn ang="0">
                      <a:pos x="220" y="171"/>
                    </a:cxn>
                    <a:cxn ang="0">
                      <a:pos x="217" y="162"/>
                    </a:cxn>
                  </a:cxnLst>
                  <a:rect l="0" t="0" r="r" b="b"/>
                  <a:pathLst>
                    <a:path w="223" h="188">
                      <a:moveTo>
                        <a:pt x="217" y="162"/>
                      </a:moveTo>
                      <a:cubicBezTo>
                        <a:pt x="214" y="161"/>
                        <a:pt x="217" y="152"/>
                        <a:pt x="212" y="150"/>
                      </a:cubicBezTo>
                      <a:cubicBezTo>
                        <a:pt x="206" y="148"/>
                        <a:pt x="201" y="144"/>
                        <a:pt x="200" y="140"/>
                      </a:cubicBezTo>
                      <a:cubicBezTo>
                        <a:pt x="199" y="136"/>
                        <a:pt x="192" y="133"/>
                        <a:pt x="192" y="130"/>
                      </a:cubicBezTo>
                      <a:cubicBezTo>
                        <a:pt x="193" y="128"/>
                        <a:pt x="206" y="119"/>
                        <a:pt x="204" y="114"/>
                      </a:cubicBezTo>
                      <a:cubicBezTo>
                        <a:pt x="202" y="109"/>
                        <a:pt x="194" y="110"/>
                        <a:pt x="193" y="108"/>
                      </a:cubicBezTo>
                      <a:cubicBezTo>
                        <a:pt x="192" y="107"/>
                        <a:pt x="193" y="100"/>
                        <a:pt x="191" y="95"/>
                      </a:cubicBezTo>
                      <a:cubicBezTo>
                        <a:pt x="189" y="91"/>
                        <a:pt x="193" y="86"/>
                        <a:pt x="191" y="83"/>
                      </a:cubicBezTo>
                      <a:cubicBezTo>
                        <a:pt x="189" y="81"/>
                        <a:pt x="192" y="75"/>
                        <a:pt x="192" y="74"/>
                      </a:cubicBezTo>
                      <a:cubicBezTo>
                        <a:pt x="193" y="72"/>
                        <a:pt x="197" y="69"/>
                        <a:pt x="197" y="65"/>
                      </a:cubicBezTo>
                      <a:cubicBezTo>
                        <a:pt x="197" y="62"/>
                        <a:pt x="198" y="60"/>
                        <a:pt x="199" y="60"/>
                      </a:cubicBezTo>
                      <a:cubicBezTo>
                        <a:pt x="198" y="55"/>
                        <a:pt x="197" y="47"/>
                        <a:pt x="197" y="46"/>
                      </a:cubicBezTo>
                      <a:cubicBezTo>
                        <a:pt x="197" y="44"/>
                        <a:pt x="192" y="44"/>
                        <a:pt x="189" y="45"/>
                      </a:cubicBezTo>
                      <a:cubicBezTo>
                        <a:pt x="187" y="45"/>
                        <a:pt x="184" y="38"/>
                        <a:pt x="182" y="38"/>
                      </a:cubicBezTo>
                      <a:cubicBezTo>
                        <a:pt x="179" y="38"/>
                        <a:pt x="177" y="36"/>
                        <a:pt x="177" y="34"/>
                      </a:cubicBezTo>
                      <a:cubicBezTo>
                        <a:pt x="177" y="32"/>
                        <a:pt x="170" y="31"/>
                        <a:pt x="167" y="31"/>
                      </a:cubicBezTo>
                      <a:cubicBezTo>
                        <a:pt x="164" y="32"/>
                        <a:pt x="163" y="29"/>
                        <a:pt x="162" y="29"/>
                      </a:cubicBezTo>
                      <a:cubicBezTo>
                        <a:pt x="160" y="29"/>
                        <a:pt x="155" y="27"/>
                        <a:pt x="153" y="25"/>
                      </a:cubicBezTo>
                      <a:cubicBezTo>
                        <a:pt x="152" y="23"/>
                        <a:pt x="142" y="22"/>
                        <a:pt x="140" y="25"/>
                      </a:cubicBezTo>
                      <a:cubicBezTo>
                        <a:pt x="139" y="27"/>
                        <a:pt x="135" y="26"/>
                        <a:pt x="132" y="26"/>
                      </a:cubicBezTo>
                      <a:cubicBezTo>
                        <a:pt x="129" y="26"/>
                        <a:pt x="124" y="30"/>
                        <a:pt x="122" y="33"/>
                      </a:cubicBezTo>
                      <a:cubicBezTo>
                        <a:pt x="121" y="34"/>
                        <a:pt x="117" y="34"/>
                        <a:pt x="113" y="34"/>
                      </a:cubicBezTo>
                      <a:cubicBezTo>
                        <a:pt x="113" y="37"/>
                        <a:pt x="113" y="39"/>
                        <a:pt x="113" y="40"/>
                      </a:cubicBezTo>
                      <a:cubicBezTo>
                        <a:pt x="111" y="43"/>
                        <a:pt x="98" y="45"/>
                        <a:pt x="88" y="46"/>
                      </a:cubicBezTo>
                      <a:cubicBezTo>
                        <a:pt x="79" y="46"/>
                        <a:pt x="78" y="33"/>
                        <a:pt x="68" y="33"/>
                      </a:cubicBezTo>
                      <a:cubicBezTo>
                        <a:pt x="60" y="33"/>
                        <a:pt x="54" y="26"/>
                        <a:pt x="54" y="20"/>
                      </a:cubicBezTo>
                      <a:cubicBezTo>
                        <a:pt x="50" y="18"/>
                        <a:pt x="45" y="15"/>
                        <a:pt x="46" y="14"/>
                      </a:cubicBezTo>
                      <a:cubicBezTo>
                        <a:pt x="47" y="12"/>
                        <a:pt x="49" y="1"/>
                        <a:pt x="44" y="4"/>
                      </a:cubicBezTo>
                      <a:cubicBezTo>
                        <a:pt x="38" y="6"/>
                        <a:pt x="31" y="15"/>
                        <a:pt x="21" y="14"/>
                      </a:cubicBezTo>
                      <a:cubicBezTo>
                        <a:pt x="11" y="12"/>
                        <a:pt x="18" y="11"/>
                        <a:pt x="13" y="9"/>
                      </a:cubicBezTo>
                      <a:cubicBezTo>
                        <a:pt x="9" y="7"/>
                        <a:pt x="12" y="2"/>
                        <a:pt x="7" y="1"/>
                      </a:cubicBezTo>
                      <a:cubicBezTo>
                        <a:pt x="2" y="0"/>
                        <a:pt x="5" y="6"/>
                        <a:pt x="3" y="6"/>
                      </a:cubicBezTo>
                      <a:cubicBezTo>
                        <a:pt x="0" y="6"/>
                        <a:pt x="2" y="14"/>
                        <a:pt x="3" y="16"/>
                      </a:cubicBezTo>
                      <a:cubicBezTo>
                        <a:pt x="4" y="18"/>
                        <a:pt x="1" y="27"/>
                        <a:pt x="3" y="28"/>
                      </a:cubicBezTo>
                      <a:cubicBezTo>
                        <a:pt x="5" y="28"/>
                        <a:pt x="9" y="35"/>
                        <a:pt x="9" y="37"/>
                      </a:cubicBezTo>
                      <a:cubicBezTo>
                        <a:pt x="8" y="38"/>
                        <a:pt x="13" y="43"/>
                        <a:pt x="13" y="46"/>
                      </a:cubicBezTo>
                      <a:cubicBezTo>
                        <a:pt x="13" y="49"/>
                        <a:pt x="17" y="52"/>
                        <a:pt x="19" y="52"/>
                      </a:cubicBezTo>
                      <a:cubicBezTo>
                        <a:pt x="21" y="52"/>
                        <a:pt x="24" y="54"/>
                        <a:pt x="23" y="56"/>
                      </a:cubicBezTo>
                      <a:cubicBezTo>
                        <a:pt x="22" y="59"/>
                        <a:pt x="25" y="63"/>
                        <a:pt x="22" y="63"/>
                      </a:cubicBezTo>
                      <a:cubicBezTo>
                        <a:pt x="19" y="63"/>
                        <a:pt x="20" y="71"/>
                        <a:pt x="17" y="72"/>
                      </a:cubicBezTo>
                      <a:cubicBezTo>
                        <a:pt x="15" y="73"/>
                        <a:pt x="17" y="81"/>
                        <a:pt x="19" y="82"/>
                      </a:cubicBezTo>
                      <a:cubicBezTo>
                        <a:pt x="21" y="83"/>
                        <a:pt x="25" y="85"/>
                        <a:pt x="24" y="88"/>
                      </a:cubicBezTo>
                      <a:cubicBezTo>
                        <a:pt x="24" y="91"/>
                        <a:pt x="34" y="96"/>
                        <a:pt x="37" y="97"/>
                      </a:cubicBezTo>
                      <a:cubicBezTo>
                        <a:pt x="40" y="97"/>
                        <a:pt x="40" y="102"/>
                        <a:pt x="42" y="103"/>
                      </a:cubicBezTo>
                      <a:cubicBezTo>
                        <a:pt x="44" y="105"/>
                        <a:pt x="41" y="109"/>
                        <a:pt x="41" y="111"/>
                      </a:cubicBezTo>
                      <a:cubicBezTo>
                        <a:pt x="42" y="113"/>
                        <a:pt x="46" y="115"/>
                        <a:pt x="45" y="119"/>
                      </a:cubicBezTo>
                      <a:cubicBezTo>
                        <a:pt x="45" y="121"/>
                        <a:pt x="48" y="124"/>
                        <a:pt x="51" y="127"/>
                      </a:cubicBezTo>
                      <a:cubicBezTo>
                        <a:pt x="52" y="127"/>
                        <a:pt x="53" y="127"/>
                        <a:pt x="54" y="127"/>
                      </a:cubicBezTo>
                      <a:cubicBezTo>
                        <a:pt x="57" y="127"/>
                        <a:pt x="57" y="124"/>
                        <a:pt x="59" y="126"/>
                      </a:cubicBezTo>
                      <a:cubicBezTo>
                        <a:pt x="62" y="128"/>
                        <a:pt x="65" y="126"/>
                        <a:pt x="67" y="125"/>
                      </a:cubicBezTo>
                      <a:cubicBezTo>
                        <a:pt x="70" y="125"/>
                        <a:pt x="76" y="137"/>
                        <a:pt x="79" y="143"/>
                      </a:cubicBezTo>
                      <a:cubicBezTo>
                        <a:pt x="82" y="149"/>
                        <a:pt x="81" y="151"/>
                        <a:pt x="85" y="153"/>
                      </a:cubicBezTo>
                      <a:cubicBezTo>
                        <a:pt x="89" y="156"/>
                        <a:pt x="93" y="155"/>
                        <a:pt x="99" y="160"/>
                      </a:cubicBezTo>
                      <a:cubicBezTo>
                        <a:pt x="104" y="166"/>
                        <a:pt x="119" y="170"/>
                        <a:pt x="125" y="170"/>
                      </a:cubicBezTo>
                      <a:cubicBezTo>
                        <a:pt x="131" y="170"/>
                        <a:pt x="135" y="164"/>
                        <a:pt x="143" y="165"/>
                      </a:cubicBezTo>
                      <a:cubicBezTo>
                        <a:pt x="150" y="167"/>
                        <a:pt x="149" y="176"/>
                        <a:pt x="151" y="180"/>
                      </a:cubicBezTo>
                      <a:cubicBezTo>
                        <a:pt x="154" y="183"/>
                        <a:pt x="185" y="186"/>
                        <a:pt x="191" y="187"/>
                      </a:cubicBezTo>
                      <a:cubicBezTo>
                        <a:pt x="193" y="188"/>
                        <a:pt x="197" y="188"/>
                        <a:pt x="202" y="188"/>
                      </a:cubicBezTo>
                      <a:cubicBezTo>
                        <a:pt x="202" y="187"/>
                        <a:pt x="202" y="186"/>
                        <a:pt x="202" y="185"/>
                      </a:cubicBezTo>
                      <a:cubicBezTo>
                        <a:pt x="202" y="180"/>
                        <a:pt x="206" y="176"/>
                        <a:pt x="209" y="174"/>
                      </a:cubicBezTo>
                      <a:cubicBezTo>
                        <a:pt x="213" y="172"/>
                        <a:pt x="216" y="171"/>
                        <a:pt x="220" y="171"/>
                      </a:cubicBezTo>
                      <a:cubicBezTo>
                        <a:pt x="223" y="170"/>
                        <a:pt x="220" y="163"/>
                        <a:pt x="217" y="162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2" name="Freeform 155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5356225" y="1914525"/>
                  <a:ext cx="876300" cy="412750"/>
                </a:xfrm>
                <a:custGeom>
                  <a:avLst/>
                  <a:gdLst/>
                  <a:ahLst/>
                  <a:cxnLst>
                    <a:cxn ang="0">
                      <a:pos x="444" y="89"/>
                    </a:cxn>
                    <a:cxn ang="0">
                      <a:pos x="429" y="75"/>
                    </a:cxn>
                    <a:cxn ang="0">
                      <a:pos x="399" y="70"/>
                    </a:cxn>
                    <a:cxn ang="0">
                      <a:pos x="372" y="51"/>
                    </a:cxn>
                    <a:cxn ang="0">
                      <a:pos x="341" y="17"/>
                    </a:cxn>
                    <a:cxn ang="0">
                      <a:pos x="310" y="30"/>
                    </a:cxn>
                    <a:cxn ang="0">
                      <a:pos x="302" y="21"/>
                    </a:cxn>
                    <a:cxn ang="0">
                      <a:pos x="285" y="19"/>
                    </a:cxn>
                    <a:cxn ang="0">
                      <a:pos x="277" y="2"/>
                    </a:cxn>
                    <a:cxn ang="0">
                      <a:pos x="237" y="10"/>
                    </a:cxn>
                    <a:cxn ang="0">
                      <a:pos x="193" y="20"/>
                    </a:cxn>
                    <a:cxn ang="0">
                      <a:pos x="170" y="31"/>
                    </a:cxn>
                    <a:cxn ang="0">
                      <a:pos x="166" y="46"/>
                    </a:cxn>
                    <a:cxn ang="0">
                      <a:pos x="170" y="61"/>
                    </a:cxn>
                    <a:cxn ang="0">
                      <a:pos x="158" y="69"/>
                    </a:cxn>
                    <a:cxn ang="0">
                      <a:pos x="141" y="68"/>
                    </a:cxn>
                    <a:cxn ang="0">
                      <a:pos x="112" y="70"/>
                    </a:cxn>
                    <a:cxn ang="0">
                      <a:pos x="92" y="70"/>
                    </a:cxn>
                    <a:cxn ang="0">
                      <a:pos x="62" y="58"/>
                    </a:cxn>
                    <a:cxn ang="0">
                      <a:pos x="35" y="66"/>
                    </a:cxn>
                    <a:cxn ang="0">
                      <a:pos x="25" y="84"/>
                    </a:cxn>
                    <a:cxn ang="0">
                      <a:pos x="4" y="88"/>
                    </a:cxn>
                    <a:cxn ang="0">
                      <a:pos x="1" y="104"/>
                    </a:cxn>
                    <a:cxn ang="0">
                      <a:pos x="17" y="114"/>
                    </a:cxn>
                    <a:cxn ang="0">
                      <a:pos x="28" y="134"/>
                    </a:cxn>
                    <a:cxn ang="0">
                      <a:pos x="58" y="127"/>
                    </a:cxn>
                    <a:cxn ang="0">
                      <a:pos x="65" y="150"/>
                    </a:cxn>
                    <a:cxn ang="0">
                      <a:pos x="44" y="165"/>
                    </a:cxn>
                    <a:cxn ang="0">
                      <a:pos x="64" y="185"/>
                    </a:cxn>
                    <a:cxn ang="0">
                      <a:pos x="75" y="197"/>
                    </a:cxn>
                    <a:cxn ang="0">
                      <a:pos x="108" y="203"/>
                    </a:cxn>
                    <a:cxn ang="0">
                      <a:pos x="139" y="144"/>
                    </a:cxn>
                    <a:cxn ang="0">
                      <a:pos x="157" y="146"/>
                    </a:cxn>
                    <a:cxn ang="0">
                      <a:pos x="191" y="174"/>
                    </a:cxn>
                    <a:cxn ang="0">
                      <a:pos x="225" y="192"/>
                    </a:cxn>
                    <a:cxn ang="0">
                      <a:pos x="250" y="212"/>
                    </a:cxn>
                    <a:cxn ang="0">
                      <a:pos x="274" y="201"/>
                    </a:cxn>
                    <a:cxn ang="0">
                      <a:pos x="299" y="187"/>
                    </a:cxn>
                    <a:cxn ang="0">
                      <a:pos x="336" y="185"/>
                    </a:cxn>
                    <a:cxn ang="0">
                      <a:pos x="385" y="193"/>
                    </a:cxn>
                    <a:cxn ang="0">
                      <a:pos x="386" y="167"/>
                    </a:cxn>
                    <a:cxn ang="0">
                      <a:pos x="401" y="151"/>
                    </a:cxn>
                    <a:cxn ang="0">
                      <a:pos x="416" y="126"/>
                    </a:cxn>
                    <a:cxn ang="0">
                      <a:pos x="445" y="123"/>
                    </a:cxn>
                    <a:cxn ang="0">
                      <a:pos x="455" y="99"/>
                    </a:cxn>
                    <a:cxn ang="0">
                      <a:pos x="171" y="137"/>
                    </a:cxn>
                    <a:cxn ang="0">
                      <a:pos x="361" y="136"/>
                    </a:cxn>
                    <a:cxn ang="0">
                      <a:pos x="315" y="136"/>
                    </a:cxn>
                    <a:cxn ang="0">
                      <a:pos x="361" y="136"/>
                    </a:cxn>
                  </a:cxnLst>
                  <a:rect l="0" t="0" r="r" b="b"/>
                  <a:pathLst>
                    <a:path w="459" h="216">
                      <a:moveTo>
                        <a:pt x="457" y="88"/>
                      </a:moveTo>
                      <a:cubicBezTo>
                        <a:pt x="456" y="86"/>
                        <a:pt x="454" y="87"/>
                        <a:pt x="453" y="88"/>
                      </a:cubicBezTo>
                      <a:cubicBezTo>
                        <a:pt x="451" y="89"/>
                        <a:pt x="446" y="89"/>
                        <a:pt x="444" y="89"/>
                      </a:cubicBezTo>
                      <a:cubicBezTo>
                        <a:pt x="442" y="89"/>
                        <a:pt x="438" y="87"/>
                        <a:pt x="438" y="85"/>
                      </a:cubicBezTo>
                      <a:cubicBezTo>
                        <a:pt x="438" y="83"/>
                        <a:pt x="438" y="80"/>
                        <a:pt x="436" y="80"/>
                      </a:cubicBezTo>
                      <a:cubicBezTo>
                        <a:pt x="434" y="80"/>
                        <a:pt x="431" y="79"/>
                        <a:pt x="429" y="75"/>
                      </a:cubicBezTo>
                      <a:cubicBezTo>
                        <a:pt x="427" y="70"/>
                        <a:pt x="424" y="70"/>
                        <a:pt x="421" y="69"/>
                      </a:cubicBezTo>
                      <a:cubicBezTo>
                        <a:pt x="419" y="67"/>
                        <a:pt x="413" y="71"/>
                        <a:pt x="410" y="72"/>
                      </a:cubicBezTo>
                      <a:cubicBezTo>
                        <a:pt x="407" y="73"/>
                        <a:pt x="403" y="71"/>
                        <a:pt x="399" y="70"/>
                      </a:cubicBezTo>
                      <a:cubicBezTo>
                        <a:pt x="396" y="69"/>
                        <a:pt x="394" y="63"/>
                        <a:pt x="390" y="64"/>
                      </a:cubicBezTo>
                      <a:cubicBezTo>
                        <a:pt x="387" y="65"/>
                        <a:pt x="386" y="71"/>
                        <a:pt x="384" y="71"/>
                      </a:cubicBezTo>
                      <a:cubicBezTo>
                        <a:pt x="381" y="71"/>
                        <a:pt x="377" y="58"/>
                        <a:pt x="372" y="51"/>
                      </a:cubicBezTo>
                      <a:cubicBezTo>
                        <a:pt x="367" y="44"/>
                        <a:pt x="359" y="29"/>
                        <a:pt x="351" y="26"/>
                      </a:cubicBezTo>
                      <a:cubicBezTo>
                        <a:pt x="344" y="24"/>
                        <a:pt x="346" y="20"/>
                        <a:pt x="348" y="18"/>
                      </a:cubicBezTo>
                      <a:cubicBezTo>
                        <a:pt x="350" y="16"/>
                        <a:pt x="344" y="15"/>
                        <a:pt x="341" y="17"/>
                      </a:cubicBezTo>
                      <a:cubicBezTo>
                        <a:pt x="338" y="19"/>
                        <a:pt x="334" y="22"/>
                        <a:pt x="330" y="23"/>
                      </a:cubicBezTo>
                      <a:cubicBezTo>
                        <a:pt x="327" y="24"/>
                        <a:pt x="322" y="29"/>
                        <a:pt x="318" y="28"/>
                      </a:cubicBezTo>
                      <a:cubicBezTo>
                        <a:pt x="314" y="27"/>
                        <a:pt x="313" y="33"/>
                        <a:pt x="310" y="30"/>
                      </a:cubicBezTo>
                      <a:cubicBezTo>
                        <a:pt x="307" y="27"/>
                        <a:pt x="314" y="25"/>
                        <a:pt x="314" y="23"/>
                      </a:cubicBezTo>
                      <a:cubicBezTo>
                        <a:pt x="314" y="20"/>
                        <a:pt x="309" y="23"/>
                        <a:pt x="308" y="22"/>
                      </a:cubicBezTo>
                      <a:cubicBezTo>
                        <a:pt x="306" y="20"/>
                        <a:pt x="302" y="19"/>
                        <a:pt x="302" y="21"/>
                      </a:cubicBezTo>
                      <a:cubicBezTo>
                        <a:pt x="302" y="23"/>
                        <a:pt x="299" y="22"/>
                        <a:pt x="299" y="20"/>
                      </a:cubicBezTo>
                      <a:cubicBezTo>
                        <a:pt x="299" y="19"/>
                        <a:pt x="297" y="15"/>
                        <a:pt x="295" y="18"/>
                      </a:cubicBezTo>
                      <a:cubicBezTo>
                        <a:pt x="293" y="20"/>
                        <a:pt x="286" y="21"/>
                        <a:pt x="285" y="19"/>
                      </a:cubicBezTo>
                      <a:cubicBezTo>
                        <a:pt x="283" y="18"/>
                        <a:pt x="286" y="17"/>
                        <a:pt x="286" y="15"/>
                      </a:cubicBezTo>
                      <a:cubicBezTo>
                        <a:pt x="286" y="12"/>
                        <a:pt x="283" y="9"/>
                        <a:pt x="284" y="7"/>
                      </a:cubicBezTo>
                      <a:cubicBezTo>
                        <a:pt x="284" y="4"/>
                        <a:pt x="279" y="1"/>
                        <a:pt x="277" y="2"/>
                      </a:cubicBezTo>
                      <a:cubicBezTo>
                        <a:pt x="274" y="3"/>
                        <a:pt x="271" y="2"/>
                        <a:pt x="268" y="1"/>
                      </a:cubicBezTo>
                      <a:cubicBezTo>
                        <a:pt x="265" y="0"/>
                        <a:pt x="254" y="2"/>
                        <a:pt x="254" y="4"/>
                      </a:cubicBezTo>
                      <a:cubicBezTo>
                        <a:pt x="253" y="7"/>
                        <a:pt x="240" y="9"/>
                        <a:pt x="237" y="10"/>
                      </a:cubicBezTo>
                      <a:cubicBezTo>
                        <a:pt x="235" y="11"/>
                        <a:pt x="225" y="12"/>
                        <a:pt x="221" y="13"/>
                      </a:cubicBezTo>
                      <a:cubicBezTo>
                        <a:pt x="218" y="13"/>
                        <a:pt x="214" y="16"/>
                        <a:pt x="210" y="16"/>
                      </a:cubicBezTo>
                      <a:cubicBezTo>
                        <a:pt x="205" y="16"/>
                        <a:pt x="197" y="17"/>
                        <a:pt x="193" y="20"/>
                      </a:cubicBezTo>
                      <a:cubicBezTo>
                        <a:pt x="189" y="23"/>
                        <a:pt x="182" y="20"/>
                        <a:pt x="179" y="21"/>
                      </a:cubicBezTo>
                      <a:cubicBezTo>
                        <a:pt x="176" y="22"/>
                        <a:pt x="171" y="21"/>
                        <a:pt x="170" y="22"/>
                      </a:cubicBezTo>
                      <a:cubicBezTo>
                        <a:pt x="168" y="23"/>
                        <a:pt x="169" y="29"/>
                        <a:pt x="170" y="31"/>
                      </a:cubicBezTo>
                      <a:cubicBezTo>
                        <a:pt x="172" y="34"/>
                        <a:pt x="180" y="35"/>
                        <a:pt x="180" y="36"/>
                      </a:cubicBezTo>
                      <a:cubicBezTo>
                        <a:pt x="181" y="38"/>
                        <a:pt x="172" y="38"/>
                        <a:pt x="168" y="38"/>
                      </a:cubicBezTo>
                      <a:cubicBezTo>
                        <a:pt x="164" y="39"/>
                        <a:pt x="165" y="44"/>
                        <a:pt x="166" y="46"/>
                      </a:cubicBezTo>
                      <a:cubicBezTo>
                        <a:pt x="167" y="49"/>
                        <a:pt x="162" y="51"/>
                        <a:pt x="159" y="52"/>
                      </a:cubicBezTo>
                      <a:cubicBezTo>
                        <a:pt x="156" y="53"/>
                        <a:pt x="159" y="58"/>
                        <a:pt x="162" y="58"/>
                      </a:cubicBezTo>
                      <a:cubicBezTo>
                        <a:pt x="165" y="58"/>
                        <a:pt x="168" y="61"/>
                        <a:pt x="170" y="61"/>
                      </a:cubicBezTo>
                      <a:cubicBezTo>
                        <a:pt x="173" y="61"/>
                        <a:pt x="173" y="66"/>
                        <a:pt x="173" y="69"/>
                      </a:cubicBezTo>
                      <a:cubicBezTo>
                        <a:pt x="173" y="72"/>
                        <a:pt x="170" y="73"/>
                        <a:pt x="166" y="73"/>
                      </a:cubicBezTo>
                      <a:cubicBezTo>
                        <a:pt x="162" y="73"/>
                        <a:pt x="160" y="70"/>
                        <a:pt x="158" y="69"/>
                      </a:cubicBezTo>
                      <a:cubicBezTo>
                        <a:pt x="155" y="69"/>
                        <a:pt x="156" y="74"/>
                        <a:pt x="154" y="75"/>
                      </a:cubicBezTo>
                      <a:cubicBezTo>
                        <a:pt x="152" y="76"/>
                        <a:pt x="151" y="71"/>
                        <a:pt x="148" y="71"/>
                      </a:cubicBezTo>
                      <a:cubicBezTo>
                        <a:pt x="145" y="71"/>
                        <a:pt x="142" y="71"/>
                        <a:pt x="141" y="68"/>
                      </a:cubicBezTo>
                      <a:cubicBezTo>
                        <a:pt x="140" y="65"/>
                        <a:pt x="133" y="64"/>
                        <a:pt x="130" y="67"/>
                      </a:cubicBezTo>
                      <a:cubicBezTo>
                        <a:pt x="127" y="70"/>
                        <a:pt x="126" y="69"/>
                        <a:pt x="123" y="67"/>
                      </a:cubicBezTo>
                      <a:cubicBezTo>
                        <a:pt x="121" y="65"/>
                        <a:pt x="113" y="68"/>
                        <a:pt x="112" y="70"/>
                      </a:cubicBezTo>
                      <a:cubicBezTo>
                        <a:pt x="111" y="73"/>
                        <a:pt x="106" y="74"/>
                        <a:pt x="102" y="71"/>
                      </a:cubicBezTo>
                      <a:cubicBezTo>
                        <a:pt x="98" y="69"/>
                        <a:pt x="95" y="68"/>
                        <a:pt x="95" y="71"/>
                      </a:cubicBezTo>
                      <a:cubicBezTo>
                        <a:pt x="95" y="75"/>
                        <a:pt x="92" y="72"/>
                        <a:pt x="92" y="70"/>
                      </a:cubicBezTo>
                      <a:cubicBezTo>
                        <a:pt x="92" y="68"/>
                        <a:pt x="86" y="64"/>
                        <a:pt x="83" y="62"/>
                      </a:cubicBezTo>
                      <a:cubicBezTo>
                        <a:pt x="80" y="60"/>
                        <a:pt x="70" y="60"/>
                        <a:pt x="70" y="58"/>
                      </a:cubicBezTo>
                      <a:cubicBezTo>
                        <a:pt x="69" y="56"/>
                        <a:pt x="63" y="54"/>
                        <a:pt x="62" y="58"/>
                      </a:cubicBezTo>
                      <a:cubicBezTo>
                        <a:pt x="60" y="61"/>
                        <a:pt x="58" y="59"/>
                        <a:pt x="56" y="58"/>
                      </a:cubicBezTo>
                      <a:cubicBezTo>
                        <a:pt x="54" y="57"/>
                        <a:pt x="49" y="59"/>
                        <a:pt x="47" y="60"/>
                      </a:cubicBezTo>
                      <a:cubicBezTo>
                        <a:pt x="45" y="61"/>
                        <a:pt x="39" y="66"/>
                        <a:pt x="35" y="66"/>
                      </a:cubicBezTo>
                      <a:cubicBezTo>
                        <a:pt x="32" y="66"/>
                        <a:pt x="34" y="70"/>
                        <a:pt x="29" y="71"/>
                      </a:cubicBezTo>
                      <a:cubicBezTo>
                        <a:pt x="25" y="72"/>
                        <a:pt x="26" y="75"/>
                        <a:pt x="26" y="77"/>
                      </a:cubicBezTo>
                      <a:cubicBezTo>
                        <a:pt x="27" y="79"/>
                        <a:pt x="29" y="83"/>
                        <a:pt x="25" y="84"/>
                      </a:cubicBezTo>
                      <a:cubicBezTo>
                        <a:pt x="21" y="86"/>
                        <a:pt x="20" y="79"/>
                        <a:pt x="16" y="77"/>
                      </a:cubicBezTo>
                      <a:cubicBezTo>
                        <a:pt x="13" y="74"/>
                        <a:pt x="10" y="77"/>
                        <a:pt x="10" y="81"/>
                      </a:cubicBezTo>
                      <a:cubicBezTo>
                        <a:pt x="10" y="84"/>
                        <a:pt x="6" y="84"/>
                        <a:pt x="4" y="88"/>
                      </a:cubicBezTo>
                      <a:cubicBezTo>
                        <a:pt x="2" y="91"/>
                        <a:pt x="7" y="92"/>
                        <a:pt x="7" y="93"/>
                      </a:cubicBezTo>
                      <a:cubicBezTo>
                        <a:pt x="7" y="95"/>
                        <a:pt x="4" y="96"/>
                        <a:pt x="3" y="97"/>
                      </a:cubicBezTo>
                      <a:cubicBezTo>
                        <a:pt x="2" y="97"/>
                        <a:pt x="0" y="102"/>
                        <a:pt x="1" y="104"/>
                      </a:cubicBezTo>
                      <a:cubicBezTo>
                        <a:pt x="2" y="105"/>
                        <a:pt x="8" y="105"/>
                        <a:pt x="7" y="108"/>
                      </a:cubicBezTo>
                      <a:cubicBezTo>
                        <a:pt x="7" y="112"/>
                        <a:pt x="6" y="115"/>
                        <a:pt x="9" y="114"/>
                      </a:cubicBezTo>
                      <a:cubicBezTo>
                        <a:pt x="12" y="113"/>
                        <a:pt x="15" y="114"/>
                        <a:pt x="17" y="114"/>
                      </a:cubicBezTo>
                      <a:cubicBezTo>
                        <a:pt x="19" y="114"/>
                        <a:pt x="21" y="118"/>
                        <a:pt x="24" y="122"/>
                      </a:cubicBezTo>
                      <a:cubicBezTo>
                        <a:pt x="28" y="126"/>
                        <a:pt x="29" y="128"/>
                        <a:pt x="26" y="129"/>
                      </a:cubicBezTo>
                      <a:cubicBezTo>
                        <a:pt x="22" y="130"/>
                        <a:pt x="24" y="132"/>
                        <a:pt x="28" y="134"/>
                      </a:cubicBezTo>
                      <a:cubicBezTo>
                        <a:pt x="30" y="134"/>
                        <a:pt x="31" y="135"/>
                        <a:pt x="32" y="136"/>
                      </a:cubicBezTo>
                      <a:cubicBezTo>
                        <a:pt x="33" y="135"/>
                        <a:pt x="33" y="135"/>
                        <a:pt x="34" y="134"/>
                      </a:cubicBezTo>
                      <a:cubicBezTo>
                        <a:pt x="40" y="129"/>
                        <a:pt x="50" y="125"/>
                        <a:pt x="58" y="127"/>
                      </a:cubicBezTo>
                      <a:cubicBezTo>
                        <a:pt x="65" y="129"/>
                        <a:pt x="72" y="125"/>
                        <a:pt x="75" y="130"/>
                      </a:cubicBezTo>
                      <a:cubicBezTo>
                        <a:pt x="78" y="135"/>
                        <a:pt x="75" y="143"/>
                        <a:pt x="76" y="147"/>
                      </a:cubicBezTo>
                      <a:cubicBezTo>
                        <a:pt x="78" y="150"/>
                        <a:pt x="70" y="150"/>
                        <a:pt x="65" y="150"/>
                      </a:cubicBezTo>
                      <a:cubicBezTo>
                        <a:pt x="60" y="149"/>
                        <a:pt x="50" y="152"/>
                        <a:pt x="51" y="155"/>
                      </a:cubicBezTo>
                      <a:cubicBezTo>
                        <a:pt x="53" y="158"/>
                        <a:pt x="56" y="165"/>
                        <a:pt x="50" y="161"/>
                      </a:cubicBezTo>
                      <a:cubicBezTo>
                        <a:pt x="43" y="157"/>
                        <a:pt x="40" y="165"/>
                        <a:pt x="44" y="165"/>
                      </a:cubicBezTo>
                      <a:cubicBezTo>
                        <a:pt x="48" y="165"/>
                        <a:pt x="53" y="169"/>
                        <a:pt x="53" y="172"/>
                      </a:cubicBezTo>
                      <a:cubicBezTo>
                        <a:pt x="53" y="175"/>
                        <a:pt x="53" y="182"/>
                        <a:pt x="56" y="181"/>
                      </a:cubicBezTo>
                      <a:cubicBezTo>
                        <a:pt x="60" y="180"/>
                        <a:pt x="60" y="186"/>
                        <a:pt x="64" y="185"/>
                      </a:cubicBezTo>
                      <a:cubicBezTo>
                        <a:pt x="69" y="185"/>
                        <a:pt x="73" y="187"/>
                        <a:pt x="70" y="191"/>
                      </a:cubicBezTo>
                      <a:cubicBezTo>
                        <a:pt x="66" y="195"/>
                        <a:pt x="72" y="207"/>
                        <a:pt x="73" y="205"/>
                      </a:cubicBezTo>
                      <a:cubicBezTo>
                        <a:pt x="74" y="203"/>
                        <a:pt x="73" y="199"/>
                        <a:pt x="75" y="197"/>
                      </a:cubicBezTo>
                      <a:cubicBezTo>
                        <a:pt x="72" y="191"/>
                        <a:pt x="83" y="191"/>
                        <a:pt x="86" y="191"/>
                      </a:cubicBezTo>
                      <a:cubicBezTo>
                        <a:pt x="90" y="191"/>
                        <a:pt x="96" y="196"/>
                        <a:pt x="100" y="201"/>
                      </a:cubicBezTo>
                      <a:cubicBezTo>
                        <a:pt x="104" y="207"/>
                        <a:pt x="108" y="203"/>
                        <a:pt x="108" y="203"/>
                      </a:cubicBezTo>
                      <a:cubicBezTo>
                        <a:pt x="110" y="153"/>
                        <a:pt x="110" y="153"/>
                        <a:pt x="110" y="153"/>
                      </a:cubicBezTo>
                      <a:cubicBezTo>
                        <a:pt x="138" y="146"/>
                        <a:pt x="138" y="146"/>
                        <a:pt x="138" y="146"/>
                      </a:cubicBezTo>
                      <a:cubicBezTo>
                        <a:pt x="138" y="145"/>
                        <a:pt x="139" y="144"/>
                        <a:pt x="139" y="144"/>
                      </a:cubicBezTo>
                      <a:cubicBezTo>
                        <a:pt x="143" y="139"/>
                        <a:pt x="148" y="143"/>
                        <a:pt x="149" y="144"/>
                      </a:cubicBezTo>
                      <a:cubicBezTo>
                        <a:pt x="151" y="145"/>
                        <a:pt x="150" y="139"/>
                        <a:pt x="154" y="139"/>
                      </a:cubicBezTo>
                      <a:cubicBezTo>
                        <a:pt x="158" y="139"/>
                        <a:pt x="154" y="146"/>
                        <a:pt x="157" y="146"/>
                      </a:cubicBezTo>
                      <a:cubicBezTo>
                        <a:pt x="159" y="146"/>
                        <a:pt x="164" y="154"/>
                        <a:pt x="163" y="160"/>
                      </a:cubicBezTo>
                      <a:cubicBezTo>
                        <a:pt x="167" y="164"/>
                        <a:pt x="175" y="173"/>
                        <a:pt x="176" y="175"/>
                      </a:cubicBezTo>
                      <a:cubicBezTo>
                        <a:pt x="177" y="177"/>
                        <a:pt x="188" y="173"/>
                        <a:pt x="191" y="174"/>
                      </a:cubicBezTo>
                      <a:cubicBezTo>
                        <a:pt x="193" y="175"/>
                        <a:pt x="210" y="175"/>
                        <a:pt x="213" y="175"/>
                      </a:cubicBezTo>
                      <a:cubicBezTo>
                        <a:pt x="216" y="175"/>
                        <a:pt x="219" y="181"/>
                        <a:pt x="222" y="181"/>
                      </a:cubicBezTo>
                      <a:cubicBezTo>
                        <a:pt x="226" y="182"/>
                        <a:pt x="224" y="188"/>
                        <a:pt x="225" y="192"/>
                      </a:cubicBezTo>
                      <a:cubicBezTo>
                        <a:pt x="225" y="196"/>
                        <a:pt x="231" y="200"/>
                        <a:pt x="231" y="204"/>
                      </a:cubicBezTo>
                      <a:cubicBezTo>
                        <a:pt x="232" y="207"/>
                        <a:pt x="237" y="205"/>
                        <a:pt x="241" y="206"/>
                      </a:cubicBezTo>
                      <a:cubicBezTo>
                        <a:pt x="244" y="207"/>
                        <a:pt x="250" y="209"/>
                        <a:pt x="250" y="212"/>
                      </a:cubicBezTo>
                      <a:cubicBezTo>
                        <a:pt x="251" y="216"/>
                        <a:pt x="255" y="213"/>
                        <a:pt x="256" y="210"/>
                      </a:cubicBezTo>
                      <a:cubicBezTo>
                        <a:pt x="256" y="208"/>
                        <a:pt x="260" y="204"/>
                        <a:pt x="267" y="201"/>
                      </a:cubicBezTo>
                      <a:cubicBezTo>
                        <a:pt x="270" y="200"/>
                        <a:pt x="272" y="200"/>
                        <a:pt x="274" y="201"/>
                      </a:cubicBezTo>
                      <a:cubicBezTo>
                        <a:pt x="275" y="198"/>
                        <a:pt x="276" y="195"/>
                        <a:pt x="277" y="195"/>
                      </a:cubicBezTo>
                      <a:cubicBezTo>
                        <a:pt x="279" y="194"/>
                        <a:pt x="284" y="190"/>
                        <a:pt x="284" y="187"/>
                      </a:cubicBezTo>
                      <a:cubicBezTo>
                        <a:pt x="284" y="184"/>
                        <a:pt x="293" y="184"/>
                        <a:pt x="299" y="187"/>
                      </a:cubicBezTo>
                      <a:cubicBezTo>
                        <a:pt x="305" y="190"/>
                        <a:pt x="309" y="190"/>
                        <a:pt x="309" y="185"/>
                      </a:cubicBezTo>
                      <a:cubicBezTo>
                        <a:pt x="310" y="180"/>
                        <a:pt x="318" y="179"/>
                        <a:pt x="321" y="180"/>
                      </a:cubicBezTo>
                      <a:cubicBezTo>
                        <a:pt x="324" y="182"/>
                        <a:pt x="332" y="186"/>
                        <a:pt x="336" y="185"/>
                      </a:cubicBezTo>
                      <a:cubicBezTo>
                        <a:pt x="340" y="183"/>
                        <a:pt x="360" y="185"/>
                        <a:pt x="365" y="186"/>
                      </a:cubicBezTo>
                      <a:cubicBezTo>
                        <a:pt x="370" y="188"/>
                        <a:pt x="371" y="184"/>
                        <a:pt x="376" y="189"/>
                      </a:cubicBezTo>
                      <a:cubicBezTo>
                        <a:pt x="379" y="193"/>
                        <a:pt x="381" y="190"/>
                        <a:pt x="385" y="193"/>
                      </a:cubicBezTo>
                      <a:cubicBezTo>
                        <a:pt x="385" y="192"/>
                        <a:pt x="385" y="190"/>
                        <a:pt x="385" y="188"/>
                      </a:cubicBezTo>
                      <a:cubicBezTo>
                        <a:pt x="385" y="185"/>
                        <a:pt x="390" y="182"/>
                        <a:pt x="391" y="180"/>
                      </a:cubicBezTo>
                      <a:cubicBezTo>
                        <a:pt x="392" y="177"/>
                        <a:pt x="386" y="170"/>
                        <a:pt x="386" y="167"/>
                      </a:cubicBezTo>
                      <a:cubicBezTo>
                        <a:pt x="386" y="165"/>
                        <a:pt x="386" y="159"/>
                        <a:pt x="384" y="158"/>
                      </a:cubicBezTo>
                      <a:cubicBezTo>
                        <a:pt x="381" y="156"/>
                        <a:pt x="389" y="153"/>
                        <a:pt x="390" y="153"/>
                      </a:cubicBezTo>
                      <a:cubicBezTo>
                        <a:pt x="394" y="153"/>
                        <a:pt x="399" y="149"/>
                        <a:pt x="401" y="151"/>
                      </a:cubicBezTo>
                      <a:cubicBezTo>
                        <a:pt x="403" y="153"/>
                        <a:pt x="406" y="153"/>
                        <a:pt x="409" y="153"/>
                      </a:cubicBezTo>
                      <a:cubicBezTo>
                        <a:pt x="412" y="153"/>
                        <a:pt x="411" y="149"/>
                        <a:pt x="409" y="148"/>
                      </a:cubicBezTo>
                      <a:cubicBezTo>
                        <a:pt x="407" y="146"/>
                        <a:pt x="415" y="131"/>
                        <a:pt x="416" y="126"/>
                      </a:cubicBezTo>
                      <a:cubicBezTo>
                        <a:pt x="417" y="121"/>
                        <a:pt x="420" y="126"/>
                        <a:pt x="424" y="126"/>
                      </a:cubicBezTo>
                      <a:cubicBezTo>
                        <a:pt x="427" y="127"/>
                        <a:pt x="432" y="126"/>
                        <a:pt x="434" y="127"/>
                      </a:cubicBezTo>
                      <a:cubicBezTo>
                        <a:pt x="436" y="128"/>
                        <a:pt x="443" y="126"/>
                        <a:pt x="445" y="123"/>
                      </a:cubicBezTo>
                      <a:cubicBezTo>
                        <a:pt x="446" y="121"/>
                        <a:pt x="443" y="120"/>
                        <a:pt x="443" y="114"/>
                      </a:cubicBezTo>
                      <a:cubicBezTo>
                        <a:pt x="443" y="108"/>
                        <a:pt x="447" y="106"/>
                        <a:pt x="450" y="106"/>
                      </a:cubicBezTo>
                      <a:cubicBezTo>
                        <a:pt x="454" y="106"/>
                        <a:pt x="455" y="102"/>
                        <a:pt x="455" y="99"/>
                      </a:cubicBezTo>
                      <a:cubicBezTo>
                        <a:pt x="455" y="97"/>
                        <a:pt x="458" y="95"/>
                        <a:pt x="459" y="92"/>
                      </a:cubicBezTo>
                      <a:cubicBezTo>
                        <a:pt x="458" y="91"/>
                        <a:pt x="457" y="89"/>
                        <a:pt x="457" y="88"/>
                      </a:cubicBezTo>
                      <a:close/>
                      <a:moveTo>
                        <a:pt x="171" y="137"/>
                      </a:moveTo>
                      <a:cubicBezTo>
                        <a:pt x="170" y="139"/>
                        <a:pt x="157" y="135"/>
                        <a:pt x="156" y="132"/>
                      </a:cubicBezTo>
                      <a:cubicBezTo>
                        <a:pt x="155" y="130"/>
                        <a:pt x="174" y="133"/>
                        <a:pt x="171" y="137"/>
                      </a:cubicBezTo>
                      <a:close/>
                      <a:moveTo>
                        <a:pt x="361" y="136"/>
                      </a:moveTo>
                      <a:cubicBezTo>
                        <a:pt x="351" y="136"/>
                        <a:pt x="331" y="131"/>
                        <a:pt x="322" y="140"/>
                      </a:cubicBezTo>
                      <a:cubicBezTo>
                        <a:pt x="314" y="149"/>
                        <a:pt x="320" y="154"/>
                        <a:pt x="316" y="154"/>
                      </a:cubicBezTo>
                      <a:cubicBezTo>
                        <a:pt x="312" y="155"/>
                        <a:pt x="310" y="141"/>
                        <a:pt x="315" y="136"/>
                      </a:cubicBezTo>
                      <a:cubicBezTo>
                        <a:pt x="320" y="131"/>
                        <a:pt x="335" y="129"/>
                        <a:pt x="344" y="132"/>
                      </a:cubicBezTo>
                      <a:cubicBezTo>
                        <a:pt x="353" y="134"/>
                        <a:pt x="370" y="130"/>
                        <a:pt x="372" y="130"/>
                      </a:cubicBezTo>
                      <a:cubicBezTo>
                        <a:pt x="375" y="131"/>
                        <a:pt x="370" y="136"/>
                        <a:pt x="361" y="136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3" name="Freeform 156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4778375" y="898525"/>
                  <a:ext cx="3681413" cy="1411288"/>
                </a:xfrm>
                <a:custGeom>
                  <a:avLst/>
                  <a:gdLst/>
                  <a:ahLst/>
                  <a:cxnLst>
                    <a:cxn ang="0">
                      <a:pos x="814" y="12"/>
                    </a:cxn>
                    <a:cxn ang="0">
                      <a:pos x="840" y="45"/>
                    </a:cxn>
                    <a:cxn ang="0">
                      <a:pos x="912" y="61"/>
                    </a:cxn>
                    <a:cxn ang="0">
                      <a:pos x="822" y="28"/>
                    </a:cxn>
                    <a:cxn ang="0">
                      <a:pos x="1331" y="168"/>
                    </a:cxn>
                    <a:cxn ang="0">
                      <a:pos x="1358" y="198"/>
                    </a:cxn>
                    <a:cxn ang="0">
                      <a:pos x="1388" y="664"/>
                    </a:cxn>
                    <a:cxn ang="0">
                      <a:pos x="355" y="25"/>
                    </a:cxn>
                    <a:cxn ang="0">
                      <a:pos x="1886" y="330"/>
                    </a:cxn>
                    <a:cxn ang="0">
                      <a:pos x="1698" y="277"/>
                    </a:cxn>
                    <a:cxn ang="0">
                      <a:pos x="1580" y="268"/>
                    </a:cxn>
                    <a:cxn ang="0">
                      <a:pos x="1412" y="221"/>
                    </a:cxn>
                    <a:cxn ang="0">
                      <a:pos x="1319" y="241"/>
                    </a:cxn>
                    <a:cxn ang="0">
                      <a:pos x="1224" y="204"/>
                    </a:cxn>
                    <a:cxn ang="0">
                      <a:pos x="1101" y="196"/>
                    </a:cxn>
                    <a:cxn ang="0">
                      <a:pos x="989" y="193"/>
                    </a:cxn>
                    <a:cxn ang="0">
                      <a:pos x="1007" y="122"/>
                    </a:cxn>
                    <a:cxn ang="0">
                      <a:pos x="909" y="126"/>
                    </a:cxn>
                    <a:cxn ang="0">
                      <a:pos x="800" y="148"/>
                    </a:cxn>
                    <a:cxn ang="0">
                      <a:pos x="764" y="190"/>
                    </a:cxn>
                    <a:cxn ang="0">
                      <a:pos x="667" y="228"/>
                    </a:cxn>
                    <a:cxn ang="0">
                      <a:pos x="623" y="257"/>
                    </a:cxn>
                    <a:cxn ang="0">
                      <a:pos x="630" y="312"/>
                    </a:cxn>
                    <a:cxn ang="0">
                      <a:pos x="603" y="320"/>
                    </a:cxn>
                    <a:cxn ang="0">
                      <a:pos x="557" y="231"/>
                    </a:cxn>
                    <a:cxn ang="0">
                      <a:pos x="468" y="273"/>
                    </a:cxn>
                    <a:cxn ang="0">
                      <a:pos x="384" y="305"/>
                    </a:cxn>
                    <a:cxn ang="0">
                      <a:pos x="307" y="312"/>
                    </a:cxn>
                    <a:cxn ang="0">
                      <a:pos x="230" y="353"/>
                    </a:cxn>
                    <a:cxn ang="0">
                      <a:pos x="170" y="355"/>
                    </a:cxn>
                    <a:cxn ang="0">
                      <a:pos x="201" y="292"/>
                    </a:cxn>
                    <a:cxn ang="0">
                      <a:pos x="100" y="296"/>
                    </a:cxn>
                    <a:cxn ang="0">
                      <a:pos x="133" y="407"/>
                    </a:cxn>
                    <a:cxn ang="0">
                      <a:pos x="89" y="497"/>
                    </a:cxn>
                    <a:cxn ang="0">
                      <a:pos x="134" y="574"/>
                    </a:cxn>
                    <a:cxn ang="0">
                      <a:pos x="223" y="617"/>
                    </a:cxn>
                    <a:cxn ang="0">
                      <a:pos x="193" y="682"/>
                    </a:cxn>
                    <a:cxn ang="0">
                      <a:pos x="326" y="731"/>
                    </a:cxn>
                    <a:cxn ang="0">
                      <a:pos x="312" y="613"/>
                    </a:cxn>
                    <a:cxn ang="0">
                      <a:pos x="425" y="599"/>
                    </a:cxn>
                    <a:cxn ang="0">
                      <a:pos x="472" y="554"/>
                    </a:cxn>
                    <a:cxn ang="0">
                      <a:pos x="610" y="554"/>
                    </a:cxn>
                    <a:cxn ang="0">
                      <a:pos x="738" y="612"/>
                    </a:cxn>
                    <a:cxn ang="0">
                      <a:pos x="849" y="616"/>
                    </a:cxn>
                    <a:cxn ang="0">
                      <a:pos x="939" y="614"/>
                    </a:cxn>
                    <a:cxn ang="0">
                      <a:pos x="1099" y="622"/>
                    </a:cxn>
                    <a:cxn ang="0">
                      <a:pos x="1210" y="615"/>
                    </a:cxn>
                    <a:cxn ang="0">
                      <a:pos x="1251" y="689"/>
                    </a:cxn>
                    <a:cxn ang="0">
                      <a:pos x="1365" y="573"/>
                    </a:cxn>
                    <a:cxn ang="0">
                      <a:pos x="1310" y="530"/>
                    </a:cxn>
                    <a:cxn ang="0">
                      <a:pos x="1484" y="473"/>
                    </a:cxn>
                    <a:cxn ang="0">
                      <a:pos x="1584" y="440"/>
                    </a:cxn>
                    <a:cxn ang="0">
                      <a:pos x="1544" y="494"/>
                    </a:cxn>
                    <a:cxn ang="0">
                      <a:pos x="1607" y="521"/>
                    </a:cxn>
                    <a:cxn ang="0">
                      <a:pos x="1697" y="458"/>
                    </a:cxn>
                    <a:cxn ang="0">
                      <a:pos x="1766" y="373"/>
                    </a:cxn>
                    <a:cxn ang="0">
                      <a:pos x="1875" y="379"/>
                    </a:cxn>
                    <a:cxn ang="0">
                      <a:pos x="993" y="567"/>
                    </a:cxn>
                    <a:cxn ang="0">
                      <a:pos x="386" y="247"/>
                    </a:cxn>
                    <a:cxn ang="0">
                      <a:pos x="485" y="133"/>
                    </a:cxn>
                    <a:cxn ang="0">
                      <a:pos x="415" y="39"/>
                    </a:cxn>
                    <a:cxn ang="0">
                      <a:pos x="464" y="16"/>
                    </a:cxn>
                  </a:cxnLst>
                  <a:rect l="0" t="0" r="r" b="b"/>
                  <a:pathLst>
                    <a:path w="1926" h="739">
                      <a:moveTo>
                        <a:pt x="29" y="534"/>
                      </a:moveTo>
                      <a:cubicBezTo>
                        <a:pt x="28" y="535"/>
                        <a:pt x="24" y="534"/>
                        <a:pt x="23" y="532"/>
                      </a:cubicBezTo>
                      <a:cubicBezTo>
                        <a:pt x="22" y="530"/>
                        <a:pt x="18" y="531"/>
                        <a:pt x="16" y="531"/>
                      </a:cubicBezTo>
                      <a:cubicBezTo>
                        <a:pt x="16" y="532"/>
                        <a:pt x="17" y="532"/>
                        <a:pt x="18" y="533"/>
                      </a:cubicBezTo>
                      <a:cubicBezTo>
                        <a:pt x="19" y="536"/>
                        <a:pt x="12" y="536"/>
                        <a:pt x="14" y="539"/>
                      </a:cubicBezTo>
                      <a:cubicBezTo>
                        <a:pt x="16" y="542"/>
                        <a:pt x="9" y="542"/>
                        <a:pt x="9" y="539"/>
                      </a:cubicBezTo>
                      <a:cubicBezTo>
                        <a:pt x="9" y="536"/>
                        <a:pt x="1" y="537"/>
                        <a:pt x="1" y="540"/>
                      </a:cubicBezTo>
                      <a:cubicBezTo>
                        <a:pt x="1" y="540"/>
                        <a:pt x="1" y="541"/>
                        <a:pt x="0" y="542"/>
                      </a:cubicBezTo>
                      <a:cubicBezTo>
                        <a:pt x="2" y="543"/>
                        <a:pt x="5" y="544"/>
                        <a:pt x="6" y="544"/>
                      </a:cubicBezTo>
                      <a:cubicBezTo>
                        <a:pt x="7" y="545"/>
                        <a:pt x="27" y="547"/>
                        <a:pt x="35" y="545"/>
                      </a:cubicBezTo>
                      <a:cubicBezTo>
                        <a:pt x="35" y="544"/>
                        <a:pt x="36" y="540"/>
                        <a:pt x="36" y="538"/>
                      </a:cubicBezTo>
                      <a:cubicBezTo>
                        <a:pt x="36" y="536"/>
                        <a:pt x="31" y="534"/>
                        <a:pt x="29" y="534"/>
                      </a:cubicBezTo>
                      <a:close/>
                      <a:moveTo>
                        <a:pt x="814" y="12"/>
                      </a:moveTo>
                      <a:cubicBezTo>
                        <a:pt x="815" y="7"/>
                        <a:pt x="793" y="9"/>
                        <a:pt x="799" y="14"/>
                      </a:cubicBezTo>
                      <a:cubicBezTo>
                        <a:pt x="801" y="16"/>
                        <a:pt x="812" y="17"/>
                        <a:pt x="814" y="12"/>
                      </a:cubicBezTo>
                      <a:close/>
                      <a:moveTo>
                        <a:pt x="512" y="21"/>
                      </a:moveTo>
                      <a:cubicBezTo>
                        <a:pt x="524" y="20"/>
                        <a:pt x="524" y="13"/>
                        <a:pt x="517" y="11"/>
                      </a:cubicBezTo>
                      <a:cubicBezTo>
                        <a:pt x="511" y="10"/>
                        <a:pt x="510" y="15"/>
                        <a:pt x="506" y="15"/>
                      </a:cubicBezTo>
                      <a:cubicBezTo>
                        <a:pt x="503" y="15"/>
                        <a:pt x="490" y="17"/>
                        <a:pt x="493" y="20"/>
                      </a:cubicBezTo>
                      <a:cubicBezTo>
                        <a:pt x="496" y="23"/>
                        <a:pt x="505" y="22"/>
                        <a:pt x="512" y="21"/>
                      </a:cubicBezTo>
                      <a:close/>
                      <a:moveTo>
                        <a:pt x="840" y="45"/>
                      </a:moveTo>
                      <a:cubicBezTo>
                        <a:pt x="840" y="49"/>
                        <a:pt x="829" y="53"/>
                        <a:pt x="832" y="55"/>
                      </a:cubicBezTo>
                      <a:cubicBezTo>
                        <a:pt x="835" y="58"/>
                        <a:pt x="837" y="57"/>
                        <a:pt x="841" y="58"/>
                      </a:cubicBezTo>
                      <a:cubicBezTo>
                        <a:pt x="844" y="58"/>
                        <a:pt x="846" y="67"/>
                        <a:pt x="852" y="65"/>
                      </a:cubicBezTo>
                      <a:cubicBezTo>
                        <a:pt x="858" y="64"/>
                        <a:pt x="874" y="72"/>
                        <a:pt x="884" y="72"/>
                      </a:cubicBezTo>
                      <a:cubicBezTo>
                        <a:pt x="893" y="72"/>
                        <a:pt x="894" y="64"/>
                        <a:pt x="891" y="64"/>
                      </a:cubicBezTo>
                      <a:cubicBezTo>
                        <a:pt x="888" y="63"/>
                        <a:pt x="891" y="59"/>
                        <a:pt x="896" y="51"/>
                      </a:cubicBezTo>
                      <a:cubicBezTo>
                        <a:pt x="902" y="43"/>
                        <a:pt x="880" y="38"/>
                        <a:pt x="880" y="44"/>
                      </a:cubicBezTo>
                      <a:cubicBezTo>
                        <a:pt x="880" y="50"/>
                        <a:pt x="873" y="42"/>
                        <a:pt x="871" y="39"/>
                      </a:cubicBezTo>
                      <a:cubicBezTo>
                        <a:pt x="869" y="35"/>
                        <a:pt x="840" y="42"/>
                        <a:pt x="840" y="45"/>
                      </a:cubicBezTo>
                      <a:close/>
                      <a:moveTo>
                        <a:pt x="576" y="206"/>
                      </a:moveTo>
                      <a:cubicBezTo>
                        <a:pt x="580" y="207"/>
                        <a:pt x="592" y="205"/>
                        <a:pt x="593" y="202"/>
                      </a:cubicBezTo>
                      <a:cubicBezTo>
                        <a:pt x="595" y="200"/>
                        <a:pt x="589" y="197"/>
                        <a:pt x="581" y="197"/>
                      </a:cubicBezTo>
                      <a:cubicBezTo>
                        <a:pt x="573" y="197"/>
                        <a:pt x="572" y="206"/>
                        <a:pt x="576" y="206"/>
                      </a:cubicBezTo>
                      <a:close/>
                      <a:moveTo>
                        <a:pt x="673" y="211"/>
                      </a:moveTo>
                      <a:cubicBezTo>
                        <a:pt x="679" y="214"/>
                        <a:pt x="683" y="213"/>
                        <a:pt x="682" y="208"/>
                      </a:cubicBezTo>
                      <a:cubicBezTo>
                        <a:pt x="681" y="202"/>
                        <a:pt x="669" y="209"/>
                        <a:pt x="673" y="211"/>
                      </a:cubicBezTo>
                      <a:close/>
                      <a:moveTo>
                        <a:pt x="892" y="92"/>
                      </a:moveTo>
                      <a:cubicBezTo>
                        <a:pt x="896" y="95"/>
                        <a:pt x="911" y="89"/>
                        <a:pt x="921" y="89"/>
                      </a:cubicBezTo>
                      <a:cubicBezTo>
                        <a:pt x="931" y="90"/>
                        <a:pt x="959" y="82"/>
                        <a:pt x="960" y="76"/>
                      </a:cubicBezTo>
                      <a:cubicBezTo>
                        <a:pt x="961" y="71"/>
                        <a:pt x="950" y="71"/>
                        <a:pt x="946" y="67"/>
                      </a:cubicBezTo>
                      <a:cubicBezTo>
                        <a:pt x="941" y="62"/>
                        <a:pt x="932" y="66"/>
                        <a:pt x="929" y="70"/>
                      </a:cubicBezTo>
                      <a:cubicBezTo>
                        <a:pt x="927" y="74"/>
                        <a:pt x="924" y="70"/>
                        <a:pt x="931" y="64"/>
                      </a:cubicBezTo>
                      <a:cubicBezTo>
                        <a:pt x="937" y="58"/>
                        <a:pt x="924" y="53"/>
                        <a:pt x="924" y="57"/>
                      </a:cubicBezTo>
                      <a:cubicBezTo>
                        <a:pt x="924" y="61"/>
                        <a:pt x="912" y="57"/>
                        <a:pt x="912" y="61"/>
                      </a:cubicBezTo>
                      <a:cubicBezTo>
                        <a:pt x="912" y="65"/>
                        <a:pt x="908" y="66"/>
                        <a:pt x="908" y="70"/>
                      </a:cubicBezTo>
                      <a:cubicBezTo>
                        <a:pt x="908" y="74"/>
                        <a:pt x="900" y="68"/>
                        <a:pt x="900" y="76"/>
                      </a:cubicBezTo>
                      <a:cubicBezTo>
                        <a:pt x="899" y="85"/>
                        <a:pt x="887" y="89"/>
                        <a:pt x="892" y="92"/>
                      </a:cubicBezTo>
                      <a:close/>
                      <a:moveTo>
                        <a:pt x="822" y="36"/>
                      </a:moveTo>
                      <a:cubicBezTo>
                        <a:pt x="829" y="39"/>
                        <a:pt x="826" y="40"/>
                        <a:pt x="820" y="40"/>
                      </a:cubicBezTo>
                      <a:cubicBezTo>
                        <a:pt x="813" y="40"/>
                        <a:pt x="807" y="42"/>
                        <a:pt x="812" y="44"/>
                      </a:cubicBezTo>
                      <a:cubicBezTo>
                        <a:pt x="815" y="46"/>
                        <a:pt x="815" y="49"/>
                        <a:pt x="822" y="51"/>
                      </a:cubicBezTo>
                      <a:cubicBezTo>
                        <a:pt x="829" y="53"/>
                        <a:pt x="836" y="47"/>
                        <a:pt x="835" y="43"/>
                      </a:cubicBezTo>
                      <a:cubicBezTo>
                        <a:pt x="834" y="39"/>
                        <a:pt x="859" y="35"/>
                        <a:pt x="866" y="34"/>
                      </a:cubicBezTo>
                      <a:cubicBezTo>
                        <a:pt x="873" y="32"/>
                        <a:pt x="862" y="25"/>
                        <a:pt x="869" y="24"/>
                      </a:cubicBezTo>
                      <a:cubicBezTo>
                        <a:pt x="876" y="24"/>
                        <a:pt x="873" y="20"/>
                        <a:pt x="864" y="19"/>
                      </a:cubicBezTo>
                      <a:cubicBezTo>
                        <a:pt x="855" y="18"/>
                        <a:pt x="859" y="10"/>
                        <a:pt x="856" y="7"/>
                      </a:cubicBezTo>
                      <a:cubicBezTo>
                        <a:pt x="853" y="5"/>
                        <a:pt x="851" y="11"/>
                        <a:pt x="840" y="13"/>
                      </a:cubicBezTo>
                      <a:cubicBezTo>
                        <a:pt x="828" y="15"/>
                        <a:pt x="822" y="18"/>
                        <a:pt x="827" y="21"/>
                      </a:cubicBezTo>
                      <a:cubicBezTo>
                        <a:pt x="832" y="23"/>
                        <a:pt x="827" y="29"/>
                        <a:pt x="822" y="28"/>
                      </a:cubicBezTo>
                      <a:cubicBezTo>
                        <a:pt x="817" y="28"/>
                        <a:pt x="816" y="33"/>
                        <a:pt x="822" y="36"/>
                      </a:cubicBezTo>
                      <a:close/>
                      <a:moveTo>
                        <a:pt x="1423" y="161"/>
                      </a:moveTo>
                      <a:cubicBezTo>
                        <a:pt x="1431" y="161"/>
                        <a:pt x="1435" y="169"/>
                        <a:pt x="1450" y="170"/>
                      </a:cubicBezTo>
                      <a:cubicBezTo>
                        <a:pt x="1465" y="171"/>
                        <a:pt x="1477" y="168"/>
                        <a:pt x="1477" y="165"/>
                      </a:cubicBezTo>
                      <a:cubicBezTo>
                        <a:pt x="1477" y="161"/>
                        <a:pt x="1463" y="156"/>
                        <a:pt x="1459" y="159"/>
                      </a:cubicBezTo>
                      <a:cubicBezTo>
                        <a:pt x="1454" y="162"/>
                        <a:pt x="1451" y="155"/>
                        <a:pt x="1446" y="156"/>
                      </a:cubicBezTo>
                      <a:cubicBezTo>
                        <a:pt x="1440" y="158"/>
                        <a:pt x="1433" y="158"/>
                        <a:pt x="1430" y="153"/>
                      </a:cubicBezTo>
                      <a:cubicBezTo>
                        <a:pt x="1428" y="148"/>
                        <a:pt x="1419" y="160"/>
                        <a:pt x="1423" y="161"/>
                      </a:cubicBezTo>
                      <a:close/>
                      <a:moveTo>
                        <a:pt x="1795" y="254"/>
                      </a:moveTo>
                      <a:cubicBezTo>
                        <a:pt x="1801" y="257"/>
                        <a:pt x="1805" y="250"/>
                        <a:pt x="1811" y="254"/>
                      </a:cubicBezTo>
                      <a:cubicBezTo>
                        <a:pt x="1816" y="257"/>
                        <a:pt x="1829" y="252"/>
                        <a:pt x="1834" y="251"/>
                      </a:cubicBezTo>
                      <a:cubicBezTo>
                        <a:pt x="1840" y="250"/>
                        <a:pt x="1837" y="243"/>
                        <a:pt x="1822" y="241"/>
                      </a:cubicBezTo>
                      <a:cubicBezTo>
                        <a:pt x="1807" y="239"/>
                        <a:pt x="1788" y="250"/>
                        <a:pt x="1795" y="254"/>
                      </a:cubicBezTo>
                      <a:close/>
                      <a:moveTo>
                        <a:pt x="1322" y="161"/>
                      </a:moveTo>
                      <a:cubicBezTo>
                        <a:pt x="1326" y="163"/>
                        <a:pt x="1328" y="166"/>
                        <a:pt x="1331" y="168"/>
                      </a:cubicBezTo>
                      <a:cubicBezTo>
                        <a:pt x="1333" y="171"/>
                        <a:pt x="1343" y="167"/>
                        <a:pt x="1347" y="166"/>
                      </a:cubicBezTo>
                      <a:cubicBezTo>
                        <a:pt x="1351" y="164"/>
                        <a:pt x="1352" y="172"/>
                        <a:pt x="1358" y="168"/>
                      </a:cubicBezTo>
                      <a:cubicBezTo>
                        <a:pt x="1364" y="164"/>
                        <a:pt x="1371" y="166"/>
                        <a:pt x="1378" y="166"/>
                      </a:cubicBezTo>
                      <a:cubicBezTo>
                        <a:pt x="1385" y="166"/>
                        <a:pt x="1377" y="157"/>
                        <a:pt x="1377" y="153"/>
                      </a:cubicBezTo>
                      <a:cubicBezTo>
                        <a:pt x="1377" y="149"/>
                        <a:pt x="1386" y="151"/>
                        <a:pt x="1383" y="155"/>
                      </a:cubicBezTo>
                      <a:cubicBezTo>
                        <a:pt x="1380" y="158"/>
                        <a:pt x="1387" y="166"/>
                        <a:pt x="1398" y="165"/>
                      </a:cubicBezTo>
                      <a:cubicBezTo>
                        <a:pt x="1408" y="164"/>
                        <a:pt x="1400" y="158"/>
                        <a:pt x="1406" y="155"/>
                      </a:cubicBezTo>
                      <a:cubicBezTo>
                        <a:pt x="1411" y="153"/>
                        <a:pt x="1410" y="150"/>
                        <a:pt x="1403" y="146"/>
                      </a:cubicBezTo>
                      <a:cubicBezTo>
                        <a:pt x="1395" y="141"/>
                        <a:pt x="1385" y="144"/>
                        <a:pt x="1378" y="141"/>
                      </a:cubicBezTo>
                      <a:cubicBezTo>
                        <a:pt x="1371" y="138"/>
                        <a:pt x="1363" y="138"/>
                        <a:pt x="1362" y="145"/>
                      </a:cubicBezTo>
                      <a:cubicBezTo>
                        <a:pt x="1362" y="152"/>
                        <a:pt x="1348" y="137"/>
                        <a:pt x="1341" y="135"/>
                      </a:cubicBezTo>
                      <a:cubicBezTo>
                        <a:pt x="1333" y="132"/>
                        <a:pt x="1311" y="155"/>
                        <a:pt x="1322" y="161"/>
                      </a:cubicBezTo>
                      <a:close/>
                      <a:moveTo>
                        <a:pt x="1391" y="204"/>
                      </a:moveTo>
                      <a:cubicBezTo>
                        <a:pt x="1397" y="202"/>
                        <a:pt x="1387" y="191"/>
                        <a:pt x="1377" y="190"/>
                      </a:cubicBezTo>
                      <a:cubicBezTo>
                        <a:pt x="1366" y="188"/>
                        <a:pt x="1357" y="196"/>
                        <a:pt x="1358" y="198"/>
                      </a:cubicBezTo>
                      <a:cubicBezTo>
                        <a:pt x="1361" y="203"/>
                        <a:pt x="1385" y="205"/>
                        <a:pt x="1391" y="204"/>
                      </a:cubicBezTo>
                      <a:close/>
                      <a:moveTo>
                        <a:pt x="1365" y="182"/>
                      </a:moveTo>
                      <a:cubicBezTo>
                        <a:pt x="1365" y="177"/>
                        <a:pt x="1347" y="183"/>
                        <a:pt x="1354" y="186"/>
                      </a:cubicBezTo>
                      <a:cubicBezTo>
                        <a:pt x="1358" y="187"/>
                        <a:pt x="1365" y="187"/>
                        <a:pt x="1365" y="182"/>
                      </a:cubicBezTo>
                      <a:close/>
                      <a:moveTo>
                        <a:pt x="1389" y="589"/>
                      </a:moveTo>
                      <a:cubicBezTo>
                        <a:pt x="1385" y="579"/>
                        <a:pt x="1394" y="570"/>
                        <a:pt x="1387" y="565"/>
                      </a:cubicBezTo>
                      <a:cubicBezTo>
                        <a:pt x="1381" y="560"/>
                        <a:pt x="1383" y="549"/>
                        <a:pt x="1380" y="551"/>
                      </a:cubicBezTo>
                      <a:cubicBezTo>
                        <a:pt x="1377" y="553"/>
                        <a:pt x="1380" y="562"/>
                        <a:pt x="1375" y="563"/>
                      </a:cubicBezTo>
                      <a:cubicBezTo>
                        <a:pt x="1369" y="564"/>
                        <a:pt x="1374" y="569"/>
                        <a:pt x="1372" y="575"/>
                      </a:cubicBezTo>
                      <a:cubicBezTo>
                        <a:pt x="1370" y="582"/>
                        <a:pt x="1373" y="592"/>
                        <a:pt x="1376" y="598"/>
                      </a:cubicBezTo>
                      <a:cubicBezTo>
                        <a:pt x="1379" y="604"/>
                        <a:pt x="1372" y="636"/>
                        <a:pt x="1375" y="641"/>
                      </a:cubicBezTo>
                      <a:cubicBezTo>
                        <a:pt x="1378" y="646"/>
                        <a:pt x="1371" y="670"/>
                        <a:pt x="1373" y="673"/>
                      </a:cubicBezTo>
                      <a:cubicBezTo>
                        <a:pt x="1377" y="677"/>
                        <a:pt x="1374" y="666"/>
                        <a:pt x="1380" y="665"/>
                      </a:cubicBezTo>
                      <a:cubicBezTo>
                        <a:pt x="1386" y="664"/>
                        <a:pt x="1386" y="672"/>
                        <a:pt x="1390" y="674"/>
                      </a:cubicBezTo>
                      <a:cubicBezTo>
                        <a:pt x="1394" y="675"/>
                        <a:pt x="1391" y="663"/>
                        <a:pt x="1388" y="664"/>
                      </a:cubicBezTo>
                      <a:cubicBezTo>
                        <a:pt x="1385" y="664"/>
                        <a:pt x="1382" y="656"/>
                        <a:pt x="1380" y="650"/>
                      </a:cubicBezTo>
                      <a:cubicBezTo>
                        <a:pt x="1379" y="645"/>
                        <a:pt x="1384" y="639"/>
                        <a:pt x="1384" y="632"/>
                      </a:cubicBezTo>
                      <a:cubicBezTo>
                        <a:pt x="1384" y="625"/>
                        <a:pt x="1392" y="626"/>
                        <a:pt x="1397" y="631"/>
                      </a:cubicBezTo>
                      <a:cubicBezTo>
                        <a:pt x="1402" y="636"/>
                        <a:pt x="1403" y="632"/>
                        <a:pt x="1401" y="629"/>
                      </a:cubicBezTo>
                      <a:cubicBezTo>
                        <a:pt x="1399" y="625"/>
                        <a:pt x="1392" y="598"/>
                        <a:pt x="1389" y="589"/>
                      </a:cubicBezTo>
                      <a:close/>
                      <a:moveTo>
                        <a:pt x="326" y="292"/>
                      </a:moveTo>
                      <a:cubicBezTo>
                        <a:pt x="335" y="300"/>
                        <a:pt x="343" y="288"/>
                        <a:pt x="347" y="287"/>
                      </a:cubicBezTo>
                      <a:cubicBezTo>
                        <a:pt x="351" y="287"/>
                        <a:pt x="344" y="282"/>
                        <a:pt x="337" y="280"/>
                      </a:cubicBezTo>
                      <a:cubicBezTo>
                        <a:pt x="330" y="278"/>
                        <a:pt x="319" y="285"/>
                        <a:pt x="326" y="292"/>
                      </a:cubicBezTo>
                      <a:close/>
                      <a:moveTo>
                        <a:pt x="340" y="22"/>
                      </a:moveTo>
                      <a:cubicBezTo>
                        <a:pt x="345" y="26"/>
                        <a:pt x="327" y="25"/>
                        <a:pt x="325" y="28"/>
                      </a:cubicBezTo>
                      <a:cubicBezTo>
                        <a:pt x="323" y="31"/>
                        <a:pt x="312" y="30"/>
                        <a:pt x="314" y="34"/>
                      </a:cubicBezTo>
                      <a:cubicBezTo>
                        <a:pt x="316" y="38"/>
                        <a:pt x="333" y="38"/>
                        <a:pt x="333" y="35"/>
                      </a:cubicBezTo>
                      <a:cubicBezTo>
                        <a:pt x="333" y="32"/>
                        <a:pt x="342" y="35"/>
                        <a:pt x="342" y="32"/>
                      </a:cubicBezTo>
                      <a:cubicBezTo>
                        <a:pt x="342" y="29"/>
                        <a:pt x="346" y="25"/>
                        <a:pt x="355" y="25"/>
                      </a:cubicBezTo>
                      <a:cubicBezTo>
                        <a:pt x="365" y="24"/>
                        <a:pt x="365" y="21"/>
                        <a:pt x="356" y="17"/>
                      </a:cubicBezTo>
                      <a:cubicBezTo>
                        <a:pt x="347" y="13"/>
                        <a:pt x="336" y="19"/>
                        <a:pt x="340" y="22"/>
                      </a:cubicBezTo>
                      <a:close/>
                      <a:moveTo>
                        <a:pt x="309" y="25"/>
                      </a:moveTo>
                      <a:cubicBezTo>
                        <a:pt x="317" y="18"/>
                        <a:pt x="327" y="25"/>
                        <a:pt x="328" y="22"/>
                      </a:cubicBezTo>
                      <a:cubicBezTo>
                        <a:pt x="329" y="18"/>
                        <a:pt x="314" y="17"/>
                        <a:pt x="308" y="20"/>
                      </a:cubicBezTo>
                      <a:cubicBezTo>
                        <a:pt x="302" y="23"/>
                        <a:pt x="289" y="21"/>
                        <a:pt x="291" y="25"/>
                      </a:cubicBezTo>
                      <a:cubicBezTo>
                        <a:pt x="292" y="27"/>
                        <a:pt x="301" y="32"/>
                        <a:pt x="309" y="25"/>
                      </a:cubicBezTo>
                      <a:close/>
                      <a:moveTo>
                        <a:pt x="1036" y="176"/>
                      </a:moveTo>
                      <a:cubicBezTo>
                        <a:pt x="1034" y="178"/>
                        <a:pt x="1027" y="178"/>
                        <a:pt x="1029" y="181"/>
                      </a:cubicBezTo>
                      <a:cubicBezTo>
                        <a:pt x="1032" y="185"/>
                        <a:pt x="1049" y="183"/>
                        <a:pt x="1049" y="178"/>
                      </a:cubicBezTo>
                      <a:cubicBezTo>
                        <a:pt x="1050" y="172"/>
                        <a:pt x="1037" y="173"/>
                        <a:pt x="1036" y="176"/>
                      </a:cubicBezTo>
                      <a:close/>
                      <a:moveTo>
                        <a:pt x="1923" y="348"/>
                      </a:moveTo>
                      <a:cubicBezTo>
                        <a:pt x="1920" y="347"/>
                        <a:pt x="1909" y="340"/>
                        <a:pt x="1906" y="337"/>
                      </a:cubicBezTo>
                      <a:cubicBezTo>
                        <a:pt x="1904" y="333"/>
                        <a:pt x="1891" y="331"/>
                        <a:pt x="1891" y="333"/>
                      </a:cubicBezTo>
                      <a:cubicBezTo>
                        <a:pt x="1891" y="335"/>
                        <a:pt x="1887" y="332"/>
                        <a:pt x="1886" y="330"/>
                      </a:cubicBezTo>
                      <a:cubicBezTo>
                        <a:pt x="1885" y="328"/>
                        <a:pt x="1871" y="328"/>
                        <a:pt x="1871" y="330"/>
                      </a:cubicBezTo>
                      <a:cubicBezTo>
                        <a:pt x="1871" y="332"/>
                        <a:pt x="1874" y="333"/>
                        <a:pt x="1876" y="335"/>
                      </a:cubicBezTo>
                      <a:cubicBezTo>
                        <a:pt x="1878" y="338"/>
                        <a:pt x="1873" y="339"/>
                        <a:pt x="1874" y="342"/>
                      </a:cubicBezTo>
                      <a:cubicBezTo>
                        <a:pt x="1875" y="345"/>
                        <a:pt x="1869" y="341"/>
                        <a:pt x="1867" y="339"/>
                      </a:cubicBezTo>
                      <a:cubicBezTo>
                        <a:pt x="1865" y="338"/>
                        <a:pt x="1866" y="331"/>
                        <a:pt x="1867" y="328"/>
                      </a:cubicBezTo>
                      <a:cubicBezTo>
                        <a:pt x="1867" y="324"/>
                        <a:pt x="1863" y="325"/>
                        <a:pt x="1862" y="322"/>
                      </a:cubicBezTo>
                      <a:cubicBezTo>
                        <a:pt x="1862" y="318"/>
                        <a:pt x="1847" y="312"/>
                        <a:pt x="1841" y="309"/>
                      </a:cubicBezTo>
                      <a:cubicBezTo>
                        <a:pt x="1834" y="306"/>
                        <a:pt x="1826" y="304"/>
                        <a:pt x="1824" y="301"/>
                      </a:cubicBezTo>
                      <a:cubicBezTo>
                        <a:pt x="1822" y="297"/>
                        <a:pt x="1810" y="297"/>
                        <a:pt x="1806" y="292"/>
                      </a:cubicBezTo>
                      <a:cubicBezTo>
                        <a:pt x="1802" y="288"/>
                        <a:pt x="1783" y="280"/>
                        <a:pt x="1775" y="279"/>
                      </a:cubicBezTo>
                      <a:cubicBezTo>
                        <a:pt x="1766" y="279"/>
                        <a:pt x="1768" y="274"/>
                        <a:pt x="1764" y="275"/>
                      </a:cubicBezTo>
                      <a:cubicBezTo>
                        <a:pt x="1760" y="276"/>
                        <a:pt x="1743" y="275"/>
                        <a:pt x="1738" y="274"/>
                      </a:cubicBezTo>
                      <a:cubicBezTo>
                        <a:pt x="1732" y="273"/>
                        <a:pt x="1731" y="277"/>
                        <a:pt x="1727" y="276"/>
                      </a:cubicBezTo>
                      <a:cubicBezTo>
                        <a:pt x="1724" y="274"/>
                        <a:pt x="1704" y="267"/>
                        <a:pt x="1701" y="270"/>
                      </a:cubicBezTo>
                      <a:cubicBezTo>
                        <a:pt x="1699" y="272"/>
                        <a:pt x="1700" y="276"/>
                        <a:pt x="1698" y="277"/>
                      </a:cubicBezTo>
                      <a:cubicBezTo>
                        <a:pt x="1695" y="278"/>
                        <a:pt x="1698" y="281"/>
                        <a:pt x="1703" y="286"/>
                      </a:cubicBezTo>
                      <a:cubicBezTo>
                        <a:pt x="1709" y="291"/>
                        <a:pt x="1705" y="295"/>
                        <a:pt x="1700" y="297"/>
                      </a:cubicBezTo>
                      <a:cubicBezTo>
                        <a:pt x="1695" y="299"/>
                        <a:pt x="1687" y="295"/>
                        <a:pt x="1685" y="291"/>
                      </a:cubicBezTo>
                      <a:cubicBezTo>
                        <a:pt x="1682" y="287"/>
                        <a:pt x="1676" y="289"/>
                        <a:pt x="1674" y="284"/>
                      </a:cubicBezTo>
                      <a:cubicBezTo>
                        <a:pt x="1672" y="279"/>
                        <a:pt x="1676" y="278"/>
                        <a:pt x="1679" y="281"/>
                      </a:cubicBezTo>
                      <a:cubicBezTo>
                        <a:pt x="1683" y="284"/>
                        <a:pt x="1687" y="281"/>
                        <a:pt x="1688" y="278"/>
                      </a:cubicBezTo>
                      <a:cubicBezTo>
                        <a:pt x="1688" y="274"/>
                        <a:pt x="1679" y="272"/>
                        <a:pt x="1673" y="272"/>
                      </a:cubicBezTo>
                      <a:cubicBezTo>
                        <a:pt x="1668" y="272"/>
                        <a:pt x="1665" y="279"/>
                        <a:pt x="1660" y="282"/>
                      </a:cubicBezTo>
                      <a:cubicBezTo>
                        <a:pt x="1655" y="285"/>
                        <a:pt x="1634" y="281"/>
                        <a:pt x="1632" y="279"/>
                      </a:cubicBezTo>
                      <a:cubicBezTo>
                        <a:pt x="1630" y="277"/>
                        <a:pt x="1601" y="279"/>
                        <a:pt x="1598" y="281"/>
                      </a:cubicBezTo>
                      <a:cubicBezTo>
                        <a:pt x="1595" y="283"/>
                        <a:pt x="1597" y="291"/>
                        <a:pt x="1596" y="292"/>
                      </a:cubicBezTo>
                      <a:cubicBezTo>
                        <a:pt x="1594" y="292"/>
                        <a:pt x="1593" y="283"/>
                        <a:pt x="1593" y="281"/>
                      </a:cubicBezTo>
                      <a:cubicBezTo>
                        <a:pt x="1593" y="279"/>
                        <a:pt x="1589" y="278"/>
                        <a:pt x="1584" y="278"/>
                      </a:cubicBezTo>
                      <a:cubicBezTo>
                        <a:pt x="1579" y="278"/>
                        <a:pt x="1576" y="278"/>
                        <a:pt x="1578" y="275"/>
                      </a:cubicBezTo>
                      <a:cubicBezTo>
                        <a:pt x="1580" y="273"/>
                        <a:pt x="1576" y="271"/>
                        <a:pt x="1580" y="268"/>
                      </a:cubicBezTo>
                      <a:cubicBezTo>
                        <a:pt x="1584" y="265"/>
                        <a:pt x="1573" y="257"/>
                        <a:pt x="1562" y="252"/>
                      </a:cubicBezTo>
                      <a:cubicBezTo>
                        <a:pt x="1551" y="248"/>
                        <a:pt x="1526" y="250"/>
                        <a:pt x="1519" y="252"/>
                      </a:cubicBezTo>
                      <a:cubicBezTo>
                        <a:pt x="1512" y="254"/>
                        <a:pt x="1499" y="254"/>
                        <a:pt x="1493" y="254"/>
                      </a:cubicBezTo>
                      <a:cubicBezTo>
                        <a:pt x="1486" y="254"/>
                        <a:pt x="1491" y="251"/>
                        <a:pt x="1490" y="248"/>
                      </a:cubicBezTo>
                      <a:cubicBezTo>
                        <a:pt x="1488" y="245"/>
                        <a:pt x="1477" y="242"/>
                        <a:pt x="1475" y="244"/>
                      </a:cubicBezTo>
                      <a:cubicBezTo>
                        <a:pt x="1474" y="247"/>
                        <a:pt x="1471" y="244"/>
                        <a:pt x="1471" y="242"/>
                      </a:cubicBezTo>
                      <a:cubicBezTo>
                        <a:pt x="1471" y="241"/>
                        <a:pt x="1461" y="237"/>
                        <a:pt x="1457" y="238"/>
                      </a:cubicBezTo>
                      <a:cubicBezTo>
                        <a:pt x="1453" y="239"/>
                        <a:pt x="1451" y="234"/>
                        <a:pt x="1456" y="234"/>
                      </a:cubicBezTo>
                      <a:cubicBezTo>
                        <a:pt x="1460" y="234"/>
                        <a:pt x="1468" y="235"/>
                        <a:pt x="1465" y="230"/>
                      </a:cubicBezTo>
                      <a:cubicBezTo>
                        <a:pt x="1461" y="224"/>
                        <a:pt x="1431" y="223"/>
                        <a:pt x="1429" y="224"/>
                      </a:cubicBezTo>
                      <a:cubicBezTo>
                        <a:pt x="1426" y="225"/>
                        <a:pt x="1428" y="229"/>
                        <a:pt x="1422" y="235"/>
                      </a:cubicBezTo>
                      <a:cubicBezTo>
                        <a:pt x="1415" y="241"/>
                        <a:pt x="1409" y="237"/>
                        <a:pt x="1410" y="234"/>
                      </a:cubicBezTo>
                      <a:cubicBezTo>
                        <a:pt x="1411" y="231"/>
                        <a:pt x="1419" y="231"/>
                        <a:pt x="1419" y="228"/>
                      </a:cubicBezTo>
                      <a:cubicBezTo>
                        <a:pt x="1419" y="225"/>
                        <a:pt x="1408" y="227"/>
                        <a:pt x="1406" y="224"/>
                      </a:cubicBezTo>
                      <a:cubicBezTo>
                        <a:pt x="1404" y="222"/>
                        <a:pt x="1408" y="220"/>
                        <a:pt x="1412" y="221"/>
                      </a:cubicBezTo>
                      <a:cubicBezTo>
                        <a:pt x="1416" y="223"/>
                        <a:pt x="1423" y="223"/>
                        <a:pt x="1424" y="221"/>
                      </a:cubicBezTo>
                      <a:cubicBezTo>
                        <a:pt x="1424" y="220"/>
                        <a:pt x="1420" y="219"/>
                        <a:pt x="1413" y="218"/>
                      </a:cubicBezTo>
                      <a:cubicBezTo>
                        <a:pt x="1406" y="217"/>
                        <a:pt x="1390" y="213"/>
                        <a:pt x="1382" y="214"/>
                      </a:cubicBezTo>
                      <a:cubicBezTo>
                        <a:pt x="1373" y="215"/>
                        <a:pt x="1369" y="211"/>
                        <a:pt x="1365" y="210"/>
                      </a:cubicBezTo>
                      <a:cubicBezTo>
                        <a:pt x="1360" y="210"/>
                        <a:pt x="1360" y="213"/>
                        <a:pt x="1362" y="216"/>
                      </a:cubicBezTo>
                      <a:cubicBezTo>
                        <a:pt x="1364" y="218"/>
                        <a:pt x="1358" y="220"/>
                        <a:pt x="1352" y="219"/>
                      </a:cubicBezTo>
                      <a:cubicBezTo>
                        <a:pt x="1347" y="218"/>
                        <a:pt x="1339" y="222"/>
                        <a:pt x="1342" y="226"/>
                      </a:cubicBezTo>
                      <a:cubicBezTo>
                        <a:pt x="1345" y="230"/>
                        <a:pt x="1348" y="225"/>
                        <a:pt x="1351" y="226"/>
                      </a:cubicBezTo>
                      <a:cubicBezTo>
                        <a:pt x="1353" y="228"/>
                        <a:pt x="1344" y="230"/>
                        <a:pt x="1348" y="232"/>
                      </a:cubicBezTo>
                      <a:cubicBezTo>
                        <a:pt x="1352" y="234"/>
                        <a:pt x="1351" y="238"/>
                        <a:pt x="1351" y="240"/>
                      </a:cubicBezTo>
                      <a:cubicBezTo>
                        <a:pt x="1351" y="242"/>
                        <a:pt x="1345" y="243"/>
                        <a:pt x="1342" y="240"/>
                      </a:cubicBezTo>
                      <a:cubicBezTo>
                        <a:pt x="1340" y="237"/>
                        <a:pt x="1336" y="240"/>
                        <a:pt x="1331" y="239"/>
                      </a:cubicBezTo>
                      <a:cubicBezTo>
                        <a:pt x="1327" y="239"/>
                        <a:pt x="1323" y="241"/>
                        <a:pt x="1328" y="242"/>
                      </a:cubicBezTo>
                      <a:cubicBezTo>
                        <a:pt x="1333" y="242"/>
                        <a:pt x="1335" y="246"/>
                        <a:pt x="1328" y="246"/>
                      </a:cubicBezTo>
                      <a:cubicBezTo>
                        <a:pt x="1322" y="247"/>
                        <a:pt x="1323" y="240"/>
                        <a:pt x="1319" y="241"/>
                      </a:cubicBezTo>
                      <a:cubicBezTo>
                        <a:pt x="1315" y="242"/>
                        <a:pt x="1307" y="238"/>
                        <a:pt x="1302" y="238"/>
                      </a:cubicBezTo>
                      <a:cubicBezTo>
                        <a:pt x="1297" y="238"/>
                        <a:pt x="1295" y="242"/>
                        <a:pt x="1289" y="242"/>
                      </a:cubicBezTo>
                      <a:cubicBezTo>
                        <a:pt x="1283" y="243"/>
                        <a:pt x="1274" y="239"/>
                        <a:pt x="1272" y="236"/>
                      </a:cubicBezTo>
                      <a:cubicBezTo>
                        <a:pt x="1269" y="232"/>
                        <a:pt x="1269" y="231"/>
                        <a:pt x="1266" y="235"/>
                      </a:cubicBezTo>
                      <a:cubicBezTo>
                        <a:pt x="1263" y="239"/>
                        <a:pt x="1262" y="246"/>
                        <a:pt x="1259" y="247"/>
                      </a:cubicBezTo>
                      <a:cubicBezTo>
                        <a:pt x="1256" y="247"/>
                        <a:pt x="1255" y="254"/>
                        <a:pt x="1252" y="256"/>
                      </a:cubicBezTo>
                      <a:cubicBezTo>
                        <a:pt x="1249" y="257"/>
                        <a:pt x="1249" y="253"/>
                        <a:pt x="1245" y="253"/>
                      </a:cubicBezTo>
                      <a:cubicBezTo>
                        <a:pt x="1241" y="254"/>
                        <a:pt x="1229" y="242"/>
                        <a:pt x="1228" y="238"/>
                      </a:cubicBezTo>
                      <a:cubicBezTo>
                        <a:pt x="1228" y="235"/>
                        <a:pt x="1220" y="228"/>
                        <a:pt x="1218" y="227"/>
                      </a:cubicBezTo>
                      <a:cubicBezTo>
                        <a:pt x="1216" y="225"/>
                        <a:pt x="1220" y="225"/>
                        <a:pt x="1223" y="227"/>
                      </a:cubicBezTo>
                      <a:cubicBezTo>
                        <a:pt x="1225" y="229"/>
                        <a:pt x="1228" y="229"/>
                        <a:pt x="1231" y="228"/>
                      </a:cubicBezTo>
                      <a:cubicBezTo>
                        <a:pt x="1233" y="226"/>
                        <a:pt x="1233" y="220"/>
                        <a:pt x="1229" y="220"/>
                      </a:cubicBezTo>
                      <a:cubicBezTo>
                        <a:pt x="1224" y="220"/>
                        <a:pt x="1226" y="216"/>
                        <a:pt x="1228" y="216"/>
                      </a:cubicBezTo>
                      <a:cubicBezTo>
                        <a:pt x="1230" y="215"/>
                        <a:pt x="1223" y="208"/>
                        <a:pt x="1226" y="208"/>
                      </a:cubicBezTo>
                      <a:cubicBezTo>
                        <a:pt x="1228" y="207"/>
                        <a:pt x="1227" y="204"/>
                        <a:pt x="1224" y="204"/>
                      </a:cubicBezTo>
                      <a:cubicBezTo>
                        <a:pt x="1220" y="203"/>
                        <a:pt x="1216" y="200"/>
                        <a:pt x="1216" y="198"/>
                      </a:cubicBezTo>
                      <a:cubicBezTo>
                        <a:pt x="1216" y="197"/>
                        <a:pt x="1200" y="196"/>
                        <a:pt x="1201" y="199"/>
                      </a:cubicBezTo>
                      <a:cubicBezTo>
                        <a:pt x="1202" y="201"/>
                        <a:pt x="1196" y="200"/>
                        <a:pt x="1197" y="198"/>
                      </a:cubicBezTo>
                      <a:cubicBezTo>
                        <a:pt x="1198" y="196"/>
                        <a:pt x="1191" y="197"/>
                        <a:pt x="1184" y="195"/>
                      </a:cubicBezTo>
                      <a:cubicBezTo>
                        <a:pt x="1177" y="193"/>
                        <a:pt x="1176" y="188"/>
                        <a:pt x="1174" y="187"/>
                      </a:cubicBezTo>
                      <a:cubicBezTo>
                        <a:pt x="1171" y="187"/>
                        <a:pt x="1172" y="194"/>
                        <a:pt x="1169" y="193"/>
                      </a:cubicBezTo>
                      <a:cubicBezTo>
                        <a:pt x="1165" y="191"/>
                        <a:pt x="1161" y="194"/>
                        <a:pt x="1163" y="199"/>
                      </a:cubicBezTo>
                      <a:cubicBezTo>
                        <a:pt x="1165" y="203"/>
                        <a:pt x="1163" y="204"/>
                        <a:pt x="1163" y="207"/>
                      </a:cubicBezTo>
                      <a:cubicBezTo>
                        <a:pt x="1162" y="211"/>
                        <a:pt x="1160" y="209"/>
                        <a:pt x="1156" y="208"/>
                      </a:cubicBezTo>
                      <a:cubicBezTo>
                        <a:pt x="1152" y="206"/>
                        <a:pt x="1152" y="211"/>
                        <a:pt x="1142" y="209"/>
                      </a:cubicBezTo>
                      <a:cubicBezTo>
                        <a:pt x="1133" y="207"/>
                        <a:pt x="1129" y="209"/>
                        <a:pt x="1127" y="206"/>
                      </a:cubicBezTo>
                      <a:cubicBezTo>
                        <a:pt x="1126" y="203"/>
                        <a:pt x="1123" y="203"/>
                        <a:pt x="1122" y="205"/>
                      </a:cubicBezTo>
                      <a:cubicBezTo>
                        <a:pt x="1122" y="208"/>
                        <a:pt x="1108" y="207"/>
                        <a:pt x="1107" y="203"/>
                      </a:cubicBezTo>
                      <a:cubicBezTo>
                        <a:pt x="1105" y="199"/>
                        <a:pt x="1109" y="199"/>
                        <a:pt x="1111" y="198"/>
                      </a:cubicBezTo>
                      <a:cubicBezTo>
                        <a:pt x="1113" y="197"/>
                        <a:pt x="1109" y="195"/>
                        <a:pt x="1101" y="196"/>
                      </a:cubicBezTo>
                      <a:cubicBezTo>
                        <a:pt x="1093" y="196"/>
                        <a:pt x="1088" y="192"/>
                        <a:pt x="1080" y="193"/>
                      </a:cubicBezTo>
                      <a:cubicBezTo>
                        <a:pt x="1072" y="193"/>
                        <a:pt x="1054" y="195"/>
                        <a:pt x="1052" y="196"/>
                      </a:cubicBezTo>
                      <a:cubicBezTo>
                        <a:pt x="1049" y="197"/>
                        <a:pt x="1054" y="202"/>
                        <a:pt x="1050" y="202"/>
                      </a:cubicBezTo>
                      <a:cubicBezTo>
                        <a:pt x="1047" y="203"/>
                        <a:pt x="1049" y="195"/>
                        <a:pt x="1049" y="191"/>
                      </a:cubicBezTo>
                      <a:cubicBezTo>
                        <a:pt x="1048" y="188"/>
                        <a:pt x="1042" y="187"/>
                        <a:pt x="1043" y="190"/>
                      </a:cubicBezTo>
                      <a:cubicBezTo>
                        <a:pt x="1044" y="193"/>
                        <a:pt x="1034" y="194"/>
                        <a:pt x="1031" y="192"/>
                      </a:cubicBezTo>
                      <a:cubicBezTo>
                        <a:pt x="1029" y="189"/>
                        <a:pt x="1025" y="187"/>
                        <a:pt x="1018" y="185"/>
                      </a:cubicBezTo>
                      <a:cubicBezTo>
                        <a:pt x="1012" y="183"/>
                        <a:pt x="1004" y="190"/>
                        <a:pt x="1006" y="192"/>
                      </a:cubicBezTo>
                      <a:cubicBezTo>
                        <a:pt x="1007" y="194"/>
                        <a:pt x="1012" y="193"/>
                        <a:pt x="1012" y="194"/>
                      </a:cubicBezTo>
                      <a:cubicBezTo>
                        <a:pt x="1013" y="197"/>
                        <a:pt x="999" y="196"/>
                        <a:pt x="999" y="198"/>
                      </a:cubicBezTo>
                      <a:cubicBezTo>
                        <a:pt x="999" y="200"/>
                        <a:pt x="985" y="204"/>
                        <a:pt x="981" y="204"/>
                      </a:cubicBezTo>
                      <a:cubicBezTo>
                        <a:pt x="970" y="205"/>
                        <a:pt x="968" y="205"/>
                        <a:pt x="963" y="210"/>
                      </a:cubicBezTo>
                      <a:cubicBezTo>
                        <a:pt x="958" y="214"/>
                        <a:pt x="962" y="206"/>
                        <a:pt x="966" y="202"/>
                      </a:cubicBezTo>
                      <a:cubicBezTo>
                        <a:pt x="970" y="198"/>
                        <a:pt x="974" y="200"/>
                        <a:pt x="976" y="196"/>
                      </a:cubicBezTo>
                      <a:cubicBezTo>
                        <a:pt x="979" y="193"/>
                        <a:pt x="982" y="194"/>
                        <a:pt x="989" y="193"/>
                      </a:cubicBezTo>
                      <a:cubicBezTo>
                        <a:pt x="995" y="192"/>
                        <a:pt x="995" y="188"/>
                        <a:pt x="998" y="187"/>
                      </a:cubicBezTo>
                      <a:cubicBezTo>
                        <a:pt x="1001" y="185"/>
                        <a:pt x="1008" y="182"/>
                        <a:pt x="1009" y="179"/>
                      </a:cubicBezTo>
                      <a:cubicBezTo>
                        <a:pt x="1011" y="176"/>
                        <a:pt x="1026" y="171"/>
                        <a:pt x="1029" y="172"/>
                      </a:cubicBezTo>
                      <a:cubicBezTo>
                        <a:pt x="1032" y="172"/>
                        <a:pt x="1032" y="166"/>
                        <a:pt x="1034" y="166"/>
                      </a:cubicBezTo>
                      <a:cubicBezTo>
                        <a:pt x="1036" y="166"/>
                        <a:pt x="1044" y="162"/>
                        <a:pt x="1048" y="160"/>
                      </a:cubicBezTo>
                      <a:cubicBezTo>
                        <a:pt x="1051" y="159"/>
                        <a:pt x="1053" y="156"/>
                        <a:pt x="1053" y="153"/>
                      </a:cubicBezTo>
                      <a:cubicBezTo>
                        <a:pt x="1053" y="151"/>
                        <a:pt x="1048" y="152"/>
                        <a:pt x="1048" y="150"/>
                      </a:cubicBezTo>
                      <a:cubicBezTo>
                        <a:pt x="1047" y="148"/>
                        <a:pt x="1050" y="149"/>
                        <a:pt x="1053" y="148"/>
                      </a:cubicBezTo>
                      <a:cubicBezTo>
                        <a:pt x="1057" y="146"/>
                        <a:pt x="1053" y="142"/>
                        <a:pt x="1051" y="142"/>
                      </a:cubicBezTo>
                      <a:cubicBezTo>
                        <a:pt x="1048" y="143"/>
                        <a:pt x="1052" y="140"/>
                        <a:pt x="1050" y="137"/>
                      </a:cubicBezTo>
                      <a:cubicBezTo>
                        <a:pt x="1047" y="134"/>
                        <a:pt x="1042" y="139"/>
                        <a:pt x="1042" y="136"/>
                      </a:cubicBezTo>
                      <a:cubicBezTo>
                        <a:pt x="1042" y="132"/>
                        <a:pt x="1042" y="128"/>
                        <a:pt x="1040" y="126"/>
                      </a:cubicBezTo>
                      <a:cubicBezTo>
                        <a:pt x="1038" y="124"/>
                        <a:pt x="1034" y="130"/>
                        <a:pt x="1030" y="127"/>
                      </a:cubicBezTo>
                      <a:cubicBezTo>
                        <a:pt x="1026" y="124"/>
                        <a:pt x="1014" y="122"/>
                        <a:pt x="1014" y="123"/>
                      </a:cubicBezTo>
                      <a:cubicBezTo>
                        <a:pt x="1014" y="124"/>
                        <a:pt x="1008" y="121"/>
                        <a:pt x="1007" y="122"/>
                      </a:cubicBezTo>
                      <a:cubicBezTo>
                        <a:pt x="1006" y="124"/>
                        <a:pt x="996" y="123"/>
                        <a:pt x="993" y="123"/>
                      </a:cubicBezTo>
                      <a:cubicBezTo>
                        <a:pt x="990" y="122"/>
                        <a:pt x="986" y="124"/>
                        <a:pt x="986" y="127"/>
                      </a:cubicBezTo>
                      <a:cubicBezTo>
                        <a:pt x="985" y="130"/>
                        <a:pt x="974" y="129"/>
                        <a:pt x="971" y="128"/>
                      </a:cubicBezTo>
                      <a:cubicBezTo>
                        <a:pt x="969" y="128"/>
                        <a:pt x="980" y="119"/>
                        <a:pt x="980" y="118"/>
                      </a:cubicBezTo>
                      <a:cubicBezTo>
                        <a:pt x="980" y="116"/>
                        <a:pt x="962" y="118"/>
                        <a:pt x="961" y="116"/>
                      </a:cubicBezTo>
                      <a:cubicBezTo>
                        <a:pt x="960" y="115"/>
                        <a:pt x="952" y="114"/>
                        <a:pt x="948" y="114"/>
                      </a:cubicBezTo>
                      <a:cubicBezTo>
                        <a:pt x="944" y="114"/>
                        <a:pt x="948" y="113"/>
                        <a:pt x="951" y="113"/>
                      </a:cubicBezTo>
                      <a:cubicBezTo>
                        <a:pt x="955" y="113"/>
                        <a:pt x="958" y="110"/>
                        <a:pt x="962" y="109"/>
                      </a:cubicBezTo>
                      <a:cubicBezTo>
                        <a:pt x="965" y="108"/>
                        <a:pt x="965" y="107"/>
                        <a:pt x="963" y="105"/>
                      </a:cubicBezTo>
                      <a:cubicBezTo>
                        <a:pt x="961" y="102"/>
                        <a:pt x="957" y="103"/>
                        <a:pt x="953" y="102"/>
                      </a:cubicBezTo>
                      <a:cubicBezTo>
                        <a:pt x="950" y="101"/>
                        <a:pt x="945" y="99"/>
                        <a:pt x="942" y="99"/>
                      </a:cubicBezTo>
                      <a:cubicBezTo>
                        <a:pt x="938" y="99"/>
                        <a:pt x="935" y="101"/>
                        <a:pt x="927" y="102"/>
                      </a:cubicBezTo>
                      <a:cubicBezTo>
                        <a:pt x="919" y="104"/>
                        <a:pt x="918" y="110"/>
                        <a:pt x="914" y="112"/>
                      </a:cubicBezTo>
                      <a:cubicBezTo>
                        <a:pt x="910" y="114"/>
                        <a:pt x="903" y="121"/>
                        <a:pt x="907" y="122"/>
                      </a:cubicBezTo>
                      <a:cubicBezTo>
                        <a:pt x="910" y="122"/>
                        <a:pt x="908" y="124"/>
                        <a:pt x="909" y="126"/>
                      </a:cubicBezTo>
                      <a:cubicBezTo>
                        <a:pt x="909" y="129"/>
                        <a:pt x="906" y="129"/>
                        <a:pt x="902" y="128"/>
                      </a:cubicBezTo>
                      <a:cubicBezTo>
                        <a:pt x="899" y="128"/>
                        <a:pt x="885" y="128"/>
                        <a:pt x="885" y="131"/>
                      </a:cubicBezTo>
                      <a:cubicBezTo>
                        <a:pt x="885" y="134"/>
                        <a:pt x="893" y="135"/>
                        <a:pt x="893" y="136"/>
                      </a:cubicBezTo>
                      <a:cubicBezTo>
                        <a:pt x="892" y="138"/>
                        <a:pt x="887" y="136"/>
                        <a:pt x="884" y="135"/>
                      </a:cubicBezTo>
                      <a:cubicBezTo>
                        <a:pt x="881" y="133"/>
                        <a:pt x="875" y="134"/>
                        <a:pt x="874" y="137"/>
                      </a:cubicBezTo>
                      <a:cubicBezTo>
                        <a:pt x="873" y="140"/>
                        <a:pt x="868" y="139"/>
                        <a:pt x="867" y="138"/>
                      </a:cubicBezTo>
                      <a:cubicBezTo>
                        <a:pt x="865" y="138"/>
                        <a:pt x="862" y="140"/>
                        <a:pt x="860" y="139"/>
                      </a:cubicBezTo>
                      <a:cubicBezTo>
                        <a:pt x="857" y="138"/>
                        <a:pt x="865" y="134"/>
                        <a:pt x="863" y="133"/>
                      </a:cubicBezTo>
                      <a:cubicBezTo>
                        <a:pt x="861" y="131"/>
                        <a:pt x="853" y="132"/>
                        <a:pt x="852" y="135"/>
                      </a:cubicBezTo>
                      <a:cubicBezTo>
                        <a:pt x="851" y="138"/>
                        <a:pt x="846" y="133"/>
                        <a:pt x="845" y="134"/>
                      </a:cubicBezTo>
                      <a:cubicBezTo>
                        <a:pt x="843" y="135"/>
                        <a:pt x="841" y="136"/>
                        <a:pt x="837" y="138"/>
                      </a:cubicBezTo>
                      <a:cubicBezTo>
                        <a:pt x="834" y="139"/>
                        <a:pt x="828" y="136"/>
                        <a:pt x="826" y="139"/>
                      </a:cubicBezTo>
                      <a:cubicBezTo>
                        <a:pt x="825" y="142"/>
                        <a:pt x="833" y="142"/>
                        <a:pt x="833" y="144"/>
                      </a:cubicBezTo>
                      <a:cubicBezTo>
                        <a:pt x="833" y="145"/>
                        <a:pt x="815" y="145"/>
                        <a:pt x="815" y="146"/>
                      </a:cubicBezTo>
                      <a:cubicBezTo>
                        <a:pt x="814" y="148"/>
                        <a:pt x="808" y="148"/>
                        <a:pt x="800" y="148"/>
                      </a:cubicBezTo>
                      <a:cubicBezTo>
                        <a:pt x="793" y="149"/>
                        <a:pt x="796" y="152"/>
                        <a:pt x="790" y="153"/>
                      </a:cubicBezTo>
                      <a:cubicBezTo>
                        <a:pt x="784" y="155"/>
                        <a:pt x="781" y="155"/>
                        <a:pt x="779" y="158"/>
                      </a:cubicBezTo>
                      <a:cubicBezTo>
                        <a:pt x="777" y="161"/>
                        <a:pt x="773" y="161"/>
                        <a:pt x="771" y="159"/>
                      </a:cubicBezTo>
                      <a:cubicBezTo>
                        <a:pt x="769" y="157"/>
                        <a:pt x="763" y="160"/>
                        <a:pt x="766" y="160"/>
                      </a:cubicBezTo>
                      <a:cubicBezTo>
                        <a:pt x="769" y="161"/>
                        <a:pt x="766" y="164"/>
                        <a:pt x="764" y="163"/>
                      </a:cubicBezTo>
                      <a:cubicBezTo>
                        <a:pt x="763" y="162"/>
                        <a:pt x="757" y="166"/>
                        <a:pt x="760" y="166"/>
                      </a:cubicBezTo>
                      <a:cubicBezTo>
                        <a:pt x="763" y="166"/>
                        <a:pt x="765" y="168"/>
                        <a:pt x="763" y="170"/>
                      </a:cubicBezTo>
                      <a:cubicBezTo>
                        <a:pt x="762" y="172"/>
                        <a:pt x="755" y="168"/>
                        <a:pt x="754" y="169"/>
                      </a:cubicBezTo>
                      <a:cubicBezTo>
                        <a:pt x="752" y="171"/>
                        <a:pt x="757" y="173"/>
                        <a:pt x="760" y="173"/>
                      </a:cubicBezTo>
                      <a:cubicBezTo>
                        <a:pt x="763" y="173"/>
                        <a:pt x="764" y="175"/>
                        <a:pt x="765" y="177"/>
                      </a:cubicBezTo>
                      <a:cubicBezTo>
                        <a:pt x="765" y="179"/>
                        <a:pt x="758" y="175"/>
                        <a:pt x="756" y="177"/>
                      </a:cubicBezTo>
                      <a:cubicBezTo>
                        <a:pt x="755" y="179"/>
                        <a:pt x="757" y="180"/>
                        <a:pt x="761" y="180"/>
                      </a:cubicBezTo>
                      <a:cubicBezTo>
                        <a:pt x="764" y="181"/>
                        <a:pt x="761" y="182"/>
                        <a:pt x="764" y="184"/>
                      </a:cubicBezTo>
                      <a:cubicBezTo>
                        <a:pt x="764" y="184"/>
                        <a:pt x="765" y="185"/>
                        <a:pt x="765" y="185"/>
                      </a:cubicBezTo>
                      <a:cubicBezTo>
                        <a:pt x="766" y="187"/>
                        <a:pt x="763" y="188"/>
                        <a:pt x="764" y="190"/>
                      </a:cubicBezTo>
                      <a:cubicBezTo>
                        <a:pt x="764" y="192"/>
                        <a:pt x="760" y="193"/>
                        <a:pt x="760" y="191"/>
                      </a:cubicBezTo>
                      <a:cubicBezTo>
                        <a:pt x="760" y="189"/>
                        <a:pt x="752" y="188"/>
                        <a:pt x="750" y="190"/>
                      </a:cubicBezTo>
                      <a:cubicBezTo>
                        <a:pt x="748" y="192"/>
                        <a:pt x="747" y="194"/>
                        <a:pt x="744" y="192"/>
                      </a:cubicBezTo>
                      <a:cubicBezTo>
                        <a:pt x="742" y="190"/>
                        <a:pt x="736" y="192"/>
                        <a:pt x="728" y="193"/>
                      </a:cubicBezTo>
                      <a:cubicBezTo>
                        <a:pt x="720" y="193"/>
                        <a:pt x="703" y="194"/>
                        <a:pt x="699" y="195"/>
                      </a:cubicBezTo>
                      <a:cubicBezTo>
                        <a:pt x="694" y="197"/>
                        <a:pt x="691" y="203"/>
                        <a:pt x="695" y="206"/>
                      </a:cubicBezTo>
                      <a:cubicBezTo>
                        <a:pt x="699" y="210"/>
                        <a:pt x="695" y="212"/>
                        <a:pt x="695" y="214"/>
                      </a:cubicBezTo>
                      <a:cubicBezTo>
                        <a:pt x="695" y="217"/>
                        <a:pt x="705" y="222"/>
                        <a:pt x="710" y="223"/>
                      </a:cubicBezTo>
                      <a:cubicBezTo>
                        <a:pt x="716" y="223"/>
                        <a:pt x="720" y="230"/>
                        <a:pt x="717" y="234"/>
                      </a:cubicBezTo>
                      <a:cubicBezTo>
                        <a:pt x="714" y="238"/>
                        <a:pt x="704" y="232"/>
                        <a:pt x="698" y="227"/>
                      </a:cubicBezTo>
                      <a:cubicBezTo>
                        <a:pt x="691" y="222"/>
                        <a:pt x="677" y="220"/>
                        <a:pt x="672" y="221"/>
                      </a:cubicBezTo>
                      <a:cubicBezTo>
                        <a:pt x="667" y="221"/>
                        <a:pt x="670" y="216"/>
                        <a:pt x="664" y="217"/>
                      </a:cubicBezTo>
                      <a:cubicBezTo>
                        <a:pt x="657" y="217"/>
                        <a:pt x="652" y="222"/>
                        <a:pt x="656" y="222"/>
                      </a:cubicBezTo>
                      <a:cubicBezTo>
                        <a:pt x="661" y="222"/>
                        <a:pt x="663" y="222"/>
                        <a:pt x="661" y="224"/>
                      </a:cubicBezTo>
                      <a:cubicBezTo>
                        <a:pt x="659" y="226"/>
                        <a:pt x="662" y="225"/>
                        <a:pt x="667" y="228"/>
                      </a:cubicBezTo>
                      <a:cubicBezTo>
                        <a:pt x="672" y="230"/>
                        <a:pt x="663" y="233"/>
                        <a:pt x="658" y="229"/>
                      </a:cubicBezTo>
                      <a:cubicBezTo>
                        <a:pt x="653" y="226"/>
                        <a:pt x="647" y="229"/>
                        <a:pt x="646" y="232"/>
                      </a:cubicBezTo>
                      <a:cubicBezTo>
                        <a:pt x="644" y="234"/>
                        <a:pt x="652" y="242"/>
                        <a:pt x="661" y="243"/>
                      </a:cubicBezTo>
                      <a:cubicBezTo>
                        <a:pt x="670" y="245"/>
                        <a:pt x="667" y="248"/>
                        <a:pt x="671" y="249"/>
                      </a:cubicBezTo>
                      <a:cubicBezTo>
                        <a:pt x="675" y="251"/>
                        <a:pt x="672" y="252"/>
                        <a:pt x="669" y="252"/>
                      </a:cubicBezTo>
                      <a:cubicBezTo>
                        <a:pt x="666" y="253"/>
                        <a:pt x="661" y="248"/>
                        <a:pt x="656" y="246"/>
                      </a:cubicBezTo>
                      <a:cubicBezTo>
                        <a:pt x="652" y="243"/>
                        <a:pt x="640" y="247"/>
                        <a:pt x="637" y="244"/>
                      </a:cubicBezTo>
                      <a:cubicBezTo>
                        <a:pt x="635" y="241"/>
                        <a:pt x="639" y="239"/>
                        <a:pt x="636" y="237"/>
                      </a:cubicBezTo>
                      <a:cubicBezTo>
                        <a:pt x="634" y="235"/>
                        <a:pt x="636" y="230"/>
                        <a:pt x="639" y="226"/>
                      </a:cubicBezTo>
                      <a:cubicBezTo>
                        <a:pt x="642" y="221"/>
                        <a:pt x="639" y="213"/>
                        <a:pt x="634" y="212"/>
                      </a:cubicBezTo>
                      <a:cubicBezTo>
                        <a:pt x="630" y="210"/>
                        <a:pt x="630" y="215"/>
                        <a:pt x="631" y="216"/>
                      </a:cubicBezTo>
                      <a:cubicBezTo>
                        <a:pt x="632" y="217"/>
                        <a:pt x="632" y="224"/>
                        <a:pt x="628" y="228"/>
                      </a:cubicBezTo>
                      <a:cubicBezTo>
                        <a:pt x="625" y="232"/>
                        <a:pt x="615" y="232"/>
                        <a:pt x="615" y="235"/>
                      </a:cubicBezTo>
                      <a:cubicBezTo>
                        <a:pt x="615" y="238"/>
                        <a:pt x="608" y="240"/>
                        <a:pt x="610" y="242"/>
                      </a:cubicBezTo>
                      <a:cubicBezTo>
                        <a:pt x="613" y="244"/>
                        <a:pt x="622" y="254"/>
                        <a:pt x="623" y="257"/>
                      </a:cubicBezTo>
                      <a:cubicBezTo>
                        <a:pt x="625" y="261"/>
                        <a:pt x="615" y="271"/>
                        <a:pt x="617" y="276"/>
                      </a:cubicBezTo>
                      <a:cubicBezTo>
                        <a:pt x="618" y="282"/>
                        <a:pt x="615" y="285"/>
                        <a:pt x="617" y="288"/>
                      </a:cubicBezTo>
                      <a:cubicBezTo>
                        <a:pt x="619" y="291"/>
                        <a:pt x="623" y="288"/>
                        <a:pt x="626" y="289"/>
                      </a:cubicBezTo>
                      <a:cubicBezTo>
                        <a:pt x="628" y="290"/>
                        <a:pt x="633" y="288"/>
                        <a:pt x="639" y="286"/>
                      </a:cubicBezTo>
                      <a:cubicBezTo>
                        <a:pt x="645" y="285"/>
                        <a:pt x="656" y="292"/>
                        <a:pt x="661" y="294"/>
                      </a:cubicBezTo>
                      <a:cubicBezTo>
                        <a:pt x="665" y="296"/>
                        <a:pt x="663" y="299"/>
                        <a:pt x="665" y="302"/>
                      </a:cubicBezTo>
                      <a:cubicBezTo>
                        <a:pt x="667" y="306"/>
                        <a:pt x="660" y="306"/>
                        <a:pt x="660" y="311"/>
                      </a:cubicBezTo>
                      <a:cubicBezTo>
                        <a:pt x="659" y="316"/>
                        <a:pt x="672" y="318"/>
                        <a:pt x="673" y="319"/>
                      </a:cubicBezTo>
                      <a:cubicBezTo>
                        <a:pt x="673" y="321"/>
                        <a:pt x="664" y="320"/>
                        <a:pt x="660" y="318"/>
                      </a:cubicBezTo>
                      <a:cubicBezTo>
                        <a:pt x="656" y="317"/>
                        <a:pt x="656" y="312"/>
                        <a:pt x="655" y="311"/>
                      </a:cubicBezTo>
                      <a:cubicBezTo>
                        <a:pt x="654" y="310"/>
                        <a:pt x="657" y="306"/>
                        <a:pt x="658" y="303"/>
                      </a:cubicBezTo>
                      <a:cubicBezTo>
                        <a:pt x="658" y="300"/>
                        <a:pt x="653" y="298"/>
                        <a:pt x="652" y="296"/>
                      </a:cubicBezTo>
                      <a:cubicBezTo>
                        <a:pt x="650" y="294"/>
                        <a:pt x="648" y="291"/>
                        <a:pt x="645" y="291"/>
                      </a:cubicBezTo>
                      <a:cubicBezTo>
                        <a:pt x="642" y="292"/>
                        <a:pt x="631" y="293"/>
                        <a:pt x="627" y="296"/>
                      </a:cubicBezTo>
                      <a:cubicBezTo>
                        <a:pt x="624" y="299"/>
                        <a:pt x="628" y="307"/>
                        <a:pt x="630" y="312"/>
                      </a:cubicBezTo>
                      <a:cubicBezTo>
                        <a:pt x="632" y="316"/>
                        <a:pt x="620" y="322"/>
                        <a:pt x="620" y="325"/>
                      </a:cubicBezTo>
                      <a:cubicBezTo>
                        <a:pt x="621" y="328"/>
                        <a:pt x="617" y="330"/>
                        <a:pt x="612" y="332"/>
                      </a:cubicBezTo>
                      <a:cubicBezTo>
                        <a:pt x="607" y="335"/>
                        <a:pt x="601" y="337"/>
                        <a:pt x="602" y="341"/>
                      </a:cubicBezTo>
                      <a:cubicBezTo>
                        <a:pt x="602" y="346"/>
                        <a:pt x="595" y="343"/>
                        <a:pt x="591" y="341"/>
                      </a:cubicBezTo>
                      <a:cubicBezTo>
                        <a:pt x="588" y="339"/>
                        <a:pt x="583" y="343"/>
                        <a:pt x="578" y="342"/>
                      </a:cubicBezTo>
                      <a:cubicBezTo>
                        <a:pt x="573" y="342"/>
                        <a:pt x="573" y="338"/>
                        <a:pt x="569" y="340"/>
                      </a:cubicBezTo>
                      <a:cubicBezTo>
                        <a:pt x="565" y="341"/>
                        <a:pt x="563" y="338"/>
                        <a:pt x="564" y="335"/>
                      </a:cubicBezTo>
                      <a:cubicBezTo>
                        <a:pt x="565" y="332"/>
                        <a:pt x="570" y="334"/>
                        <a:pt x="570" y="336"/>
                      </a:cubicBezTo>
                      <a:cubicBezTo>
                        <a:pt x="570" y="338"/>
                        <a:pt x="573" y="337"/>
                        <a:pt x="576" y="336"/>
                      </a:cubicBezTo>
                      <a:cubicBezTo>
                        <a:pt x="580" y="334"/>
                        <a:pt x="578" y="338"/>
                        <a:pt x="583" y="338"/>
                      </a:cubicBezTo>
                      <a:cubicBezTo>
                        <a:pt x="588" y="339"/>
                        <a:pt x="585" y="336"/>
                        <a:pt x="589" y="336"/>
                      </a:cubicBezTo>
                      <a:cubicBezTo>
                        <a:pt x="592" y="336"/>
                        <a:pt x="593" y="335"/>
                        <a:pt x="591" y="333"/>
                      </a:cubicBezTo>
                      <a:cubicBezTo>
                        <a:pt x="590" y="332"/>
                        <a:pt x="594" y="330"/>
                        <a:pt x="596" y="329"/>
                      </a:cubicBezTo>
                      <a:cubicBezTo>
                        <a:pt x="599" y="328"/>
                        <a:pt x="598" y="324"/>
                        <a:pt x="600" y="323"/>
                      </a:cubicBezTo>
                      <a:cubicBezTo>
                        <a:pt x="602" y="322"/>
                        <a:pt x="601" y="320"/>
                        <a:pt x="603" y="320"/>
                      </a:cubicBezTo>
                      <a:cubicBezTo>
                        <a:pt x="605" y="319"/>
                        <a:pt x="606" y="316"/>
                        <a:pt x="608" y="316"/>
                      </a:cubicBezTo>
                      <a:cubicBezTo>
                        <a:pt x="611" y="316"/>
                        <a:pt x="612" y="312"/>
                        <a:pt x="610" y="311"/>
                      </a:cubicBezTo>
                      <a:cubicBezTo>
                        <a:pt x="609" y="309"/>
                        <a:pt x="611" y="304"/>
                        <a:pt x="613" y="303"/>
                      </a:cubicBezTo>
                      <a:cubicBezTo>
                        <a:pt x="616" y="302"/>
                        <a:pt x="616" y="300"/>
                        <a:pt x="614" y="299"/>
                      </a:cubicBezTo>
                      <a:cubicBezTo>
                        <a:pt x="612" y="297"/>
                        <a:pt x="604" y="292"/>
                        <a:pt x="605" y="289"/>
                      </a:cubicBezTo>
                      <a:cubicBezTo>
                        <a:pt x="605" y="286"/>
                        <a:pt x="604" y="280"/>
                        <a:pt x="605" y="278"/>
                      </a:cubicBezTo>
                      <a:cubicBezTo>
                        <a:pt x="606" y="275"/>
                        <a:pt x="605" y="270"/>
                        <a:pt x="604" y="267"/>
                      </a:cubicBezTo>
                      <a:cubicBezTo>
                        <a:pt x="604" y="264"/>
                        <a:pt x="606" y="261"/>
                        <a:pt x="607" y="255"/>
                      </a:cubicBezTo>
                      <a:cubicBezTo>
                        <a:pt x="608" y="250"/>
                        <a:pt x="601" y="244"/>
                        <a:pt x="598" y="242"/>
                      </a:cubicBezTo>
                      <a:cubicBezTo>
                        <a:pt x="595" y="241"/>
                        <a:pt x="597" y="238"/>
                        <a:pt x="602" y="234"/>
                      </a:cubicBezTo>
                      <a:cubicBezTo>
                        <a:pt x="607" y="230"/>
                        <a:pt x="607" y="217"/>
                        <a:pt x="607" y="215"/>
                      </a:cubicBezTo>
                      <a:cubicBezTo>
                        <a:pt x="606" y="212"/>
                        <a:pt x="596" y="210"/>
                        <a:pt x="593" y="210"/>
                      </a:cubicBezTo>
                      <a:cubicBezTo>
                        <a:pt x="589" y="210"/>
                        <a:pt x="575" y="210"/>
                        <a:pt x="571" y="209"/>
                      </a:cubicBezTo>
                      <a:cubicBezTo>
                        <a:pt x="568" y="208"/>
                        <a:pt x="566" y="212"/>
                        <a:pt x="565" y="215"/>
                      </a:cubicBezTo>
                      <a:cubicBezTo>
                        <a:pt x="563" y="219"/>
                        <a:pt x="559" y="224"/>
                        <a:pt x="557" y="231"/>
                      </a:cubicBezTo>
                      <a:cubicBezTo>
                        <a:pt x="555" y="239"/>
                        <a:pt x="546" y="241"/>
                        <a:pt x="542" y="243"/>
                      </a:cubicBezTo>
                      <a:cubicBezTo>
                        <a:pt x="538" y="245"/>
                        <a:pt x="536" y="250"/>
                        <a:pt x="538" y="253"/>
                      </a:cubicBezTo>
                      <a:cubicBezTo>
                        <a:pt x="539" y="255"/>
                        <a:pt x="542" y="253"/>
                        <a:pt x="544" y="254"/>
                      </a:cubicBezTo>
                      <a:cubicBezTo>
                        <a:pt x="546" y="255"/>
                        <a:pt x="544" y="262"/>
                        <a:pt x="543" y="263"/>
                      </a:cubicBezTo>
                      <a:cubicBezTo>
                        <a:pt x="541" y="264"/>
                        <a:pt x="545" y="267"/>
                        <a:pt x="542" y="269"/>
                      </a:cubicBezTo>
                      <a:cubicBezTo>
                        <a:pt x="539" y="270"/>
                        <a:pt x="536" y="274"/>
                        <a:pt x="538" y="276"/>
                      </a:cubicBezTo>
                      <a:cubicBezTo>
                        <a:pt x="540" y="278"/>
                        <a:pt x="548" y="279"/>
                        <a:pt x="551" y="281"/>
                      </a:cubicBezTo>
                      <a:cubicBezTo>
                        <a:pt x="555" y="283"/>
                        <a:pt x="554" y="287"/>
                        <a:pt x="556" y="290"/>
                      </a:cubicBezTo>
                      <a:cubicBezTo>
                        <a:pt x="559" y="294"/>
                        <a:pt x="562" y="292"/>
                        <a:pt x="563" y="294"/>
                      </a:cubicBezTo>
                      <a:cubicBezTo>
                        <a:pt x="564" y="296"/>
                        <a:pt x="558" y="305"/>
                        <a:pt x="556" y="305"/>
                      </a:cubicBezTo>
                      <a:cubicBezTo>
                        <a:pt x="554" y="305"/>
                        <a:pt x="545" y="296"/>
                        <a:pt x="542" y="294"/>
                      </a:cubicBezTo>
                      <a:cubicBezTo>
                        <a:pt x="540" y="292"/>
                        <a:pt x="529" y="289"/>
                        <a:pt x="524" y="286"/>
                      </a:cubicBezTo>
                      <a:cubicBezTo>
                        <a:pt x="519" y="284"/>
                        <a:pt x="515" y="284"/>
                        <a:pt x="509" y="280"/>
                      </a:cubicBezTo>
                      <a:cubicBezTo>
                        <a:pt x="504" y="276"/>
                        <a:pt x="499" y="275"/>
                        <a:pt x="488" y="275"/>
                      </a:cubicBezTo>
                      <a:cubicBezTo>
                        <a:pt x="478" y="275"/>
                        <a:pt x="471" y="272"/>
                        <a:pt x="468" y="273"/>
                      </a:cubicBezTo>
                      <a:cubicBezTo>
                        <a:pt x="464" y="273"/>
                        <a:pt x="466" y="269"/>
                        <a:pt x="460" y="267"/>
                      </a:cubicBezTo>
                      <a:cubicBezTo>
                        <a:pt x="453" y="264"/>
                        <a:pt x="449" y="260"/>
                        <a:pt x="446" y="262"/>
                      </a:cubicBezTo>
                      <a:cubicBezTo>
                        <a:pt x="442" y="264"/>
                        <a:pt x="444" y="271"/>
                        <a:pt x="449" y="272"/>
                      </a:cubicBezTo>
                      <a:cubicBezTo>
                        <a:pt x="454" y="272"/>
                        <a:pt x="452" y="275"/>
                        <a:pt x="457" y="275"/>
                      </a:cubicBezTo>
                      <a:cubicBezTo>
                        <a:pt x="463" y="275"/>
                        <a:pt x="465" y="277"/>
                        <a:pt x="465" y="280"/>
                      </a:cubicBezTo>
                      <a:cubicBezTo>
                        <a:pt x="464" y="284"/>
                        <a:pt x="467" y="287"/>
                        <a:pt x="470" y="289"/>
                      </a:cubicBezTo>
                      <a:cubicBezTo>
                        <a:pt x="472" y="292"/>
                        <a:pt x="471" y="296"/>
                        <a:pt x="466" y="296"/>
                      </a:cubicBezTo>
                      <a:cubicBezTo>
                        <a:pt x="462" y="296"/>
                        <a:pt x="457" y="296"/>
                        <a:pt x="459" y="299"/>
                      </a:cubicBezTo>
                      <a:cubicBezTo>
                        <a:pt x="461" y="303"/>
                        <a:pt x="457" y="303"/>
                        <a:pt x="453" y="302"/>
                      </a:cubicBezTo>
                      <a:cubicBezTo>
                        <a:pt x="448" y="300"/>
                        <a:pt x="451" y="297"/>
                        <a:pt x="453" y="295"/>
                      </a:cubicBezTo>
                      <a:cubicBezTo>
                        <a:pt x="455" y="293"/>
                        <a:pt x="449" y="291"/>
                        <a:pt x="446" y="290"/>
                      </a:cubicBezTo>
                      <a:cubicBezTo>
                        <a:pt x="443" y="289"/>
                        <a:pt x="432" y="297"/>
                        <a:pt x="429" y="299"/>
                      </a:cubicBezTo>
                      <a:cubicBezTo>
                        <a:pt x="425" y="300"/>
                        <a:pt x="418" y="297"/>
                        <a:pt x="410" y="299"/>
                      </a:cubicBezTo>
                      <a:cubicBezTo>
                        <a:pt x="402" y="301"/>
                        <a:pt x="402" y="307"/>
                        <a:pt x="399" y="306"/>
                      </a:cubicBezTo>
                      <a:cubicBezTo>
                        <a:pt x="396" y="306"/>
                        <a:pt x="387" y="307"/>
                        <a:pt x="384" y="305"/>
                      </a:cubicBezTo>
                      <a:cubicBezTo>
                        <a:pt x="381" y="303"/>
                        <a:pt x="383" y="302"/>
                        <a:pt x="387" y="302"/>
                      </a:cubicBezTo>
                      <a:cubicBezTo>
                        <a:pt x="390" y="302"/>
                        <a:pt x="391" y="301"/>
                        <a:pt x="389" y="299"/>
                      </a:cubicBezTo>
                      <a:cubicBezTo>
                        <a:pt x="387" y="296"/>
                        <a:pt x="392" y="293"/>
                        <a:pt x="392" y="291"/>
                      </a:cubicBezTo>
                      <a:cubicBezTo>
                        <a:pt x="392" y="289"/>
                        <a:pt x="379" y="294"/>
                        <a:pt x="377" y="296"/>
                      </a:cubicBezTo>
                      <a:cubicBezTo>
                        <a:pt x="374" y="297"/>
                        <a:pt x="377" y="301"/>
                        <a:pt x="374" y="302"/>
                      </a:cubicBezTo>
                      <a:cubicBezTo>
                        <a:pt x="372" y="303"/>
                        <a:pt x="372" y="300"/>
                        <a:pt x="369" y="299"/>
                      </a:cubicBezTo>
                      <a:cubicBezTo>
                        <a:pt x="367" y="298"/>
                        <a:pt x="347" y="302"/>
                        <a:pt x="344" y="307"/>
                      </a:cubicBezTo>
                      <a:cubicBezTo>
                        <a:pt x="340" y="311"/>
                        <a:pt x="333" y="311"/>
                        <a:pt x="333" y="313"/>
                      </a:cubicBezTo>
                      <a:cubicBezTo>
                        <a:pt x="333" y="316"/>
                        <a:pt x="324" y="315"/>
                        <a:pt x="320" y="317"/>
                      </a:cubicBezTo>
                      <a:cubicBezTo>
                        <a:pt x="317" y="319"/>
                        <a:pt x="319" y="326"/>
                        <a:pt x="318" y="329"/>
                      </a:cubicBezTo>
                      <a:cubicBezTo>
                        <a:pt x="317" y="332"/>
                        <a:pt x="303" y="331"/>
                        <a:pt x="299" y="331"/>
                      </a:cubicBezTo>
                      <a:cubicBezTo>
                        <a:pt x="295" y="332"/>
                        <a:pt x="293" y="323"/>
                        <a:pt x="290" y="323"/>
                      </a:cubicBezTo>
                      <a:cubicBezTo>
                        <a:pt x="286" y="322"/>
                        <a:pt x="288" y="318"/>
                        <a:pt x="289" y="316"/>
                      </a:cubicBezTo>
                      <a:cubicBezTo>
                        <a:pt x="290" y="314"/>
                        <a:pt x="293" y="315"/>
                        <a:pt x="297" y="313"/>
                      </a:cubicBezTo>
                      <a:cubicBezTo>
                        <a:pt x="301" y="310"/>
                        <a:pt x="306" y="314"/>
                        <a:pt x="307" y="312"/>
                      </a:cubicBezTo>
                      <a:cubicBezTo>
                        <a:pt x="309" y="310"/>
                        <a:pt x="301" y="306"/>
                        <a:pt x="300" y="301"/>
                      </a:cubicBezTo>
                      <a:cubicBezTo>
                        <a:pt x="300" y="297"/>
                        <a:pt x="291" y="296"/>
                        <a:pt x="286" y="297"/>
                      </a:cubicBezTo>
                      <a:cubicBezTo>
                        <a:pt x="281" y="299"/>
                        <a:pt x="276" y="298"/>
                        <a:pt x="272" y="296"/>
                      </a:cubicBezTo>
                      <a:cubicBezTo>
                        <a:pt x="269" y="294"/>
                        <a:pt x="269" y="299"/>
                        <a:pt x="274" y="300"/>
                      </a:cubicBezTo>
                      <a:cubicBezTo>
                        <a:pt x="279" y="302"/>
                        <a:pt x="277" y="306"/>
                        <a:pt x="277" y="308"/>
                      </a:cubicBezTo>
                      <a:cubicBezTo>
                        <a:pt x="278" y="311"/>
                        <a:pt x="276" y="316"/>
                        <a:pt x="273" y="321"/>
                      </a:cubicBezTo>
                      <a:cubicBezTo>
                        <a:pt x="270" y="325"/>
                        <a:pt x="272" y="325"/>
                        <a:pt x="277" y="325"/>
                      </a:cubicBezTo>
                      <a:cubicBezTo>
                        <a:pt x="281" y="324"/>
                        <a:pt x="281" y="330"/>
                        <a:pt x="281" y="335"/>
                      </a:cubicBezTo>
                      <a:cubicBezTo>
                        <a:pt x="281" y="339"/>
                        <a:pt x="277" y="340"/>
                        <a:pt x="277" y="343"/>
                      </a:cubicBezTo>
                      <a:cubicBezTo>
                        <a:pt x="277" y="346"/>
                        <a:pt x="274" y="342"/>
                        <a:pt x="273" y="343"/>
                      </a:cubicBezTo>
                      <a:cubicBezTo>
                        <a:pt x="271" y="344"/>
                        <a:pt x="270" y="342"/>
                        <a:pt x="269" y="340"/>
                      </a:cubicBezTo>
                      <a:cubicBezTo>
                        <a:pt x="269" y="337"/>
                        <a:pt x="262" y="339"/>
                        <a:pt x="258" y="338"/>
                      </a:cubicBezTo>
                      <a:cubicBezTo>
                        <a:pt x="254" y="337"/>
                        <a:pt x="253" y="338"/>
                        <a:pt x="251" y="341"/>
                      </a:cubicBezTo>
                      <a:cubicBezTo>
                        <a:pt x="249" y="344"/>
                        <a:pt x="244" y="345"/>
                        <a:pt x="241" y="345"/>
                      </a:cubicBezTo>
                      <a:cubicBezTo>
                        <a:pt x="238" y="346"/>
                        <a:pt x="233" y="351"/>
                        <a:pt x="230" y="353"/>
                      </a:cubicBezTo>
                      <a:cubicBezTo>
                        <a:pt x="227" y="355"/>
                        <a:pt x="226" y="359"/>
                        <a:pt x="231" y="363"/>
                      </a:cubicBezTo>
                      <a:cubicBezTo>
                        <a:pt x="235" y="367"/>
                        <a:pt x="236" y="370"/>
                        <a:pt x="235" y="372"/>
                      </a:cubicBezTo>
                      <a:cubicBezTo>
                        <a:pt x="235" y="374"/>
                        <a:pt x="224" y="373"/>
                        <a:pt x="222" y="371"/>
                      </a:cubicBezTo>
                      <a:cubicBezTo>
                        <a:pt x="220" y="369"/>
                        <a:pt x="213" y="368"/>
                        <a:pt x="210" y="368"/>
                      </a:cubicBezTo>
                      <a:cubicBezTo>
                        <a:pt x="208" y="369"/>
                        <a:pt x="201" y="361"/>
                        <a:pt x="197" y="361"/>
                      </a:cubicBezTo>
                      <a:cubicBezTo>
                        <a:pt x="194" y="361"/>
                        <a:pt x="192" y="365"/>
                        <a:pt x="190" y="367"/>
                      </a:cubicBezTo>
                      <a:cubicBezTo>
                        <a:pt x="189" y="369"/>
                        <a:pt x="192" y="370"/>
                        <a:pt x="194" y="374"/>
                      </a:cubicBezTo>
                      <a:cubicBezTo>
                        <a:pt x="195" y="377"/>
                        <a:pt x="202" y="377"/>
                        <a:pt x="205" y="377"/>
                      </a:cubicBezTo>
                      <a:cubicBezTo>
                        <a:pt x="208" y="377"/>
                        <a:pt x="207" y="382"/>
                        <a:pt x="206" y="384"/>
                      </a:cubicBezTo>
                      <a:cubicBezTo>
                        <a:pt x="205" y="386"/>
                        <a:pt x="199" y="388"/>
                        <a:pt x="197" y="386"/>
                      </a:cubicBezTo>
                      <a:cubicBezTo>
                        <a:pt x="196" y="383"/>
                        <a:pt x="189" y="386"/>
                        <a:pt x="188" y="383"/>
                      </a:cubicBezTo>
                      <a:cubicBezTo>
                        <a:pt x="188" y="380"/>
                        <a:pt x="183" y="376"/>
                        <a:pt x="178" y="377"/>
                      </a:cubicBezTo>
                      <a:cubicBezTo>
                        <a:pt x="173" y="378"/>
                        <a:pt x="172" y="375"/>
                        <a:pt x="172" y="371"/>
                      </a:cubicBezTo>
                      <a:cubicBezTo>
                        <a:pt x="173" y="367"/>
                        <a:pt x="169" y="364"/>
                        <a:pt x="170" y="362"/>
                      </a:cubicBezTo>
                      <a:cubicBezTo>
                        <a:pt x="170" y="361"/>
                        <a:pt x="167" y="357"/>
                        <a:pt x="170" y="355"/>
                      </a:cubicBezTo>
                      <a:cubicBezTo>
                        <a:pt x="173" y="353"/>
                        <a:pt x="171" y="350"/>
                        <a:pt x="171" y="348"/>
                      </a:cubicBezTo>
                      <a:cubicBezTo>
                        <a:pt x="171" y="345"/>
                        <a:pt x="166" y="342"/>
                        <a:pt x="162" y="342"/>
                      </a:cubicBezTo>
                      <a:cubicBezTo>
                        <a:pt x="158" y="342"/>
                        <a:pt x="159" y="337"/>
                        <a:pt x="155" y="337"/>
                      </a:cubicBezTo>
                      <a:cubicBezTo>
                        <a:pt x="152" y="336"/>
                        <a:pt x="145" y="330"/>
                        <a:pt x="144" y="327"/>
                      </a:cubicBezTo>
                      <a:cubicBezTo>
                        <a:pt x="144" y="325"/>
                        <a:pt x="138" y="325"/>
                        <a:pt x="140" y="324"/>
                      </a:cubicBezTo>
                      <a:cubicBezTo>
                        <a:pt x="142" y="323"/>
                        <a:pt x="146" y="324"/>
                        <a:pt x="149" y="327"/>
                      </a:cubicBezTo>
                      <a:cubicBezTo>
                        <a:pt x="152" y="330"/>
                        <a:pt x="157" y="333"/>
                        <a:pt x="165" y="334"/>
                      </a:cubicBezTo>
                      <a:cubicBezTo>
                        <a:pt x="173" y="335"/>
                        <a:pt x="176" y="338"/>
                        <a:pt x="185" y="340"/>
                      </a:cubicBezTo>
                      <a:cubicBezTo>
                        <a:pt x="193" y="341"/>
                        <a:pt x="198" y="342"/>
                        <a:pt x="211" y="344"/>
                      </a:cubicBezTo>
                      <a:cubicBezTo>
                        <a:pt x="223" y="346"/>
                        <a:pt x="240" y="333"/>
                        <a:pt x="244" y="330"/>
                      </a:cubicBezTo>
                      <a:cubicBezTo>
                        <a:pt x="247" y="326"/>
                        <a:pt x="243" y="319"/>
                        <a:pt x="243" y="317"/>
                      </a:cubicBezTo>
                      <a:cubicBezTo>
                        <a:pt x="243" y="314"/>
                        <a:pt x="237" y="314"/>
                        <a:pt x="236" y="312"/>
                      </a:cubicBezTo>
                      <a:cubicBezTo>
                        <a:pt x="235" y="310"/>
                        <a:pt x="232" y="306"/>
                        <a:pt x="227" y="306"/>
                      </a:cubicBezTo>
                      <a:cubicBezTo>
                        <a:pt x="222" y="306"/>
                        <a:pt x="221" y="300"/>
                        <a:pt x="217" y="301"/>
                      </a:cubicBezTo>
                      <a:cubicBezTo>
                        <a:pt x="214" y="301"/>
                        <a:pt x="211" y="299"/>
                        <a:pt x="201" y="292"/>
                      </a:cubicBezTo>
                      <a:cubicBezTo>
                        <a:pt x="191" y="286"/>
                        <a:pt x="177" y="281"/>
                        <a:pt x="175" y="282"/>
                      </a:cubicBezTo>
                      <a:cubicBezTo>
                        <a:pt x="172" y="283"/>
                        <a:pt x="170" y="284"/>
                        <a:pt x="169" y="281"/>
                      </a:cubicBezTo>
                      <a:cubicBezTo>
                        <a:pt x="167" y="279"/>
                        <a:pt x="163" y="279"/>
                        <a:pt x="161" y="281"/>
                      </a:cubicBezTo>
                      <a:cubicBezTo>
                        <a:pt x="158" y="283"/>
                        <a:pt x="155" y="279"/>
                        <a:pt x="150" y="281"/>
                      </a:cubicBezTo>
                      <a:cubicBezTo>
                        <a:pt x="145" y="282"/>
                        <a:pt x="143" y="278"/>
                        <a:pt x="144" y="277"/>
                      </a:cubicBezTo>
                      <a:cubicBezTo>
                        <a:pt x="145" y="275"/>
                        <a:pt x="153" y="277"/>
                        <a:pt x="152" y="274"/>
                      </a:cubicBezTo>
                      <a:cubicBezTo>
                        <a:pt x="152" y="272"/>
                        <a:pt x="149" y="274"/>
                        <a:pt x="145" y="271"/>
                      </a:cubicBezTo>
                      <a:cubicBezTo>
                        <a:pt x="140" y="268"/>
                        <a:pt x="138" y="270"/>
                        <a:pt x="137" y="273"/>
                      </a:cubicBezTo>
                      <a:cubicBezTo>
                        <a:pt x="136" y="275"/>
                        <a:pt x="132" y="275"/>
                        <a:pt x="130" y="272"/>
                      </a:cubicBezTo>
                      <a:cubicBezTo>
                        <a:pt x="130" y="272"/>
                        <a:pt x="129" y="272"/>
                        <a:pt x="129" y="272"/>
                      </a:cubicBezTo>
                      <a:cubicBezTo>
                        <a:pt x="128" y="276"/>
                        <a:pt x="126" y="276"/>
                        <a:pt x="123" y="276"/>
                      </a:cubicBezTo>
                      <a:cubicBezTo>
                        <a:pt x="120" y="275"/>
                        <a:pt x="117" y="280"/>
                        <a:pt x="114" y="280"/>
                      </a:cubicBezTo>
                      <a:cubicBezTo>
                        <a:pt x="111" y="280"/>
                        <a:pt x="107" y="284"/>
                        <a:pt x="106" y="287"/>
                      </a:cubicBezTo>
                      <a:cubicBezTo>
                        <a:pt x="106" y="290"/>
                        <a:pt x="102" y="288"/>
                        <a:pt x="102" y="290"/>
                      </a:cubicBezTo>
                      <a:cubicBezTo>
                        <a:pt x="102" y="292"/>
                        <a:pt x="102" y="294"/>
                        <a:pt x="100" y="296"/>
                      </a:cubicBezTo>
                      <a:cubicBezTo>
                        <a:pt x="99" y="298"/>
                        <a:pt x="100" y="299"/>
                        <a:pt x="102" y="303"/>
                      </a:cubicBezTo>
                      <a:cubicBezTo>
                        <a:pt x="104" y="306"/>
                        <a:pt x="107" y="306"/>
                        <a:pt x="109" y="307"/>
                      </a:cubicBezTo>
                      <a:cubicBezTo>
                        <a:pt x="111" y="308"/>
                        <a:pt x="117" y="313"/>
                        <a:pt x="117" y="315"/>
                      </a:cubicBezTo>
                      <a:cubicBezTo>
                        <a:pt x="117" y="317"/>
                        <a:pt x="112" y="322"/>
                        <a:pt x="110" y="323"/>
                      </a:cubicBezTo>
                      <a:cubicBezTo>
                        <a:pt x="108" y="325"/>
                        <a:pt x="105" y="328"/>
                        <a:pt x="107" y="330"/>
                      </a:cubicBezTo>
                      <a:cubicBezTo>
                        <a:pt x="108" y="332"/>
                        <a:pt x="114" y="340"/>
                        <a:pt x="117" y="347"/>
                      </a:cubicBezTo>
                      <a:cubicBezTo>
                        <a:pt x="121" y="354"/>
                        <a:pt x="116" y="351"/>
                        <a:pt x="114" y="354"/>
                      </a:cubicBezTo>
                      <a:cubicBezTo>
                        <a:pt x="111" y="357"/>
                        <a:pt x="115" y="360"/>
                        <a:pt x="115" y="362"/>
                      </a:cubicBezTo>
                      <a:cubicBezTo>
                        <a:pt x="116" y="364"/>
                        <a:pt x="112" y="364"/>
                        <a:pt x="113" y="366"/>
                      </a:cubicBezTo>
                      <a:cubicBezTo>
                        <a:pt x="113" y="367"/>
                        <a:pt x="118" y="368"/>
                        <a:pt x="118" y="369"/>
                      </a:cubicBezTo>
                      <a:cubicBezTo>
                        <a:pt x="119" y="371"/>
                        <a:pt x="115" y="372"/>
                        <a:pt x="117" y="375"/>
                      </a:cubicBezTo>
                      <a:cubicBezTo>
                        <a:pt x="118" y="378"/>
                        <a:pt x="122" y="378"/>
                        <a:pt x="123" y="381"/>
                      </a:cubicBezTo>
                      <a:cubicBezTo>
                        <a:pt x="123" y="384"/>
                        <a:pt x="115" y="385"/>
                        <a:pt x="116" y="387"/>
                      </a:cubicBezTo>
                      <a:cubicBezTo>
                        <a:pt x="116" y="390"/>
                        <a:pt x="126" y="393"/>
                        <a:pt x="130" y="398"/>
                      </a:cubicBezTo>
                      <a:cubicBezTo>
                        <a:pt x="134" y="403"/>
                        <a:pt x="134" y="405"/>
                        <a:pt x="133" y="407"/>
                      </a:cubicBezTo>
                      <a:cubicBezTo>
                        <a:pt x="131" y="413"/>
                        <a:pt x="119" y="417"/>
                        <a:pt x="116" y="423"/>
                      </a:cubicBezTo>
                      <a:cubicBezTo>
                        <a:pt x="114" y="429"/>
                        <a:pt x="104" y="433"/>
                        <a:pt x="99" y="437"/>
                      </a:cubicBezTo>
                      <a:cubicBezTo>
                        <a:pt x="97" y="439"/>
                        <a:pt x="95" y="442"/>
                        <a:pt x="94" y="444"/>
                      </a:cubicBezTo>
                      <a:cubicBezTo>
                        <a:pt x="96" y="444"/>
                        <a:pt x="97" y="443"/>
                        <a:pt x="98" y="442"/>
                      </a:cubicBezTo>
                      <a:cubicBezTo>
                        <a:pt x="101" y="441"/>
                        <a:pt x="103" y="448"/>
                        <a:pt x="106" y="450"/>
                      </a:cubicBezTo>
                      <a:cubicBezTo>
                        <a:pt x="108" y="452"/>
                        <a:pt x="114" y="450"/>
                        <a:pt x="115" y="452"/>
                      </a:cubicBezTo>
                      <a:cubicBezTo>
                        <a:pt x="117" y="454"/>
                        <a:pt x="114" y="454"/>
                        <a:pt x="110" y="453"/>
                      </a:cubicBezTo>
                      <a:cubicBezTo>
                        <a:pt x="106" y="453"/>
                        <a:pt x="105" y="455"/>
                        <a:pt x="99" y="457"/>
                      </a:cubicBezTo>
                      <a:cubicBezTo>
                        <a:pt x="95" y="459"/>
                        <a:pt x="95" y="460"/>
                        <a:pt x="94" y="461"/>
                      </a:cubicBezTo>
                      <a:cubicBezTo>
                        <a:pt x="96" y="465"/>
                        <a:pt x="93" y="466"/>
                        <a:pt x="91" y="469"/>
                      </a:cubicBezTo>
                      <a:cubicBezTo>
                        <a:pt x="90" y="472"/>
                        <a:pt x="88" y="473"/>
                        <a:pt x="88" y="475"/>
                      </a:cubicBezTo>
                      <a:cubicBezTo>
                        <a:pt x="87" y="477"/>
                        <a:pt x="88" y="478"/>
                        <a:pt x="88" y="481"/>
                      </a:cubicBezTo>
                      <a:cubicBezTo>
                        <a:pt x="89" y="484"/>
                        <a:pt x="89" y="485"/>
                        <a:pt x="91" y="487"/>
                      </a:cubicBezTo>
                      <a:cubicBezTo>
                        <a:pt x="93" y="490"/>
                        <a:pt x="89" y="490"/>
                        <a:pt x="88" y="491"/>
                      </a:cubicBezTo>
                      <a:cubicBezTo>
                        <a:pt x="86" y="492"/>
                        <a:pt x="87" y="495"/>
                        <a:pt x="89" y="497"/>
                      </a:cubicBezTo>
                      <a:cubicBezTo>
                        <a:pt x="91" y="499"/>
                        <a:pt x="91" y="501"/>
                        <a:pt x="91" y="503"/>
                      </a:cubicBezTo>
                      <a:cubicBezTo>
                        <a:pt x="90" y="505"/>
                        <a:pt x="92" y="508"/>
                        <a:pt x="94" y="510"/>
                      </a:cubicBezTo>
                      <a:cubicBezTo>
                        <a:pt x="96" y="511"/>
                        <a:pt x="96" y="516"/>
                        <a:pt x="97" y="517"/>
                      </a:cubicBezTo>
                      <a:cubicBezTo>
                        <a:pt x="99" y="519"/>
                        <a:pt x="100" y="520"/>
                        <a:pt x="103" y="519"/>
                      </a:cubicBezTo>
                      <a:cubicBezTo>
                        <a:pt x="106" y="518"/>
                        <a:pt x="108" y="520"/>
                        <a:pt x="109" y="522"/>
                      </a:cubicBezTo>
                      <a:cubicBezTo>
                        <a:pt x="110" y="524"/>
                        <a:pt x="112" y="523"/>
                        <a:pt x="115" y="522"/>
                      </a:cubicBezTo>
                      <a:cubicBezTo>
                        <a:pt x="118" y="521"/>
                        <a:pt x="124" y="524"/>
                        <a:pt x="125" y="525"/>
                      </a:cubicBezTo>
                      <a:cubicBezTo>
                        <a:pt x="127" y="526"/>
                        <a:pt x="126" y="530"/>
                        <a:pt x="126" y="533"/>
                      </a:cubicBezTo>
                      <a:cubicBezTo>
                        <a:pt x="127" y="535"/>
                        <a:pt x="125" y="539"/>
                        <a:pt x="128" y="541"/>
                      </a:cubicBezTo>
                      <a:cubicBezTo>
                        <a:pt x="130" y="542"/>
                        <a:pt x="130" y="546"/>
                        <a:pt x="133" y="548"/>
                      </a:cubicBezTo>
                      <a:cubicBezTo>
                        <a:pt x="136" y="549"/>
                        <a:pt x="137" y="553"/>
                        <a:pt x="139" y="554"/>
                      </a:cubicBezTo>
                      <a:cubicBezTo>
                        <a:pt x="141" y="554"/>
                        <a:pt x="145" y="557"/>
                        <a:pt x="146" y="560"/>
                      </a:cubicBezTo>
                      <a:cubicBezTo>
                        <a:pt x="146" y="562"/>
                        <a:pt x="142" y="564"/>
                        <a:pt x="140" y="565"/>
                      </a:cubicBezTo>
                      <a:cubicBezTo>
                        <a:pt x="138" y="566"/>
                        <a:pt x="133" y="562"/>
                        <a:pt x="132" y="564"/>
                      </a:cubicBezTo>
                      <a:cubicBezTo>
                        <a:pt x="130" y="565"/>
                        <a:pt x="132" y="569"/>
                        <a:pt x="134" y="574"/>
                      </a:cubicBezTo>
                      <a:cubicBezTo>
                        <a:pt x="135" y="580"/>
                        <a:pt x="136" y="580"/>
                        <a:pt x="138" y="580"/>
                      </a:cubicBezTo>
                      <a:cubicBezTo>
                        <a:pt x="141" y="580"/>
                        <a:pt x="142" y="578"/>
                        <a:pt x="144" y="577"/>
                      </a:cubicBezTo>
                      <a:cubicBezTo>
                        <a:pt x="145" y="576"/>
                        <a:pt x="149" y="578"/>
                        <a:pt x="151" y="577"/>
                      </a:cubicBezTo>
                      <a:cubicBezTo>
                        <a:pt x="153" y="576"/>
                        <a:pt x="159" y="576"/>
                        <a:pt x="160" y="578"/>
                      </a:cubicBezTo>
                      <a:cubicBezTo>
                        <a:pt x="162" y="580"/>
                        <a:pt x="163" y="585"/>
                        <a:pt x="162" y="587"/>
                      </a:cubicBezTo>
                      <a:cubicBezTo>
                        <a:pt x="161" y="588"/>
                        <a:pt x="163" y="590"/>
                        <a:pt x="164" y="593"/>
                      </a:cubicBezTo>
                      <a:cubicBezTo>
                        <a:pt x="166" y="595"/>
                        <a:pt x="171" y="594"/>
                        <a:pt x="173" y="595"/>
                      </a:cubicBezTo>
                      <a:cubicBezTo>
                        <a:pt x="174" y="596"/>
                        <a:pt x="178" y="601"/>
                        <a:pt x="178" y="604"/>
                      </a:cubicBezTo>
                      <a:cubicBezTo>
                        <a:pt x="177" y="606"/>
                        <a:pt x="180" y="607"/>
                        <a:pt x="182" y="606"/>
                      </a:cubicBezTo>
                      <a:cubicBezTo>
                        <a:pt x="184" y="605"/>
                        <a:pt x="185" y="607"/>
                        <a:pt x="187" y="608"/>
                      </a:cubicBezTo>
                      <a:cubicBezTo>
                        <a:pt x="189" y="610"/>
                        <a:pt x="191" y="609"/>
                        <a:pt x="193" y="608"/>
                      </a:cubicBezTo>
                      <a:cubicBezTo>
                        <a:pt x="195" y="607"/>
                        <a:pt x="198" y="606"/>
                        <a:pt x="199" y="607"/>
                      </a:cubicBezTo>
                      <a:cubicBezTo>
                        <a:pt x="200" y="609"/>
                        <a:pt x="204" y="612"/>
                        <a:pt x="204" y="613"/>
                      </a:cubicBezTo>
                      <a:cubicBezTo>
                        <a:pt x="204" y="614"/>
                        <a:pt x="211" y="613"/>
                        <a:pt x="214" y="615"/>
                      </a:cubicBezTo>
                      <a:cubicBezTo>
                        <a:pt x="217" y="616"/>
                        <a:pt x="220" y="616"/>
                        <a:pt x="223" y="617"/>
                      </a:cubicBezTo>
                      <a:cubicBezTo>
                        <a:pt x="226" y="619"/>
                        <a:pt x="229" y="619"/>
                        <a:pt x="230" y="621"/>
                      </a:cubicBezTo>
                      <a:cubicBezTo>
                        <a:pt x="230" y="623"/>
                        <a:pt x="226" y="625"/>
                        <a:pt x="226" y="626"/>
                      </a:cubicBezTo>
                      <a:cubicBezTo>
                        <a:pt x="226" y="627"/>
                        <a:pt x="229" y="628"/>
                        <a:pt x="229" y="629"/>
                      </a:cubicBezTo>
                      <a:cubicBezTo>
                        <a:pt x="229" y="631"/>
                        <a:pt x="226" y="631"/>
                        <a:pt x="225" y="632"/>
                      </a:cubicBezTo>
                      <a:cubicBezTo>
                        <a:pt x="225" y="633"/>
                        <a:pt x="227" y="635"/>
                        <a:pt x="228" y="636"/>
                      </a:cubicBezTo>
                      <a:cubicBezTo>
                        <a:pt x="228" y="638"/>
                        <a:pt x="226" y="642"/>
                        <a:pt x="226" y="643"/>
                      </a:cubicBezTo>
                      <a:cubicBezTo>
                        <a:pt x="226" y="644"/>
                        <a:pt x="218" y="643"/>
                        <a:pt x="216" y="643"/>
                      </a:cubicBezTo>
                      <a:cubicBezTo>
                        <a:pt x="215" y="643"/>
                        <a:pt x="209" y="649"/>
                        <a:pt x="208" y="649"/>
                      </a:cubicBezTo>
                      <a:cubicBezTo>
                        <a:pt x="206" y="649"/>
                        <a:pt x="207" y="652"/>
                        <a:pt x="207" y="654"/>
                      </a:cubicBezTo>
                      <a:cubicBezTo>
                        <a:pt x="213" y="653"/>
                        <a:pt x="218" y="653"/>
                        <a:pt x="219" y="654"/>
                      </a:cubicBezTo>
                      <a:cubicBezTo>
                        <a:pt x="220" y="656"/>
                        <a:pt x="207" y="661"/>
                        <a:pt x="205" y="662"/>
                      </a:cubicBezTo>
                      <a:cubicBezTo>
                        <a:pt x="203" y="663"/>
                        <a:pt x="209" y="666"/>
                        <a:pt x="209" y="668"/>
                      </a:cubicBezTo>
                      <a:cubicBezTo>
                        <a:pt x="209" y="670"/>
                        <a:pt x="202" y="671"/>
                        <a:pt x="203" y="675"/>
                      </a:cubicBezTo>
                      <a:cubicBezTo>
                        <a:pt x="203" y="679"/>
                        <a:pt x="200" y="680"/>
                        <a:pt x="196" y="680"/>
                      </a:cubicBezTo>
                      <a:cubicBezTo>
                        <a:pt x="193" y="680"/>
                        <a:pt x="192" y="682"/>
                        <a:pt x="193" y="682"/>
                      </a:cubicBezTo>
                      <a:cubicBezTo>
                        <a:pt x="195" y="683"/>
                        <a:pt x="195" y="688"/>
                        <a:pt x="202" y="690"/>
                      </a:cubicBezTo>
                      <a:cubicBezTo>
                        <a:pt x="209" y="691"/>
                        <a:pt x="217" y="698"/>
                        <a:pt x="223" y="705"/>
                      </a:cubicBezTo>
                      <a:cubicBezTo>
                        <a:pt x="224" y="706"/>
                        <a:pt x="225" y="706"/>
                        <a:pt x="226" y="707"/>
                      </a:cubicBezTo>
                      <a:cubicBezTo>
                        <a:pt x="228" y="706"/>
                        <a:pt x="229" y="705"/>
                        <a:pt x="230" y="705"/>
                      </a:cubicBezTo>
                      <a:cubicBezTo>
                        <a:pt x="234" y="705"/>
                        <a:pt x="240" y="707"/>
                        <a:pt x="244" y="709"/>
                      </a:cubicBezTo>
                      <a:cubicBezTo>
                        <a:pt x="247" y="712"/>
                        <a:pt x="260" y="709"/>
                        <a:pt x="261" y="711"/>
                      </a:cubicBezTo>
                      <a:cubicBezTo>
                        <a:pt x="263" y="713"/>
                        <a:pt x="266" y="715"/>
                        <a:pt x="268" y="715"/>
                      </a:cubicBezTo>
                      <a:cubicBezTo>
                        <a:pt x="271" y="715"/>
                        <a:pt x="273" y="720"/>
                        <a:pt x="275" y="719"/>
                      </a:cubicBezTo>
                      <a:cubicBezTo>
                        <a:pt x="277" y="717"/>
                        <a:pt x="285" y="717"/>
                        <a:pt x="287" y="717"/>
                      </a:cubicBezTo>
                      <a:cubicBezTo>
                        <a:pt x="289" y="717"/>
                        <a:pt x="289" y="719"/>
                        <a:pt x="291" y="719"/>
                      </a:cubicBezTo>
                      <a:cubicBezTo>
                        <a:pt x="293" y="719"/>
                        <a:pt x="293" y="726"/>
                        <a:pt x="294" y="726"/>
                      </a:cubicBezTo>
                      <a:cubicBezTo>
                        <a:pt x="296" y="725"/>
                        <a:pt x="301" y="730"/>
                        <a:pt x="305" y="731"/>
                      </a:cubicBezTo>
                      <a:cubicBezTo>
                        <a:pt x="308" y="731"/>
                        <a:pt x="312" y="737"/>
                        <a:pt x="313" y="737"/>
                      </a:cubicBezTo>
                      <a:cubicBezTo>
                        <a:pt x="315" y="736"/>
                        <a:pt x="317" y="739"/>
                        <a:pt x="318" y="737"/>
                      </a:cubicBezTo>
                      <a:cubicBezTo>
                        <a:pt x="319" y="734"/>
                        <a:pt x="324" y="735"/>
                        <a:pt x="326" y="731"/>
                      </a:cubicBezTo>
                      <a:cubicBezTo>
                        <a:pt x="319" y="723"/>
                        <a:pt x="312" y="715"/>
                        <a:pt x="313" y="712"/>
                      </a:cubicBezTo>
                      <a:cubicBezTo>
                        <a:pt x="313" y="706"/>
                        <a:pt x="315" y="702"/>
                        <a:pt x="308" y="696"/>
                      </a:cubicBezTo>
                      <a:cubicBezTo>
                        <a:pt x="301" y="690"/>
                        <a:pt x="309" y="686"/>
                        <a:pt x="314" y="680"/>
                      </a:cubicBezTo>
                      <a:cubicBezTo>
                        <a:pt x="318" y="674"/>
                        <a:pt x="328" y="672"/>
                        <a:pt x="334" y="668"/>
                      </a:cubicBezTo>
                      <a:cubicBezTo>
                        <a:pt x="333" y="667"/>
                        <a:pt x="332" y="666"/>
                        <a:pt x="330" y="666"/>
                      </a:cubicBezTo>
                      <a:cubicBezTo>
                        <a:pt x="326" y="664"/>
                        <a:pt x="324" y="662"/>
                        <a:pt x="328" y="661"/>
                      </a:cubicBezTo>
                      <a:cubicBezTo>
                        <a:pt x="331" y="660"/>
                        <a:pt x="330" y="658"/>
                        <a:pt x="326" y="654"/>
                      </a:cubicBezTo>
                      <a:cubicBezTo>
                        <a:pt x="323" y="650"/>
                        <a:pt x="321" y="646"/>
                        <a:pt x="319" y="646"/>
                      </a:cubicBezTo>
                      <a:cubicBezTo>
                        <a:pt x="317" y="646"/>
                        <a:pt x="314" y="645"/>
                        <a:pt x="311" y="646"/>
                      </a:cubicBezTo>
                      <a:cubicBezTo>
                        <a:pt x="308" y="647"/>
                        <a:pt x="309" y="644"/>
                        <a:pt x="309" y="640"/>
                      </a:cubicBezTo>
                      <a:cubicBezTo>
                        <a:pt x="310" y="637"/>
                        <a:pt x="304" y="637"/>
                        <a:pt x="303" y="636"/>
                      </a:cubicBezTo>
                      <a:cubicBezTo>
                        <a:pt x="302" y="634"/>
                        <a:pt x="304" y="629"/>
                        <a:pt x="305" y="629"/>
                      </a:cubicBezTo>
                      <a:cubicBezTo>
                        <a:pt x="306" y="628"/>
                        <a:pt x="309" y="627"/>
                        <a:pt x="309" y="625"/>
                      </a:cubicBezTo>
                      <a:cubicBezTo>
                        <a:pt x="309" y="624"/>
                        <a:pt x="304" y="623"/>
                        <a:pt x="306" y="620"/>
                      </a:cubicBezTo>
                      <a:cubicBezTo>
                        <a:pt x="308" y="616"/>
                        <a:pt x="312" y="616"/>
                        <a:pt x="312" y="613"/>
                      </a:cubicBezTo>
                      <a:cubicBezTo>
                        <a:pt x="312" y="609"/>
                        <a:pt x="315" y="606"/>
                        <a:pt x="318" y="609"/>
                      </a:cubicBezTo>
                      <a:cubicBezTo>
                        <a:pt x="322" y="611"/>
                        <a:pt x="323" y="618"/>
                        <a:pt x="327" y="616"/>
                      </a:cubicBezTo>
                      <a:cubicBezTo>
                        <a:pt x="331" y="615"/>
                        <a:pt x="329" y="611"/>
                        <a:pt x="328" y="609"/>
                      </a:cubicBezTo>
                      <a:cubicBezTo>
                        <a:pt x="328" y="607"/>
                        <a:pt x="327" y="604"/>
                        <a:pt x="331" y="603"/>
                      </a:cubicBezTo>
                      <a:cubicBezTo>
                        <a:pt x="336" y="602"/>
                        <a:pt x="334" y="598"/>
                        <a:pt x="337" y="598"/>
                      </a:cubicBezTo>
                      <a:cubicBezTo>
                        <a:pt x="341" y="598"/>
                        <a:pt x="347" y="593"/>
                        <a:pt x="349" y="592"/>
                      </a:cubicBezTo>
                      <a:cubicBezTo>
                        <a:pt x="351" y="591"/>
                        <a:pt x="356" y="589"/>
                        <a:pt x="358" y="590"/>
                      </a:cubicBezTo>
                      <a:cubicBezTo>
                        <a:pt x="360" y="591"/>
                        <a:pt x="362" y="593"/>
                        <a:pt x="364" y="590"/>
                      </a:cubicBezTo>
                      <a:cubicBezTo>
                        <a:pt x="365" y="586"/>
                        <a:pt x="371" y="588"/>
                        <a:pt x="372" y="590"/>
                      </a:cubicBezTo>
                      <a:cubicBezTo>
                        <a:pt x="372" y="592"/>
                        <a:pt x="382" y="592"/>
                        <a:pt x="385" y="594"/>
                      </a:cubicBezTo>
                      <a:cubicBezTo>
                        <a:pt x="388" y="596"/>
                        <a:pt x="394" y="600"/>
                        <a:pt x="394" y="602"/>
                      </a:cubicBezTo>
                      <a:cubicBezTo>
                        <a:pt x="394" y="604"/>
                        <a:pt x="397" y="607"/>
                        <a:pt x="397" y="603"/>
                      </a:cubicBezTo>
                      <a:cubicBezTo>
                        <a:pt x="397" y="600"/>
                        <a:pt x="400" y="601"/>
                        <a:pt x="404" y="603"/>
                      </a:cubicBezTo>
                      <a:cubicBezTo>
                        <a:pt x="408" y="606"/>
                        <a:pt x="413" y="605"/>
                        <a:pt x="414" y="602"/>
                      </a:cubicBezTo>
                      <a:cubicBezTo>
                        <a:pt x="415" y="600"/>
                        <a:pt x="423" y="597"/>
                        <a:pt x="425" y="599"/>
                      </a:cubicBezTo>
                      <a:cubicBezTo>
                        <a:pt x="428" y="601"/>
                        <a:pt x="429" y="602"/>
                        <a:pt x="432" y="599"/>
                      </a:cubicBezTo>
                      <a:cubicBezTo>
                        <a:pt x="435" y="596"/>
                        <a:pt x="442" y="597"/>
                        <a:pt x="443" y="600"/>
                      </a:cubicBezTo>
                      <a:cubicBezTo>
                        <a:pt x="444" y="603"/>
                        <a:pt x="447" y="603"/>
                        <a:pt x="450" y="603"/>
                      </a:cubicBezTo>
                      <a:cubicBezTo>
                        <a:pt x="453" y="603"/>
                        <a:pt x="454" y="608"/>
                        <a:pt x="456" y="607"/>
                      </a:cubicBezTo>
                      <a:cubicBezTo>
                        <a:pt x="458" y="606"/>
                        <a:pt x="457" y="601"/>
                        <a:pt x="460" y="601"/>
                      </a:cubicBezTo>
                      <a:cubicBezTo>
                        <a:pt x="462" y="602"/>
                        <a:pt x="464" y="605"/>
                        <a:pt x="468" y="605"/>
                      </a:cubicBezTo>
                      <a:cubicBezTo>
                        <a:pt x="472" y="605"/>
                        <a:pt x="475" y="604"/>
                        <a:pt x="475" y="601"/>
                      </a:cubicBezTo>
                      <a:cubicBezTo>
                        <a:pt x="475" y="598"/>
                        <a:pt x="475" y="593"/>
                        <a:pt x="472" y="593"/>
                      </a:cubicBezTo>
                      <a:cubicBezTo>
                        <a:pt x="470" y="593"/>
                        <a:pt x="467" y="590"/>
                        <a:pt x="464" y="590"/>
                      </a:cubicBezTo>
                      <a:cubicBezTo>
                        <a:pt x="461" y="590"/>
                        <a:pt x="458" y="585"/>
                        <a:pt x="461" y="584"/>
                      </a:cubicBezTo>
                      <a:cubicBezTo>
                        <a:pt x="464" y="583"/>
                        <a:pt x="469" y="581"/>
                        <a:pt x="468" y="578"/>
                      </a:cubicBezTo>
                      <a:cubicBezTo>
                        <a:pt x="467" y="576"/>
                        <a:pt x="466" y="571"/>
                        <a:pt x="470" y="570"/>
                      </a:cubicBezTo>
                      <a:cubicBezTo>
                        <a:pt x="474" y="570"/>
                        <a:pt x="483" y="570"/>
                        <a:pt x="482" y="568"/>
                      </a:cubicBezTo>
                      <a:cubicBezTo>
                        <a:pt x="482" y="567"/>
                        <a:pt x="474" y="566"/>
                        <a:pt x="472" y="563"/>
                      </a:cubicBezTo>
                      <a:cubicBezTo>
                        <a:pt x="471" y="561"/>
                        <a:pt x="470" y="555"/>
                        <a:pt x="472" y="554"/>
                      </a:cubicBezTo>
                      <a:cubicBezTo>
                        <a:pt x="473" y="553"/>
                        <a:pt x="478" y="554"/>
                        <a:pt x="481" y="553"/>
                      </a:cubicBezTo>
                      <a:cubicBezTo>
                        <a:pt x="484" y="552"/>
                        <a:pt x="491" y="555"/>
                        <a:pt x="495" y="552"/>
                      </a:cubicBezTo>
                      <a:cubicBezTo>
                        <a:pt x="499" y="549"/>
                        <a:pt x="507" y="548"/>
                        <a:pt x="512" y="548"/>
                      </a:cubicBezTo>
                      <a:cubicBezTo>
                        <a:pt x="516" y="548"/>
                        <a:pt x="520" y="545"/>
                        <a:pt x="523" y="545"/>
                      </a:cubicBezTo>
                      <a:cubicBezTo>
                        <a:pt x="527" y="544"/>
                        <a:pt x="537" y="543"/>
                        <a:pt x="539" y="542"/>
                      </a:cubicBezTo>
                      <a:cubicBezTo>
                        <a:pt x="542" y="541"/>
                        <a:pt x="555" y="539"/>
                        <a:pt x="556" y="536"/>
                      </a:cubicBezTo>
                      <a:cubicBezTo>
                        <a:pt x="556" y="534"/>
                        <a:pt x="567" y="532"/>
                        <a:pt x="570" y="533"/>
                      </a:cubicBezTo>
                      <a:cubicBezTo>
                        <a:pt x="573" y="534"/>
                        <a:pt x="576" y="535"/>
                        <a:pt x="579" y="534"/>
                      </a:cubicBezTo>
                      <a:cubicBezTo>
                        <a:pt x="581" y="533"/>
                        <a:pt x="586" y="536"/>
                        <a:pt x="586" y="539"/>
                      </a:cubicBezTo>
                      <a:cubicBezTo>
                        <a:pt x="585" y="541"/>
                        <a:pt x="588" y="544"/>
                        <a:pt x="588" y="547"/>
                      </a:cubicBezTo>
                      <a:cubicBezTo>
                        <a:pt x="588" y="549"/>
                        <a:pt x="585" y="550"/>
                        <a:pt x="587" y="551"/>
                      </a:cubicBezTo>
                      <a:cubicBezTo>
                        <a:pt x="588" y="553"/>
                        <a:pt x="595" y="552"/>
                        <a:pt x="597" y="550"/>
                      </a:cubicBezTo>
                      <a:cubicBezTo>
                        <a:pt x="599" y="547"/>
                        <a:pt x="601" y="551"/>
                        <a:pt x="601" y="552"/>
                      </a:cubicBezTo>
                      <a:cubicBezTo>
                        <a:pt x="601" y="554"/>
                        <a:pt x="604" y="555"/>
                        <a:pt x="604" y="553"/>
                      </a:cubicBezTo>
                      <a:cubicBezTo>
                        <a:pt x="604" y="551"/>
                        <a:pt x="608" y="552"/>
                        <a:pt x="610" y="554"/>
                      </a:cubicBezTo>
                      <a:cubicBezTo>
                        <a:pt x="611" y="555"/>
                        <a:pt x="616" y="552"/>
                        <a:pt x="616" y="555"/>
                      </a:cubicBezTo>
                      <a:cubicBezTo>
                        <a:pt x="616" y="557"/>
                        <a:pt x="609" y="559"/>
                        <a:pt x="612" y="562"/>
                      </a:cubicBezTo>
                      <a:cubicBezTo>
                        <a:pt x="615" y="565"/>
                        <a:pt x="616" y="559"/>
                        <a:pt x="620" y="560"/>
                      </a:cubicBezTo>
                      <a:cubicBezTo>
                        <a:pt x="624" y="561"/>
                        <a:pt x="629" y="556"/>
                        <a:pt x="632" y="555"/>
                      </a:cubicBezTo>
                      <a:cubicBezTo>
                        <a:pt x="636" y="554"/>
                        <a:pt x="640" y="551"/>
                        <a:pt x="643" y="549"/>
                      </a:cubicBezTo>
                      <a:cubicBezTo>
                        <a:pt x="646" y="547"/>
                        <a:pt x="652" y="548"/>
                        <a:pt x="650" y="550"/>
                      </a:cubicBezTo>
                      <a:cubicBezTo>
                        <a:pt x="648" y="552"/>
                        <a:pt x="646" y="556"/>
                        <a:pt x="653" y="558"/>
                      </a:cubicBezTo>
                      <a:cubicBezTo>
                        <a:pt x="661" y="561"/>
                        <a:pt x="669" y="576"/>
                        <a:pt x="674" y="583"/>
                      </a:cubicBezTo>
                      <a:cubicBezTo>
                        <a:pt x="679" y="590"/>
                        <a:pt x="683" y="603"/>
                        <a:pt x="686" y="603"/>
                      </a:cubicBezTo>
                      <a:cubicBezTo>
                        <a:pt x="688" y="603"/>
                        <a:pt x="689" y="597"/>
                        <a:pt x="692" y="596"/>
                      </a:cubicBezTo>
                      <a:cubicBezTo>
                        <a:pt x="696" y="595"/>
                        <a:pt x="698" y="601"/>
                        <a:pt x="701" y="602"/>
                      </a:cubicBezTo>
                      <a:cubicBezTo>
                        <a:pt x="705" y="603"/>
                        <a:pt x="709" y="605"/>
                        <a:pt x="712" y="604"/>
                      </a:cubicBezTo>
                      <a:cubicBezTo>
                        <a:pt x="715" y="603"/>
                        <a:pt x="721" y="599"/>
                        <a:pt x="723" y="601"/>
                      </a:cubicBezTo>
                      <a:cubicBezTo>
                        <a:pt x="726" y="602"/>
                        <a:pt x="729" y="602"/>
                        <a:pt x="731" y="607"/>
                      </a:cubicBezTo>
                      <a:cubicBezTo>
                        <a:pt x="733" y="611"/>
                        <a:pt x="736" y="612"/>
                        <a:pt x="738" y="612"/>
                      </a:cubicBezTo>
                      <a:cubicBezTo>
                        <a:pt x="740" y="612"/>
                        <a:pt x="740" y="615"/>
                        <a:pt x="740" y="617"/>
                      </a:cubicBezTo>
                      <a:cubicBezTo>
                        <a:pt x="740" y="619"/>
                        <a:pt x="744" y="621"/>
                        <a:pt x="746" y="621"/>
                      </a:cubicBezTo>
                      <a:cubicBezTo>
                        <a:pt x="748" y="621"/>
                        <a:pt x="753" y="621"/>
                        <a:pt x="755" y="620"/>
                      </a:cubicBezTo>
                      <a:cubicBezTo>
                        <a:pt x="756" y="619"/>
                        <a:pt x="758" y="618"/>
                        <a:pt x="759" y="620"/>
                      </a:cubicBezTo>
                      <a:cubicBezTo>
                        <a:pt x="759" y="622"/>
                        <a:pt x="762" y="626"/>
                        <a:pt x="764" y="626"/>
                      </a:cubicBezTo>
                      <a:cubicBezTo>
                        <a:pt x="766" y="626"/>
                        <a:pt x="770" y="628"/>
                        <a:pt x="770" y="626"/>
                      </a:cubicBezTo>
                      <a:cubicBezTo>
                        <a:pt x="771" y="624"/>
                        <a:pt x="776" y="623"/>
                        <a:pt x="778" y="623"/>
                      </a:cubicBezTo>
                      <a:cubicBezTo>
                        <a:pt x="780" y="623"/>
                        <a:pt x="787" y="621"/>
                        <a:pt x="788" y="618"/>
                      </a:cubicBezTo>
                      <a:cubicBezTo>
                        <a:pt x="790" y="615"/>
                        <a:pt x="795" y="615"/>
                        <a:pt x="797" y="613"/>
                      </a:cubicBezTo>
                      <a:cubicBezTo>
                        <a:pt x="799" y="611"/>
                        <a:pt x="803" y="610"/>
                        <a:pt x="804" y="608"/>
                      </a:cubicBezTo>
                      <a:cubicBezTo>
                        <a:pt x="805" y="606"/>
                        <a:pt x="811" y="607"/>
                        <a:pt x="812" y="605"/>
                      </a:cubicBezTo>
                      <a:cubicBezTo>
                        <a:pt x="813" y="603"/>
                        <a:pt x="818" y="603"/>
                        <a:pt x="820" y="604"/>
                      </a:cubicBezTo>
                      <a:cubicBezTo>
                        <a:pt x="822" y="604"/>
                        <a:pt x="834" y="607"/>
                        <a:pt x="836" y="606"/>
                      </a:cubicBezTo>
                      <a:cubicBezTo>
                        <a:pt x="837" y="606"/>
                        <a:pt x="838" y="612"/>
                        <a:pt x="839" y="613"/>
                      </a:cubicBezTo>
                      <a:cubicBezTo>
                        <a:pt x="841" y="613"/>
                        <a:pt x="847" y="618"/>
                        <a:pt x="849" y="616"/>
                      </a:cubicBezTo>
                      <a:cubicBezTo>
                        <a:pt x="850" y="615"/>
                        <a:pt x="854" y="614"/>
                        <a:pt x="858" y="616"/>
                      </a:cubicBezTo>
                      <a:cubicBezTo>
                        <a:pt x="861" y="618"/>
                        <a:pt x="864" y="620"/>
                        <a:pt x="866" y="618"/>
                      </a:cubicBezTo>
                      <a:cubicBezTo>
                        <a:pt x="867" y="616"/>
                        <a:pt x="874" y="615"/>
                        <a:pt x="875" y="613"/>
                      </a:cubicBezTo>
                      <a:cubicBezTo>
                        <a:pt x="876" y="612"/>
                        <a:pt x="877" y="608"/>
                        <a:pt x="875" y="607"/>
                      </a:cubicBezTo>
                      <a:cubicBezTo>
                        <a:pt x="874" y="605"/>
                        <a:pt x="872" y="600"/>
                        <a:pt x="871" y="597"/>
                      </a:cubicBezTo>
                      <a:cubicBezTo>
                        <a:pt x="871" y="595"/>
                        <a:pt x="875" y="594"/>
                        <a:pt x="876" y="592"/>
                      </a:cubicBezTo>
                      <a:cubicBezTo>
                        <a:pt x="877" y="589"/>
                        <a:pt x="881" y="589"/>
                        <a:pt x="882" y="588"/>
                      </a:cubicBezTo>
                      <a:cubicBezTo>
                        <a:pt x="883" y="586"/>
                        <a:pt x="884" y="583"/>
                        <a:pt x="886" y="584"/>
                      </a:cubicBezTo>
                      <a:cubicBezTo>
                        <a:pt x="888" y="585"/>
                        <a:pt x="893" y="586"/>
                        <a:pt x="894" y="587"/>
                      </a:cubicBezTo>
                      <a:cubicBezTo>
                        <a:pt x="895" y="588"/>
                        <a:pt x="899" y="589"/>
                        <a:pt x="901" y="589"/>
                      </a:cubicBezTo>
                      <a:cubicBezTo>
                        <a:pt x="904" y="589"/>
                        <a:pt x="907" y="591"/>
                        <a:pt x="910" y="592"/>
                      </a:cubicBezTo>
                      <a:cubicBezTo>
                        <a:pt x="912" y="594"/>
                        <a:pt x="919" y="594"/>
                        <a:pt x="921" y="596"/>
                      </a:cubicBezTo>
                      <a:cubicBezTo>
                        <a:pt x="922" y="598"/>
                        <a:pt x="920" y="603"/>
                        <a:pt x="922" y="605"/>
                      </a:cubicBezTo>
                      <a:cubicBezTo>
                        <a:pt x="924" y="607"/>
                        <a:pt x="928" y="612"/>
                        <a:pt x="929" y="611"/>
                      </a:cubicBezTo>
                      <a:cubicBezTo>
                        <a:pt x="930" y="610"/>
                        <a:pt x="937" y="614"/>
                        <a:pt x="939" y="614"/>
                      </a:cubicBezTo>
                      <a:cubicBezTo>
                        <a:pt x="941" y="613"/>
                        <a:pt x="945" y="610"/>
                        <a:pt x="947" y="610"/>
                      </a:cubicBezTo>
                      <a:cubicBezTo>
                        <a:pt x="949" y="610"/>
                        <a:pt x="955" y="608"/>
                        <a:pt x="957" y="608"/>
                      </a:cubicBezTo>
                      <a:cubicBezTo>
                        <a:pt x="959" y="609"/>
                        <a:pt x="967" y="611"/>
                        <a:pt x="968" y="611"/>
                      </a:cubicBezTo>
                      <a:cubicBezTo>
                        <a:pt x="969" y="610"/>
                        <a:pt x="975" y="611"/>
                        <a:pt x="976" y="613"/>
                      </a:cubicBezTo>
                      <a:cubicBezTo>
                        <a:pt x="977" y="615"/>
                        <a:pt x="986" y="615"/>
                        <a:pt x="986" y="617"/>
                      </a:cubicBezTo>
                      <a:cubicBezTo>
                        <a:pt x="986" y="620"/>
                        <a:pt x="990" y="621"/>
                        <a:pt x="992" y="624"/>
                      </a:cubicBezTo>
                      <a:cubicBezTo>
                        <a:pt x="993" y="626"/>
                        <a:pt x="1004" y="625"/>
                        <a:pt x="1006" y="626"/>
                      </a:cubicBezTo>
                      <a:cubicBezTo>
                        <a:pt x="1008" y="628"/>
                        <a:pt x="1021" y="628"/>
                        <a:pt x="1021" y="626"/>
                      </a:cubicBezTo>
                      <a:cubicBezTo>
                        <a:pt x="1021" y="625"/>
                        <a:pt x="1033" y="624"/>
                        <a:pt x="1036" y="623"/>
                      </a:cubicBezTo>
                      <a:cubicBezTo>
                        <a:pt x="1038" y="621"/>
                        <a:pt x="1044" y="622"/>
                        <a:pt x="1045" y="619"/>
                      </a:cubicBezTo>
                      <a:cubicBezTo>
                        <a:pt x="1045" y="617"/>
                        <a:pt x="1051" y="615"/>
                        <a:pt x="1054" y="613"/>
                      </a:cubicBezTo>
                      <a:cubicBezTo>
                        <a:pt x="1056" y="611"/>
                        <a:pt x="1067" y="612"/>
                        <a:pt x="1068" y="614"/>
                      </a:cubicBezTo>
                      <a:cubicBezTo>
                        <a:pt x="1068" y="616"/>
                        <a:pt x="1075" y="617"/>
                        <a:pt x="1077" y="616"/>
                      </a:cubicBezTo>
                      <a:cubicBezTo>
                        <a:pt x="1080" y="615"/>
                        <a:pt x="1087" y="616"/>
                        <a:pt x="1088" y="619"/>
                      </a:cubicBezTo>
                      <a:cubicBezTo>
                        <a:pt x="1089" y="621"/>
                        <a:pt x="1097" y="622"/>
                        <a:pt x="1099" y="622"/>
                      </a:cubicBezTo>
                      <a:cubicBezTo>
                        <a:pt x="1101" y="621"/>
                        <a:pt x="1107" y="616"/>
                        <a:pt x="1110" y="616"/>
                      </a:cubicBezTo>
                      <a:cubicBezTo>
                        <a:pt x="1112" y="616"/>
                        <a:pt x="1115" y="613"/>
                        <a:pt x="1115" y="611"/>
                      </a:cubicBezTo>
                      <a:cubicBezTo>
                        <a:pt x="1114" y="609"/>
                        <a:pt x="1119" y="602"/>
                        <a:pt x="1120" y="599"/>
                      </a:cubicBezTo>
                      <a:cubicBezTo>
                        <a:pt x="1121" y="597"/>
                        <a:pt x="1125" y="589"/>
                        <a:pt x="1127" y="589"/>
                      </a:cubicBezTo>
                      <a:cubicBezTo>
                        <a:pt x="1129" y="588"/>
                        <a:pt x="1132" y="585"/>
                        <a:pt x="1132" y="583"/>
                      </a:cubicBezTo>
                      <a:cubicBezTo>
                        <a:pt x="1132" y="581"/>
                        <a:pt x="1131" y="575"/>
                        <a:pt x="1129" y="575"/>
                      </a:cubicBezTo>
                      <a:cubicBezTo>
                        <a:pt x="1127" y="575"/>
                        <a:pt x="1123" y="575"/>
                        <a:pt x="1128" y="569"/>
                      </a:cubicBezTo>
                      <a:cubicBezTo>
                        <a:pt x="1132" y="563"/>
                        <a:pt x="1141" y="564"/>
                        <a:pt x="1142" y="564"/>
                      </a:cubicBezTo>
                      <a:cubicBezTo>
                        <a:pt x="1143" y="564"/>
                        <a:pt x="1154" y="562"/>
                        <a:pt x="1159" y="563"/>
                      </a:cubicBezTo>
                      <a:cubicBezTo>
                        <a:pt x="1163" y="564"/>
                        <a:pt x="1166" y="562"/>
                        <a:pt x="1171" y="565"/>
                      </a:cubicBezTo>
                      <a:cubicBezTo>
                        <a:pt x="1176" y="568"/>
                        <a:pt x="1183" y="567"/>
                        <a:pt x="1185" y="569"/>
                      </a:cubicBezTo>
                      <a:cubicBezTo>
                        <a:pt x="1187" y="571"/>
                        <a:pt x="1193" y="573"/>
                        <a:pt x="1192" y="577"/>
                      </a:cubicBezTo>
                      <a:cubicBezTo>
                        <a:pt x="1191" y="581"/>
                        <a:pt x="1196" y="579"/>
                        <a:pt x="1198" y="588"/>
                      </a:cubicBezTo>
                      <a:cubicBezTo>
                        <a:pt x="1199" y="596"/>
                        <a:pt x="1203" y="597"/>
                        <a:pt x="1204" y="601"/>
                      </a:cubicBezTo>
                      <a:cubicBezTo>
                        <a:pt x="1205" y="605"/>
                        <a:pt x="1211" y="612"/>
                        <a:pt x="1210" y="615"/>
                      </a:cubicBezTo>
                      <a:cubicBezTo>
                        <a:pt x="1209" y="617"/>
                        <a:pt x="1209" y="621"/>
                        <a:pt x="1214" y="621"/>
                      </a:cubicBezTo>
                      <a:cubicBezTo>
                        <a:pt x="1220" y="621"/>
                        <a:pt x="1224" y="626"/>
                        <a:pt x="1225" y="625"/>
                      </a:cubicBezTo>
                      <a:cubicBezTo>
                        <a:pt x="1227" y="624"/>
                        <a:pt x="1233" y="627"/>
                        <a:pt x="1237" y="630"/>
                      </a:cubicBezTo>
                      <a:cubicBezTo>
                        <a:pt x="1240" y="633"/>
                        <a:pt x="1245" y="632"/>
                        <a:pt x="1245" y="635"/>
                      </a:cubicBezTo>
                      <a:cubicBezTo>
                        <a:pt x="1244" y="639"/>
                        <a:pt x="1247" y="642"/>
                        <a:pt x="1247" y="645"/>
                      </a:cubicBezTo>
                      <a:cubicBezTo>
                        <a:pt x="1247" y="648"/>
                        <a:pt x="1253" y="650"/>
                        <a:pt x="1258" y="649"/>
                      </a:cubicBezTo>
                      <a:cubicBezTo>
                        <a:pt x="1263" y="649"/>
                        <a:pt x="1266" y="651"/>
                        <a:pt x="1268" y="647"/>
                      </a:cubicBezTo>
                      <a:cubicBezTo>
                        <a:pt x="1270" y="643"/>
                        <a:pt x="1277" y="645"/>
                        <a:pt x="1279" y="643"/>
                      </a:cubicBezTo>
                      <a:cubicBezTo>
                        <a:pt x="1281" y="641"/>
                        <a:pt x="1288" y="639"/>
                        <a:pt x="1288" y="645"/>
                      </a:cubicBezTo>
                      <a:cubicBezTo>
                        <a:pt x="1288" y="651"/>
                        <a:pt x="1292" y="653"/>
                        <a:pt x="1288" y="655"/>
                      </a:cubicBezTo>
                      <a:cubicBezTo>
                        <a:pt x="1285" y="657"/>
                        <a:pt x="1283" y="665"/>
                        <a:pt x="1282" y="669"/>
                      </a:cubicBezTo>
                      <a:cubicBezTo>
                        <a:pt x="1281" y="673"/>
                        <a:pt x="1276" y="674"/>
                        <a:pt x="1276" y="678"/>
                      </a:cubicBezTo>
                      <a:cubicBezTo>
                        <a:pt x="1275" y="682"/>
                        <a:pt x="1270" y="682"/>
                        <a:pt x="1270" y="685"/>
                      </a:cubicBezTo>
                      <a:cubicBezTo>
                        <a:pt x="1270" y="688"/>
                        <a:pt x="1264" y="687"/>
                        <a:pt x="1260" y="685"/>
                      </a:cubicBezTo>
                      <a:cubicBezTo>
                        <a:pt x="1257" y="683"/>
                        <a:pt x="1254" y="689"/>
                        <a:pt x="1251" y="689"/>
                      </a:cubicBezTo>
                      <a:cubicBezTo>
                        <a:pt x="1248" y="689"/>
                        <a:pt x="1249" y="695"/>
                        <a:pt x="1249" y="697"/>
                      </a:cubicBezTo>
                      <a:cubicBezTo>
                        <a:pt x="1250" y="700"/>
                        <a:pt x="1248" y="703"/>
                        <a:pt x="1250" y="707"/>
                      </a:cubicBezTo>
                      <a:cubicBezTo>
                        <a:pt x="1251" y="709"/>
                        <a:pt x="1250" y="713"/>
                        <a:pt x="1251" y="717"/>
                      </a:cubicBezTo>
                      <a:cubicBezTo>
                        <a:pt x="1255" y="714"/>
                        <a:pt x="1259" y="712"/>
                        <a:pt x="1260" y="712"/>
                      </a:cubicBezTo>
                      <a:cubicBezTo>
                        <a:pt x="1264" y="712"/>
                        <a:pt x="1269" y="719"/>
                        <a:pt x="1273" y="720"/>
                      </a:cubicBezTo>
                      <a:cubicBezTo>
                        <a:pt x="1278" y="720"/>
                        <a:pt x="1299" y="706"/>
                        <a:pt x="1299" y="703"/>
                      </a:cubicBezTo>
                      <a:cubicBezTo>
                        <a:pt x="1299" y="701"/>
                        <a:pt x="1312" y="689"/>
                        <a:pt x="1318" y="683"/>
                      </a:cubicBezTo>
                      <a:cubicBezTo>
                        <a:pt x="1323" y="677"/>
                        <a:pt x="1331" y="668"/>
                        <a:pt x="1334" y="661"/>
                      </a:cubicBezTo>
                      <a:cubicBezTo>
                        <a:pt x="1336" y="656"/>
                        <a:pt x="1344" y="648"/>
                        <a:pt x="1346" y="645"/>
                      </a:cubicBezTo>
                      <a:cubicBezTo>
                        <a:pt x="1348" y="641"/>
                        <a:pt x="1349" y="641"/>
                        <a:pt x="1353" y="633"/>
                      </a:cubicBezTo>
                      <a:cubicBezTo>
                        <a:pt x="1357" y="625"/>
                        <a:pt x="1357" y="605"/>
                        <a:pt x="1358" y="604"/>
                      </a:cubicBezTo>
                      <a:cubicBezTo>
                        <a:pt x="1359" y="602"/>
                        <a:pt x="1358" y="599"/>
                        <a:pt x="1360" y="597"/>
                      </a:cubicBezTo>
                      <a:cubicBezTo>
                        <a:pt x="1362" y="594"/>
                        <a:pt x="1361" y="591"/>
                        <a:pt x="1364" y="589"/>
                      </a:cubicBezTo>
                      <a:cubicBezTo>
                        <a:pt x="1368" y="586"/>
                        <a:pt x="1367" y="583"/>
                        <a:pt x="1366" y="581"/>
                      </a:cubicBezTo>
                      <a:cubicBezTo>
                        <a:pt x="1365" y="579"/>
                        <a:pt x="1366" y="574"/>
                        <a:pt x="1365" y="573"/>
                      </a:cubicBezTo>
                      <a:cubicBezTo>
                        <a:pt x="1365" y="571"/>
                        <a:pt x="1365" y="570"/>
                        <a:pt x="1367" y="569"/>
                      </a:cubicBezTo>
                      <a:cubicBezTo>
                        <a:pt x="1369" y="568"/>
                        <a:pt x="1365" y="565"/>
                        <a:pt x="1363" y="564"/>
                      </a:cubicBezTo>
                      <a:cubicBezTo>
                        <a:pt x="1360" y="562"/>
                        <a:pt x="1356" y="561"/>
                        <a:pt x="1356" y="558"/>
                      </a:cubicBezTo>
                      <a:cubicBezTo>
                        <a:pt x="1355" y="555"/>
                        <a:pt x="1351" y="551"/>
                        <a:pt x="1347" y="551"/>
                      </a:cubicBezTo>
                      <a:cubicBezTo>
                        <a:pt x="1343" y="552"/>
                        <a:pt x="1336" y="549"/>
                        <a:pt x="1337" y="552"/>
                      </a:cubicBezTo>
                      <a:cubicBezTo>
                        <a:pt x="1338" y="554"/>
                        <a:pt x="1337" y="556"/>
                        <a:pt x="1335" y="556"/>
                      </a:cubicBezTo>
                      <a:cubicBezTo>
                        <a:pt x="1333" y="555"/>
                        <a:pt x="1332" y="557"/>
                        <a:pt x="1330" y="560"/>
                      </a:cubicBezTo>
                      <a:cubicBezTo>
                        <a:pt x="1328" y="563"/>
                        <a:pt x="1320" y="564"/>
                        <a:pt x="1324" y="560"/>
                      </a:cubicBezTo>
                      <a:cubicBezTo>
                        <a:pt x="1327" y="557"/>
                        <a:pt x="1323" y="557"/>
                        <a:pt x="1323" y="554"/>
                      </a:cubicBezTo>
                      <a:cubicBezTo>
                        <a:pt x="1324" y="550"/>
                        <a:pt x="1327" y="547"/>
                        <a:pt x="1323" y="549"/>
                      </a:cubicBezTo>
                      <a:cubicBezTo>
                        <a:pt x="1319" y="551"/>
                        <a:pt x="1319" y="557"/>
                        <a:pt x="1316" y="557"/>
                      </a:cubicBezTo>
                      <a:cubicBezTo>
                        <a:pt x="1313" y="558"/>
                        <a:pt x="1314" y="548"/>
                        <a:pt x="1315" y="546"/>
                      </a:cubicBezTo>
                      <a:cubicBezTo>
                        <a:pt x="1316" y="543"/>
                        <a:pt x="1309" y="546"/>
                        <a:pt x="1302" y="545"/>
                      </a:cubicBezTo>
                      <a:cubicBezTo>
                        <a:pt x="1295" y="545"/>
                        <a:pt x="1297" y="540"/>
                        <a:pt x="1302" y="537"/>
                      </a:cubicBezTo>
                      <a:cubicBezTo>
                        <a:pt x="1308" y="534"/>
                        <a:pt x="1307" y="531"/>
                        <a:pt x="1310" y="530"/>
                      </a:cubicBezTo>
                      <a:cubicBezTo>
                        <a:pt x="1313" y="529"/>
                        <a:pt x="1320" y="524"/>
                        <a:pt x="1324" y="522"/>
                      </a:cubicBezTo>
                      <a:cubicBezTo>
                        <a:pt x="1329" y="519"/>
                        <a:pt x="1330" y="516"/>
                        <a:pt x="1331" y="513"/>
                      </a:cubicBezTo>
                      <a:cubicBezTo>
                        <a:pt x="1332" y="511"/>
                        <a:pt x="1340" y="507"/>
                        <a:pt x="1347" y="501"/>
                      </a:cubicBezTo>
                      <a:cubicBezTo>
                        <a:pt x="1354" y="495"/>
                        <a:pt x="1357" y="492"/>
                        <a:pt x="1359" y="489"/>
                      </a:cubicBezTo>
                      <a:cubicBezTo>
                        <a:pt x="1361" y="485"/>
                        <a:pt x="1371" y="481"/>
                        <a:pt x="1372" y="478"/>
                      </a:cubicBezTo>
                      <a:cubicBezTo>
                        <a:pt x="1372" y="475"/>
                        <a:pt x="1384" y="469"/>
                        <a:pt x="1393" y="467"/>
                      </a:cubicBezTo>
                      <a:cubicBezTo>
                        <a:pt x="1401" y="465"/>
                        <a:pt x="1415" y="468"/>
                        <a:pt x="1417" y="470"/>
                      </a:cubicBezTo>
                      <a:cubicBezTo>
                        <a:pt x="1420" y="473"/>
                        <a:pt x="1422" y="472"/>
                        <a:pt x="1423" y="470"/>
                      </a:cubicBezTo>
                      <a:cubicBezTo>
                        <a:pt x="1425" y="468"/>
                        <a:pt x="1428" y="469"/>
                        <a:pt x="1434" y="470"/>
                      </a:cubicBezTo>
                      <a:cubicBezTo>
                        <a:pt x="1439" y="470"/>
                        <a:pt x="1441" y="467"/>
                        <a:pt x="1444" y="468"/>
                      </a:cubicBezTo>
                      <a:cubicBezTo>
                        <a:pt x="1448" y="469"/>
                        <a:pt x="1451" y="470"/>
                        <a:pt x="1454" y="466"/>
                      </a:cubicBezTo>
                      <a:cubicBezTo>
                        <a:pt x="1456" y="461"/>
                        <a:pt x="1467" y="462"/>
                        <a:pt x="1470" y="464"/>
                      </a:cubicBezTo>
                      <a:cubicBezTo>
                        <a:pt x="1472" y="466"/>
                        <a:pt x="1474" y="468"/>
                        <a:pt x="1478" y="465"/>
                      </a:cubicBezTo>
                      <a:cubicBezTo>
                        <a:pt x="1482" y="463"/>
                        <a:pt x="1482" y="469"/>
                        <a:pt x="1486" y="469"/>
                      </a:cubicBezTo>
                      <a:cubicBezTo>
                        <a:pt x="1490" y="470"/>
                        <a:pt x="1487" y="473"/>
                        <a:pt x="1484" y="473"/>
                      </a:cubicBezTo>
                      <a:cubicBezTo>
                        <a:pt x="1481" y="473"/>
                        <a:pt x="1476" y="475"/>
                        <a:pt x="1480" y="477"/>
                      </a:cubicBezTo>
                      <a:cubicBezTo>
                        <a:pt x="1484" y="479"/>
                        <a:pt x="1489" y="475"/>
                        <a:pt x="1492" y="475"/>
                      </a:cubicBezTo>
                      <a:cubicBezTo>
                        <a:pt x="1495" y="475"/>
                        <a:pt x="1499" y="476"/>
                        <a:pt x="1503" y="473"/>
                      </a:cubicBezTo>
                      <a:cubicBezTo>
                        <a:pt x="1508" y="470"/>
                        <a:pt x="1509" y="475"/>
                        <a:pt x="1511" y="473"/>
                      </a:cubicBezTo>
                      <a:cubicBezTo>
                        <a:pt x="1514" y="471"/>
                        <a:pt x="1520" y="470"/>
                        <a:pt x="1523" y="470"/>
                      </a:cubicBezTo>
                      <a:cubicBezTo>
                        <a:pt x="1526" y="470"/>
                        <a:pt x="1524" y="467"/>
                        <a:pt x="1519" y="467"/>
                      </a:cubicBezTo>
                      <a:cubicBezTo>
                        <a:pt x="1514" y="467"/>
                        <a:pt x="1514" y="464"/>
                        <a:pt x="1518" y="457"/>
                      </a:cubicBezTo>
                      <a:cubicBezTo>
                        <a:pt x="1522" y="450"/>
                        <a:pt x="1529" y="447"/>
                        <a:pt x="1534" y="442"/>
                      </a:cubicBezTo>
                      <a:cubicBezTo>
                        <a:pt x="1539" y="438"/>
                        <a:pt x="1543" y="440"/>
                        <a:pt x="1543" y="438"/>
                      </a:cubicBezTo>
                      <a:cubicBezTo>
                        <a:pt x="1543" y="435"/>
                        <a:pt x="1545" y="427"/>
                        <a:pt x="1549" y="427"/>
                      </a:cubicBezTo>
                      <a:cubicBezTo>
                        <a:pt x="1552" y="427"/>
                        <a:pt x="1561" y="429"/>
                        <a:pt x="1567" y="426"/>
                      </a:cubicBezTo>
                      <a:cubicBezTo>
                        <a:pt x="1573" y="422"/>
                        <a:pt x="1572" y="428"/>
                        <a:pt x="1575" y="429"/>
                      </a:cubicBezTo>
                      <a:cubicBezTo>
                        <a:pt x="1577" y="430"/>
                        <a:pt x="1580" y="424"/>
                        <a:pt x="1583" y="426"/>
                      </a:cubicBezTo>
                      <a:cubicBezTo>
                        <a:pt x="1585" y="427"/>
                        <a:pt x="1579" y="431"/>
                        <a:pt x="1577" y="436"/>
                      </a:cubicBezTo>
                      <a:cubicBezTo>
                        <a:pt x="1576" y="441"/>
                        <a:pt x="1581" y="439"/>
                        <a:pt x="1584" y="440"/>
                      </a:cubicBezTo>
                      <a:cubicBezTo>
                        <a:pt x="1586" y="442"/>
                        <a:pt x="1580" y="444"/>
                        <a:pt x="1581" y="445"/>
                      </a:cubicBezTo>
                      <a:cubicBezTo>
                        <a:pt x="1581" y="446"/>
                        <a:pt x="1587" y="446"/>
                        <a:pt x="1594" y="439"/>
                      </a:cubicBezTo>
                      <a:cubicBezTo>
                        <a:pt x="1602" y="432"/>
                        <a:pt x="1608" y="430"/>
                        <a:pt x="1613" y="430"/>
                      </a:cubicBezTo>
                      <a:cubicBezTo>
                        <a:pt x="1618" y="431"/>
                        <a:pt x="1615" y="426"/>
                        <a:pt x="1615" y="419"/>
                      </a:cubicBezTo>
                      <a:cubicBezTo>
                        <a:pt x="1616" y="412"/>
                        <a:pt x="1630" y="410"/>
                        <a:pt x="1635" y="412"/>
                      </a:cubicBezTo>
                      <a:cubicBezTo>
                        <a:pt x="1639" y="414"/>
                        <a:pt x="1639" y="416"/>
                        <a:pt x="1634" y="415"/>
                      </a:cubicBezTo>
                      <a:cubicBezTo>
                        <a:pt x="1630" y="414"/>
                        <a:pt x="1626" y="418"/>
                        <a:pt x="1626" y="424"/>
                      </a:cubicBezTo>
                      <a:cubicBezTo>
                        <a:pt x="1626" y="429"/>
                        <a:pt x="1622" y="431"/>
                        <a:pt x="1624" y="433"/>
                      </a:cubicBezTo>
                      <a:cubicBezTo>
                        <a:pt x="1626" y="435"/>
                        <a:pt x="1621" y="436"/>
                        <a:pt x="1621" y="438"/>
                      </a:cubicBezTo>
                      <a:cubicBezTo>
                        <a:pt x="1621" y="441"/>
                        <a:pt x="1621" y="442"/>
                        <a:pt x="1617" y="443"/>
                      </a:cubicBezTo>
                      <a:cubicBezTo>
                        <a:pt x="1614" y="444"/>
                        <a:pt x="1603" y="446"/>
                        <a:pt x="1603" y="450"/>
                      </a:cubicBezTo>
                      <a:cubicBezTo>
                        <a:pt x="1602" y="454"/>
                        <a:pt x="1596" y="455"/>
                        <a:pt x="1593" y="460"/>
                      </a:cubicBezTo>
                      <a:cubicBezTo>
                        <a:pt x="1591" y="465"/>
                        <a:pt x="1580" y="469"/>
                        <a:pt x="1573" y="479"/>
                      </a:cubicBezTo>
                      <a:cubicBezTo>
                        <a:pt x="1565" y="490"/>
                        <a:pt x="1554" y="490"/>
                        <a:pt x="1554" y="492"/>
                      </a:cubicBezTo>
                      <a:cubicBezTo>
                        <a:pt x="1554" y="494"/>
                        <a:pt x="1546" y="494"/>
                        <a:pt x="1544" y="494"/>
                      </a:cubicBezTo>
                      <a:cubicBezTo>
                        <a:pt x="1541" y="494"/>
                        <a:pt x="1546" y="501"/>
                        <a:pt x="1540" y="508"/>
                      </a:cubicBezTo>
                      <a:cubicBezTo>
                        <a:pt x="1533" y="515"/>
                        <a:pt x="1529" y="524"/>
                        <a:pt x="1529" y="534"/>
                      </a:cubicBezTo>
                      <a:cubicBezTo>
                        <a:pt x="1530" y="543"/>
                        <a:pt x="1533" y="570"/>
                        <a:pt x="1536" y="575"/>
                      </a:cubicBezTo>
                      <a:cubicBezTo>
                        <a:pt x="1538" y="580"/>
                        <a:pt x="1537" y="592"/>
                        <a:pt x="1539" y="594"/>
                      </a:cubicBezTo>
                      <a:cubicBezTo>
                        <a:pt x="1541" y="597"/>
                        <a:pt x="1541" y="601"/>
                        <a:pt x="1542" y="603"/>
                      </a:cubicBezTo>
                      <a:cubicBezTo>
                        <a:pt x="1544" y="604"/>
                        <a:pt x="1550" y="596"/>
                        <a:pt x="1554" y="592"/>
                      </a:cubicBezTo>
                      <a:cubicBezTo>
                        <a:pt x="1558" y="589"/>
                        <a:pt x="1557" y="588"/>
                        <a:pt x="1560" y="586"/>
                      </a:cubicBezTo>
                      <a:cubicBezTo>
                        <a:pt x="1562" y="584"/>
                        <a:pt x="1561" y="576"/>
                        <a:pt x="1562" y="574"/>
                      </a:cubicBezTo>
                      <a:cubicBezTo>
                        <a:pt x="1563" y="572"/>
                        <a:pt x="1568" y="571"/>
                        <a:pt x="1570" y="569"/>
                      </a:cubicBezTo>
                      <a:cubicBezTo>
                        <a:pt x="1571" y="567"/>
                        <a:pt x="1576" y="568"/>
                        <a:pt x="1578" y="568"/>
                      </a:cubicBezTo>
                      <a:cubicBezTo>
                        <a:pt x="1580" y="567"/>
                        <a:pt x="1578" y="561"/>
                        <a:pt x="1577" y="558"/>
                      </a:cubicBezTo>
                      <a:cubicBezTo>
                        <a:pt x="1576" y="555"/>
                        <a:pt x="1584" y="551"/>
                        <a:pt x="1588" y="548"/>
                      </a:cubicBezTo>
                      <a:cubicBezTo>
                        <a:pt x="1592" y="545"/>
                        <a:pt x="1597" y="550"/>
                        <a:pt x="1601" y="545"/>
                      </a:cubicBezTo>
                      <a:cubicBezTo>
                        <a:pt x="1606" y="541"/>
                        <a:pt x="1601" y="536"/>
                        <a:pt x="1599" y="534"/>
                      </a:cubicBezTo>
                      <a:cubicBezTo>
                        <a:pt x="1598" y="532"/>
                        <a:pt x="1604" y="522"/>
                        <a:pt x="1607" y="521"/>
                      </a:cubicBezTo>
                      <a:cubicBezTo>
                        <a:pt x="1611" y="520"/>
                        <a:pt x="1613" y="523"/>
                        <a:pt x="1616" y="520"/>
                      </a:cubicBezTo>
                      <a:cubicBezTo>
                        <a:pt x="1619" y="517"/>
                        <a:pt x="1613" y="512"/>
                        <a:pt x="1611" y="513"/>
                      </a:cubicBezTo>
                      <a:cubicBezTo>
                        <a:pt x="1608" y="513"/>
                        <a:pt x="1608" y="504"/>
                        <a:pt x="1613" y="500"/>
                      </a:cubicBezTo>
                      <a:cubicBezTo>
                        <a:pt x="1619" y="496"/>
                        <a:pt x="1616" y="495"/>
                        <a:pt x="1613" y="494"/>
                      </a:cubicBezTo>
                      <a:cubicBezTo>
                        <a:pt x="1609" y="493"/>
                        <a:pt x="1608" y="494"/>
                        <a:pt x="1606" y="494"/>
                      </a:cubicBezTo>
                      <a:cubicBezTo>
                        <a:pt x="1603" y="495"/>
                        <a:pt x="1600" y="489"/>
                        <a:pt x="1604" y="483"/>
                      </a:cubicBezTo>
                      <a:cubicBezTo>
                        <a:pt x="1609" y="477"/>
                        <a:pt x="1613" y="478"/>
                        <a:pt x="1614" y="473"/>
                      </a:cubicBezTo>
                      <a:cubicBezTo>
                        <a:pt x="1615" y="468"/>
                        <a:pt x="1621" y="461"/>
                        <a:pt x="1622" y="459"/>
                      </a:cubicBezTo>
                      <a:cubicBezTo>
                        <a:pt x="1624" y="456"/>
                        <a:pt x="1630" y="459"/>
                        <a:pt x="1632" y="458"/>
                      </a:cubicBezTo>
                      <a:cubicBezTo>
                        <a:pt x="1634" y="458"/>
                        <a:pt x="1634" y="463"/>
                        <a:pt x="1636" y="460"/>
                      </a:cubicBezTo>
                      <a:cubicBezTo>
                        <a:pt x="1639" y="458"/>
                        <a:pt x="1644" y="449"/>
                        <a:pt x="1648" y="449"/>
                      </a:cubicBezTo>
                      <a:cubicBezTo>
                        <a:pt x="1652" y="449"/>
                        <a:pt x="1649" y="455"/>
                        <a:pt x="1650" y="459"/>
                      </a:cubicBezTo>
                      <a:cubicBezTo>
                        <a:pt x="1651" y="463"/>
                        <a:pt x="1653" y="458"/>
                        <a:pt x="1661" y="453"/>
                      </a:cubicBezTo>
                      <a:cubicBezTo>
                        <a:pt x="1668" y="448"/>
                        <a:pt x="1684" y="449"/>
                        <a:pt x="1689" y="451"/>
                      </a:cubicBezTo>
                      <a:cubicBezTo>
                        <a:pt x="1694" y="453"/>
                        <a:pt x="1694" y="459"/>
                        <a:pt x="1697" y="458"/>
                      </a:cubicBezTo>
                      <a:cubicBezTo>
                        <a:pt x="1701" y="457"/>
                        <a:pt x="1698" y="453"/>
                        <a:pt x="1702" y="451"/>
                      </a:cubicBezTo>
                      <a:cubicBezTo>
                        <a:pt x="1706" y="450"/>
                        <a:pt x="1713" y="446"/>
                        <a:pt x="1718" y="442"/>
                      </a:cubicBezTo>
                      <a:cubicBezTo>
                        <a:pt x="1723" y="438"/>
                        <a:pt x="1722" y="441"/>
                        <a:pt x="1725" y="438"/>
                      </a:cubicBezTo>
                      <a:cubicBezTo>
                        <a:pt x="1728" y="434"/>
                        <a:pt x="1730" y="436"/>
                        <a:pt x="1731" y="433"/>
                      </a:cubicBezTo>
                      <a:cubicBezTo>
                        <a:pt x="1732" y="431"/>
                        <a:pt x="1740" y="427"/>
                        <a:pt x="1750" y="425"/>
                      </a:cubicBezTo>
                      <a:cubicBezTo>
                        <a:pt x="1761" y="423"/>
                        <a:pt x="1774" y="416"/>
                        <a:pt x="1774" y="413"/>
                      </a:cubicBezTo>
                      <a:cubicBezTo>
                        <a:pt x="1773" y="411"/>
                        <a:pt x="1778" y="410"/>
                        <a:pt x="1778" y="412"/>
                      </a:cubicBezTo>
                      <a:cubicBezTo>
                        <a:pt x="1779" y="415"/>
                        <a:pt x="1783" y="414"/>
                        <a:pt x="1788" y="415"/>
                      </a:cubicBezTo>
                      <a:cubicBezTo>
                        <a:pt x="1794" y="416"/>
                        <a:pt x="1796" y="418"/>
                        <a:pt x="1801" y="414"/>
                      </a:cubicBezTo>
                      <a:cubicBezTo>
                        <a:pt x="1805" y="410"/>
                        <a:pt x="1800" y="408"/>
                        <a:pt x="1800" y="405"/>
                      </a:cubicBezTo>
                      <a:cubicBezTo>
                        <a:pt x="1800" y="401"/>
                        <a:pt x="1793" y="398"/>
                        <a:pt x="1794" y="394"/>
                      </a:cubicBezTo>
                      <a:cubicBezTo>
                        <a:pt x="1795" y="391"/>
                        <a:pt x="1788" y="382"/>
                        <a:pt x="1786" y="383"/>
                      </a:cubicBezTo>
                      <a:cubicBezTo>
                        <a:pt x="1784" y="385"/>
                        <a:pt x="1779" y="382"/>
                        <a:pt x="1779" y="379"/>
                      </a:cubicBezTo>
                      <a:cubicBezTo>
                        <a:pt x="1779" y="377"/>
                        <a:pt x="1779" y="373"/>
                        <a:pt x="1776" y="375"/>
                      </a:cubicBezTo>
                      <a:cubicBezTo>
                        <a:pt x="1773" y="377"/>
                        <a:pt x="1767" y="376"/>
                        <a:pt x="1766" y="373"/>
                      </a:cubicBezTo>
                      <a:cubicBezTo>
                        <a:pt x="1765" y="370"/>
                        <a:pt x="1773" y="368"/>
                        <a:pt x="1778" y="370"/>
                      </a:cubicBezTo>
                      <a:cubicBezTo>
                        <a:pt x="1783" y="372"/>
                        <a:pt x="1781" y="374"/>
                        <a:pt x="1784" y="376"/>
                      </a:cubicBezTo>
                      <a:cubicBezTo>
                        <a:pt x="1786" y="377"/>
                        <a:pt x="1793" y="377"/>
                        <a:pt x="1796" y="375"/>
                      </a:cubicBezTo>
                      <a:cubicBezTo>
                        <a:pt x="1800" y="373"/>
                        <a:pt x="1810" y="370"/>
                        <a:pt x="1811" y="367"/>
                      </a:cubicBezTo>
                      <a:cubicBezTo>
                        <a:pt x="1813" y="364"/>
                        <a:pt x="1811" y="363"/>
                        <a:pt x="1815" y="361"/>
                      </a:cubicBezTo>
                      <a:cubicBezTo>
                        <a:pt x="1818" y="360"/>
                        <a:pt x="1815" y="356"/>
                        <a:pt x="1813" y="355"/>
                      </a:cubicBezTo>
                      <a:cubicBezTo>
                        <a:pt x="1810" y="353"/>
                        <a:pt x="1810" y="349"/>
                        <a:pt x="1813" y="349"/>
                      </a:cubicBezTo>
                      <a:cubicBezTo>
                        <a:pt x="1816" y="349"/>
                        <a:pt x="1816" y="346"/>
                        <a:pt x="1818" y="346"/>
                      </a:cubicBezTo>
                      <a:cubicBezTo>
                        <a:pt x="1820" y="345"/>
                        <a:pt x="1820" y="347"/>
                        <a:pt x="1824" y="345"/>
                      </a:cubicBezTo>
                      <a:cubicBezTo>
                        <a:pt x="1827" y="343"/>
                        <a:pt x="1824" y="348"/>
                        <a:pt x="1822" y="351"/>
                      </a:cubicBezTo>
                      <a:cubicBezTo>
                        <a:pt x="1820" y="354"/>
                        <a:pt x="1826" y="357"/>
                        <a:pt x="1826" y="359"/>
                      </a:cubicBezTo>
                      <a:cubicBezTo>
                        <a:pt x="1827" y="361"/>
                        <a:pt x="1834" y="361"/>
                        <a:pt x="1838" y="359"/>
                      </a:cubicBezTo>
                      <a:cubicBezTo>
                        <a:pt x="1842" y="357"/>
                        <a:pt x="1855" y="362"/>
                        <a:pt x="1855" y="365"/>
                      </a:cubicBezTo>
                      <a:cubicBezTo>
                        <a:pt x="1856" y="368"/>
                        <a:pt x="1858" y="372"/>
                        <a:pt x="1863" y="375"/>
                      </a:cubicBezTo>
                      <a:cubicBezTo>
                        <a:pt x="1869" y="377"/>
                        <a:pt x="1874" y="376"/>
                        <a:pt x="1875" y="379"/>
                      </a:cubicBezTo>
                      <a:cubicBezTo>
                        <a:pt x="1876" y="381"/>
                        <a:pt x="1878" y="383"/>
                        <a:pt x="1881" y="382"/>
                      </a:cubicBezTo>
                      <a:cubicBezTo>
                        <a:pt x="1884" y="381"/>
                        <a:pt x="1885" y="385"/>
                        <a:pt x="1887" y="383"/>
                      </a:cubicBezTo>
                      <a:cubicBezTo>
                        <a:pt x="1890" y="381"/>
                        <a:pt x="1891" y="384"/>
                        <a:pt x="1894" y="381"/>
                      </a:cubicBezTo>
                      <a:cubicBezTo>
                        <a:pt x="1896" y="379"/>
                        <a:pt x="1887" y="377"/>
                        <a:pt x="1889" y="375"/>
                      </a:cubicBezTo>
                      <a:cubicBezTo>
                        <a:pt x="1890" y="373"/>
                        <a:pt x="1892" y="377"/>
                        <a:pt x="1894" y="376"/>
                      </a:cubicBezTo>
                      <a:cubicBezTo>
                        <a:pt x="1897" y="376"/>
                        <a:pt x="1893" y="371"/>
                        <a:pt x="1895" y="371"/>
                      </a:cubicBezTo>
                      <a:cubicBezTo>
                        <a:pt x="1897" y="370"/>
                        <a:pt x="1896" y="360"/>
                        <a:pt x="1894" y="360"/>
                      </a:cubicBezTo>
                      <a:cubicBezTo>
                        <a:pt x="1892" y="359"/>
                        <a:pt x="1893" y="356"/>
                        <a:pt x="1897" y="358"/>
                      </a:cubicBezTo>
                      <a:cubicBezTo>
                        <a:pt x="1901" y="361"/>
                        <a:pt x="1907" y="361"/>
                        <a:pt x="1910" y="361"/>
                      </a:cubicBezTo>
                      <a:cubicBezTo>
                        <a:pt x="1913" y="361"/>
                        <a:pt x="1910" y="358"/>
                        <a:pt x="1907" y="358"/>
                      </a:cubicBezTo>
                      <a:cubicBezTo>
                        <a:pt x="1904" y="357"/>
                        <a:pt x="1908" y="355"/>
                        <a:pt x="1910" y="357"/>
                      </a:cubicBezTo>
                      <a:cubicBezTo>
                        <a:pt x="1912" y="359"/>
                        <a:pt x="1915" y="360"/>
                        <a:pt x="1916" y="358"/>
                      </a:cubicBezTo>
                      <a:cubicBezTo>
                        <a:pt x="1916" y="356"/>
                        <a:pt x="1918" y="351"/>
                        <a:pt x="1922" y="351"/>
                      </a:cubicBezTo>
                      <a:cubicBezTo>
                        <a:pt x="1925" y="352"/>
                        <a:pt x="1926" y="350"/>
                        <a:pt x="1923" y="348"/>
                      </a:cubicBezTo>
                      <a:close/>
                      <a:moveTo>
                        <a:pt x="993" y="567"/>
                      </a:moveTo>
                      <a:cubicBezTo>
                        <a:pt x="984" y="576"/>
                        <a:pt x="965" y="578"/>
                        <a:pt x="965" y="585"/>
                      </a:cubicBezTo>
                      <a:cubicBezTo>
                        <a:pt x="965" y="592"/>
                        <a:pt x="942" y="595"/>
                        <a:pt x="940" y="592"/>
                      </a:cubicBezTo>
                      <a:cubicBezTo>
                        <a:pt x="938" y="589"/>
                        <a:pt x="957" y="589"/>
                        <a:pt x="961" y="579"/>
                      </a:cubicBezTo>
                      <a:cubicBezTo>
                        <a:pt x="966" y="569"/>
                        <a:pt x="983" y="563"/>
                        <a:pt x="991" y="550"/>
                      </a:cubicBezTo>
                      <a:cubicBezTo>
                        <a:pt x="997" y="541"/>
                        <a:pt x="1002" y="526"/>
                        <a:pt x="1006" y="527"/>
                      </a:cubicBezTo>
                      <a:cubicBezTo>
                        <a:pt x="1009" y="528"/>
                        <a:pt x="1003" y="559"/>
                        <a:pt x="993" y="567"/>
                      </a:cubicBezTo>
                      <a:close/>
                      <a:moveTo>
                        <a:pt x="385" y="202"/>
                      </a:moveTo>
                      <a:cubicBezTo>
                        <a:pt x="385" y="206"/>
                        <a:pt x="383" y="208"/>
                        <a:pt x="377" y="208"/>
                      </a:cubicBezTo>
                      <a:cubicBezTo>
                        <a:pt x="370" y="208"/>
                        <a:pt x="380" y="212"/>
                        <a:pt x="380" y="216"/>
                      </a:cubicBezTo>
                      <a:cubicBezTo>
                        <a:pt x="381" y="219"/>
                        <a:pt x="374" y="217"/>
                        <a:pt x="374" y="222"/>
                      </a:cubicBezTo>
                      <a:cubicBezTo>
                        <a:pt x="373" y="228"/>
                        <a:pt x="361" y="222"/>
                        <a:pt x="360" y="230"/>
                      </a:cubicBezTo>
                      <a:cubicBezTo>
                        <a:pt x="358" y="237"/>
                        <a:pt x="366" y="236"/>
                        <a:pt x="371" y="236"/>
                      </a:cubicBezTo>
                      <a:cubicBezTo>
                        <a:pt x="376" y="237"/>
                        <a:pt x="369" y="242"/>
                        <a:pt x="373" y="245"/>
                      </a:cubicBezTo>
                      <a:cubicBezTo>
                        <a:pt x="377" y="248"/>
                        <a:pt x="380" y="247"/>
                        <a:pt x="377" y="241"/>
                      </a:cubicBezTo>
                      <a:cubicBezTo>
                        <a:pt x="375" y="235"/>
                        <a:pt x="391" y="243"/>
                        <a:pt x="386" y="247"/>
                      </a:cubicBezTo>
                      <a:cubicBezTo>
                        <a:pt x="381" y="252"/>
                        <a:pt x="394" y="255"/>
                        <a:pt x="401" y="255"/>
                      </a:cubicBezTo>
                      <a:cubicBezTo>
                        <a:pt x="407" y="256"/>
                        <a:pt x="429" y="260"/>
                        <a:pt x="430" y="255"/>
                      </a:cubicBezTo>
                      <a:cubicBezTo>
                        <a:pt x="430" y="252"/>
                        <a:pt x="422" y="249"/>
                        <a:pt x="415" y="242"/>
                      </a:cubicBezTo>
                      <a:cubicBezTo>
                        <a:pt x="408" y="234"/>
                        <a:pt x="403" y="222"/>
                        <a:pt x="411" y="217"/>
                      </a:cubicBezTo>
                      <a:cubicBezTo>
                        <a:pt x="419" y="212"/>
                        <a:pt x="412" y="210"/>
                        <a:pt x="420" y="204"/>
                      </a:cubicBezTo>
                      <a:cubicBezTo>
                        <a:pt x="428" y="199"/>
                        <a:pt x="423" y="193"/>
                        <a:pt x="430" y="193"/>
                      </a:cubicBezTo>
                      <a:cubicBezTo>
                        <a:pt x="436" y="192"/>
                        <a:pt x="429" y="186"/>
                        <a:pt x="436" y="185"/>
                      </a:cubicBezTo>
                      <a:cubicBezTo>
                        <a:pt x="442" y="184"/>
                        <a:pt x="444" y="177"/>
                        <a:pt x="443" y="174"/>
                      </a:cubicBezTo>
                      <a:cubicBezTo>
                        <a:pt x="442" y="171"/>
                        <a:pt x="450" y="174"/>
                        <a:pt x="453" y="170"/>
                      </a:cubicBezTo>
                      <a:cubicBezTo>
                        <a:pt x="457" y="166"/>
                        <a:pt x="466" y="169"/>
                        <a:pt x="468" y="163"/>
                      </a:cubicBezTo>
                      <a:cubicBezTo>
                        <a:pt x="471" y="158"/>
                        <a:pt x="509" y="145"/>
                        <a:pt x="531" y="140"/>
                      </a:cubicBezTo>
                      <a:cubicBezTo>
                        <a:pt x="553" y="135"/>
                        <a:pt x="568" y="126"/>
                        <a:pt x="560" y="120"/>
                      </a:cubicBezTo>
                      <a:cubicBezTo>
                        <a:pt x="552" y="114"/>
                        <a:pt x="531" y="122"/>
                        <a:pt x="525" y="126"/>
                      </a:cubicBezTo>
                      <a:cubicBezTo>
                        <a:pt x="520" y="131"/>
                        <a:pt x="512" y="128"/>
                        <a:pt x="507" y="131"/>
                      </a:cubicBezTo>
                      <a:cubicBezTo>
                        <a:pt x="502" y="134"/>
                        <a:pt x="490" y="136"/>
                        <a:pt x="485" y="133"/>
                      </a:cubicBezTo>
                      <a:cubicBezTo>
                        <a:pt x="479" y="129"/>
                        <a:pt x="472" y="137"/>
                        <a:pt x="468" y="137"/>
                      </a:cubicBezTo>
                      <a:cubicBezTo>
                        <a:pt x="464" y="136"/>
                        <a:pt x="459" y="141"/>
                        <a:pt x="454" y="141"/>
                      </a:cubicBezTo>
                      <a:cubicBezTo>
                        <a:pt x="449" y="140"/>
                        <a:pt x="440" y="144"/>
                        <a:pt x="439" y="147"/>
                      </a:cubicBezTo>
                      <a:cubicBezTo>
                        <a:pt x="439" y="150"/>
                        <a:pt x="431" y="149"/>
                        <a:pt x="431" y="152"/>
                      </a:cubicBezTo>
                      <a:cubicBezTo>
                        <a:pt x="431" y="156"/>
                        <a:pt x="424" y="159"/>
                        <a:pt x="421" y="156"/>
                      </a:cubicBezTo>
                      <a:cubicBezTo>
                        <a:pt x="418" y="153"/>
                        <a:pt x="414" y="159"/>
                        <a:pt x="418" y="163"/>
                      </a:cubicBezTo>
                      <a:cubicBezTo>
                        <a:pt x="423" y="168"/>
                        <a:pt x="410" y="168"/>
                        <a:pt x="412" y="171"/>
                      </a:cubicBezTo>
                      <a:cubicBezTo>
                        <a:pt x="414" y="173"/>
                        <a:pt x="407" y="175"/>
                        <a:pt x="409" y="178"/>
                      </a:cubicBezTo>
                      <a:cubicBezTo>
                        <a:pt x="410" y="181"/>
                        <a:pt x="404" y="182"/>
                        <a:pt x="399" y="183"/>
                      </a:cubicBezTo>
                      <a:cubicBezTo>
                        <a:pt x="394" y="184"/>
                        <a:pt x="391" y="191"/>
                        <a:pt x="398" y="191"/>
                      </a:cubicBezTo>
                      <a:cubicBezTo>
                        <a:pt x="404" y="191"/>
                        <a:pt x="394" y="192"/>
                        <a:pt x="395" y="197"/>
                      </a:cubicBezTo>
                      <a:cubicBezTo>
                        <a:pt x="395" y="202"/>
                        <a:pt x="384" y="199"/>
                        <a:pt x="385" y="202"/>
                      </a:cubicBezTo>
                      <a:close/>
                      <a:moveTo>
                        <a:pt x="430" y="29"/>
                      </a:moveTo>
                      <a:cubicBezTo>
                        <a:pt x="431" y="32"/>
                        <a:pt x="429" y="32"/>
                        <a:pt x="422" y="32"/>
                      </a:cubicBezTo>
                      <a:cubicBezTo>
                        <a:pt x="415" y="32"/>
                        <a:pt x="412" y="36"/>
                        <a:pt x="415" y="39"/>
                      </a:cubicBezTo>
                      <a:cubicBezTo>
                        <a:pt x="419" y="42"/>
                        <a:pt x="437" y="41"/>
                        <a:pt x="440" y="37"/>
                      </a:cubicBezTo>
                      <a:cubicBezTo>
                        <a:pt x="443" y="33"/>
                        <a:pt x="451" y="36"/>
                        <a:pt x="452" y="32"/>
                      </a:cubicBezTo>
                      <a:cubicBezTo>
                        <a:pt x="453" y="28"/>
                        <a:pt x="429" y="26"/>
                        <a:pt x="430" y="29"/>
                      </a:cubicBezTo>
                      <a:close/>
                      <a:moveTo>
                        <a:pt x="387" y="33"/>
                      </a:moveTo>
                      <a:cubicBezTo>
                        <a:pt x="387" y="28"/>
                        <a:pt x="370" y="34"/>
                        <a:pt x="373" y="35"/>
                      </a:cubicBezTo>
                      <a:cubicBezTo>
                        <a:pt x="376" y="36"/>
                        <a:pt x="387" y="39"/>
                        <a:pt x="387" y="33"/>
                      </a:cubicBezTo>
                      <a:close/>
                      <a:moveTo>
                        <a:pt x="429" y="11"/>
                      </a:moveTo>
                      <a:cubicBezTo>
                        <a:pt x="437" y="11"/>
                        <a:pt x="434" y="6"/>
                        <a:pt x="440" y="7"/>
                      </a:cubicBezTo>
                      <a:cubicBezTo>
                        <a:pt x="445" y="7"/>
                        <a:pt x="452" y="7"/>
                        <a:pt x="449" y="4"/>
                      </a:cubicBezTo>
                      <a:cubicBezTo>
                        <a:pt x="447" y="0"/>
                        <a:pt x="427" y="2"/>
                        <a:pt x="429" y="4"/>
                      </a:cubicBezTo>
                      <a:cubicBezTo>
                        <a:pt x="431" y="7"/>
                        <a:pt x="414" y="6"/>
                        <a:pt x="414" y="7"/>
                      </a:cubicBezTo>
                      <a:cubicBezTo>
                        <a:pt x="415" y="9"/>
                        <a:pt x="421" y="11"/>
                        <a:pt x="429" y="11"/>
                      </a:cubicBezTo>
                      <a:close/>
                      <a:moveTo>
                        <a:pt x="487" y="23"/>
                      </a:moveTo>
                      <a:cubicBezTo>
                        <a:pt x="490" y="20"/>
                        <a:pt x="483" y="20"/>
                        <a:pt x="482" y="17"/>
                      </a:cubicBezTo>
                      <a:cubicBezTo>
                        <a:pt x="482" y="14"/>
                        <a:pt x="463" y="13"/>
                        <a:pt x="464" y="16"/>
                      </a:cubicBezTo>
                      <a:cubicBezTo>
                        <a:pt x="465" y="20"/>
                        <a:pt x="451" y="23"/>
                        <a:pt x="455" y="27"/>
                      </a:cubicBezTo>
                      <a:cubicBezTo>
                        <a:pt x="463" y="33"/>
                        <a:pt x="485" y="26"/>
                        <a:pt x="487" y="23"/>
                      </a:cubicBezTo>
                      <a:close/>
                      <a:moveTo>
                        <a:pt x="434" y="17"/>
                      </a:moveTo>
                      <a:cubicBezTo>
                        <a:pt x="435" y="10"/>
                        <a:pt x="424" y="16"/>
                        <a:pt x="415" y="12"/>
                      </a:cubicBezTo>
                      <a:cubicBezTo>
                        <a:pt x="406" y="9"/>
                        <a:pt x="401" y="9"/>
                        <a:pt x="407" y="14"/>
                      </a:cubicBezTo>
                      <a:cubicBezTo>
                        <a:pt x="410" y="16"/>
                        <a:pt x="392" y="18"/>
                        <a:pt x="395" y="21"/>
                      </a:cubicBezTo>
                      <a:cubicBezTo>
                        <a:pt x="401" y="27"/>
                        <a:pt x="433" y="24"/>
                        <a:pt x="434" y="1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4" name="Freeform 158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622800" y="3133725"/>
                  <a:ext cx="395288" cy="415925"/>
                </a:xfrm>
                <a:custGeom>
                  <a:avLst/>
                  <a:gdLst/>
                  <a:ahLst/>
                  <a:cxnLst>
                    <a:cxn ang="0">
                      <a:pos x="184" y="102"/>
                    </a:cxn>
                    <a:cxn ang="0">
                      <a:pos x="184" y="95"/>
                    </a:cxn>
                    <a:cxn ang="0">
                      <a:pos x="181" y="91"/>
                    </a:cxn>
                    <a:cxn ang="0">
                      <a:pos x="186" y="81"/>
                    </a:cxn>
                    <a:cxn ang="0">
                      <a:pos x="189" y="71"/>
                    </a:cxn>
                    <a:cxn ang="0">
                      <a:pos x="194" y="54"/>
                    </a:cxn>
                    <a:cxn ang="0">
                      <a:pos x="203" y="44"/>
                    </a:cxn>
                    <a:cxn ang="0">
                      <a:pos x="203" y="33"/>
                    </a:cxn>
                    <a:cxn ang="0">
                      <a:pos x="204" y="23"/>
                    </a:cxn>
                    <a:cxn ang="0">
                      <a:pos x="185" y="13"/>
                    </a:cxn>
                    <a:cxn ang="0">
                      <a:pos x="172" y="13"/>
                    </a:cxn>
                    <a:cxn ang="0">
                      <a:pos x="164" y="4"/>
                    </a:cxn>
                    <a:cxn ang="0">
                      <a:pos x="156" y="6"/>
                    </a:cxn>
                    <a:cxn ang="0">
                      <a:pos x="134" y="6"/>
                    </a:cxn>
                    <a:cxn ang="0">
                      <a:pos x="114" y="9"/>
                    </a:cxn>
                    <a:cxn ang="0">
                      <a:pos x="89" y="13"/>
                    </a:cxn>
                    <a:cxn ang="0">
                      <a:pos x="68" y="16"/>
                    </a:cxn>
                    <a:cxn ang="0">
                      <a:pos x="66" y="35"/>
                    </a:cxn>
                    <a:cxn ang="0">
                      <a:pos x="53" y="71"/>
                    </a:cxn>
                    <a:cxn ang="0">
                      <a:pos x="43" y="102"/>
                    </a:cxn>
                    <a:cxn ang="0">
                      <a:pos x="32" y="117"/>
                    </a:cxn>
                    <a:cxn ang="0">
                      <a:pos x="18" y="117"/>
                    </a:cxn>
                    <a:cxn ang="0">
                      <a:pos x="0" y="121"/>
                    </a:cxn>
                    <a:cxn ang="0">
                      <a:pos x="4" y="135"/>
                    </a:cxn>
                    <a:cxn ang="0">
                      <a:pos x="47" y="132"/>
                    </a:cxn>
                    <a:cxn ang="0">
                      <a:pos x="53" y="150"/>
                    </a:cxn>
                    <a:cxn ang="0">
                      <a:pos x="76" y="155"/>
                    </a:cxn>
                    <a:cxn ang="0">
                      <a:pos x="89" y="145"/>
                    </a:cxn>
                    <a:cxn ang="0">
                      <a:pos x="102" y="149"/>
                    </a:cxn>
                    <a:cxn ang="0">
                      <a:pos x="103" y="174"/>
                    </a:cxn>
                    <a:cxn ang="0">
                      <a:pos x="108" y="192"/>
                    </a:cxn>
                    <a:cxn ang="0">
                      <a:pos x="124" y="188"/>
                    </a:cxn>
                    <a:cxn ang="0">
                      <a:pos x="130" y="191"/>
                    </a:cxn>
                    <a:cxn ang="0">
                      <a:pos x="140" y="193"/>
                    </a:cxn>
                    <a:cxn ang="0">
                      <a:pos x="153" y="201"/>
                    </a:cxn>
                    <a:cxn ang="0">
                      <a:pos x="162" y="198"/>
                    </a:cxn>
                    <a:cxn ang="0">
                      <a:pos x="177" y="206"/>
                    </a:cxn>
                    <a:cxn ang="0">
                      <a:pos x="189" y="216"/>
                    </a:cxn>
                    <a:cxn ang="0">
                      <a:pos x="190" y="203"/>
                    </a:cxn>
                    <a:cxn ang="0">
                      <a:pos x="175" y="196"/>
                    </a:cxn>
                    <a:cxn ang="0">
                      <a:pos x="178" y="173"/>
                    </a:cxn>
                    <a:cxn ang="0">
                      <a:pos x="182" y="160"/>
                    </a:cxn>
                    <a:cxn ang="0">
                      <a:pos x="196" y="157"/>
                    </a:cxn>
                    <a:cxn ang="0">
                      <a:pos x="189" y="144"/>
                    </a:cxn>
                  </a:cxnLst>
                  <a:rect l="0" t="0" r="r" b="b"/>
                  <a:pathLst>
                    <a:path w="206" h="218">
                      <a:moveTo>
                        <a:pt x="189" y="144"/>
                      </a:moveTo>
                      <a:cubicBezTo>
                        <a:pt x="183" y="141"/>
                        <a:pt x="181" y="103"/>
                        <a:pt x="184" y="102"/>
                      </a:cubicBezTo>
                      <a:cubicBezTo>
                        <a:pt x="184" y="102"/>
                        <a:pt x="185" y="102"/>
                        <a:pt x="185" y="103"/>
                      </a:cubicBezTo>
                      <a:cubicBezTo>
                        <a:pt x="184" y="95"/>
                        <a:pt x="184" y="95"/>
                        <a:pt x="184" y="95"/>
                      </a:cubicBezTo>
                      <a:cubicBezTo>
                        <a:pt x="184" y="95"/>
                        <a:pt x="184" y="94"/>
                        <a:pt x="184" y="94"/>
                      </a:cubicBezTo>
                      <a:cubicBezTo>
                        <a:pt x="183" y="94"/>
                        <a:pt x="181" y="93"/>
                        <a:pt x="181" y="91"/>
                      </a:cubicBezTo>
                      <a:cubicBezTo>
                        <a:pt x="181" y="88"/>
                        <a:pt x="184" y="88"/>
                        <a:pt x="184" y="88"/>
                      </a:cubicBezTo>
                      <a:cubicBezTo>
                        <a:pt x="184" y="88"/>
                        <a:pt x="183" y="82"/>
                        <a:pt x="186" y="81"/>
                      </a:cubicBezTo>
                      <a:cubicBezTo>
                        <a:pt x="187" y="80"/>
                        <a:pt x="187" y="80"/>
                        <a:pt x="187" y="79"/>
                      </a:cubicBezTo>
                      <a:cubicBezTo>
                        <a:pt x="189" y="78"/>
                        <a:pt x="189" y="74"/>
                        <a:pt x="189" y="71"/>
                      </a:cubicBezTo>
                      <a:cubicBezTo>
                        <a:pt x="189" y="68"/>
                        <a:pt x="190" y="64"/>
                        <a:pt x="191" y="62"/>
                      </a:cubicBezTo>
                      <a:cubicBezTo>
                        <a:pt x="193" y="59"/>
                        <a:pt x="192" y="55"/>
                        <a:pt x="194" y="54"/>
                      </a:cubicBezTo>
                      <a:cubicBezTo>
                        <a:pt x="196" y="52"/>
                        <a:pt x="196" y="48"/>
                        <a:pt x="198" y="47"/>
                      </a:cubicBezTo>
                      <a:cubicBezTo>
                        <a:pt x="201" y="47"/>
                        <a:pt x="203" y="46"/>
                        <a:pt x="203" y="44"/>
                      </a:cubicBezTo>
                      <a:cubicBezTo>
                        <a:pt x="203" y="43"/>
                        <a:pt x="206" y="41"/>
                        <a:pt x="206" y="38"/>
                      </a:cubicBezTo>
                      <a:cubicBezTo>
                        <a:pt x="206" y="36"/>
                        <a:pt x="203" y="36"/>
                        <a:pt x="203" y="33"/>
                      </a:cubicBezTo>
                      <a:cubicBezTo>
                        <a:pt x="203" y="30"/>
                        <a:pt x="204" y="23"/>
                        <a:pt x="204" y="23"/>
                      </a:cubicBezTo>
                      <a:cubicBezTo>
                        <a:pt x="204" y="23"/>
                        <a:pt x="204" y="23"/>
                        <a:pt x="204" y="23"/>
                      </a:cubicBezTo>
                      <a:cubicBezTo>
                        <a:pt x="198" y="18"/>
                        <a:pt x="192" y="13"/>
                        <a:pt x="191" y="12"/>
                      </a:cubicBezTo>
                      <a:cubicBezTo>
                        <a:pt x="189" y="11"/>
                        <a:pt x="185" y="13"/>
                        <a:pt x="185" y="13"/>
                      </a:cubicBezTo>
                      <a:cubicBezTo>
                        <a:pt x="185" y="13"/>
                        <a:pt x="182" y="10"/>
                        <a:pt x="179" y="13"/>
                      </a:cubicBezTo>
                      <a:cubicBezTo>
                        <a:pt x="176" y="15"/>
                        <a:pt x="172" y="13"/>
                        <a:pt x="172" y="13"/>
                      </a:cubicBezTo>
                      <a:cubicBezTo>
                        <a:pt x="172" y="13"/>
                        <a:pt x="168" y="11"/>
                        <a:pt x="167" y="7"/>
                      </a:cubicBezTo>
                      <a:cubicBezTo>
                        <a:pt x="166" y="6"/>
                        <a:pt x="165" y="5"/>
                        <a:pt x="164" y="4"/>
                      </a:cubicBezTo>
                      <a:cubicBezTo>
                        <a:pt x="164" y="5"/>
                        <a:pt x="164" y="5"/>
                        <a:pt x="164" y="5"/>
                      </a:cubicBezTo>
                      <a:cubicBezTo>
                        <a:pt x="156" y="6"/>
                        <a:pt x="156" y="6"/>
                        <a:pt x="156" y="6"/>
                      </a:cubicBezTo>
                      <a:cubicBezTo>
                        <a:pt x="156" y="6"/>
                        <a:pt x="146" y="0"/>
                        <a:pt x="143" y="5"/>
                      </a:cubicBezTo>
                      <a:cubicBezTo>
                        <a:pt x="141" y="9"/>
                        <a:pt x="139" y="6"/>
                        <a:pt x="134" y="6"/>
                      </a:cubicBezTo>
                      <a:cubicBezTo>
                        <a:pt x="130" y="6"/>
                        <a:pt x="125" y="8"/>
                        <a:pt x="123" y="9"/>
                      </a:cubicBezTo>
                      <a:cubicBezTo>
                        <a:pt x="120" y="11"/>
                        <a:pt x="116" y="8"/>
                        <a:pt x="114" y="9"/>
                      </a:cubicBezTo>
                      <a:cubicBezTo>
                        <a:pt x="111" y="11"/>
                        <a:pt x="110" y="17"/>
                        <a:pt x="110" y="17"/>
                      </a:cubicBezTo>
                      <a:cubicBezTo>
                        <a:pt x="89" y="13"/>
                        <a:pt x="89" y="13"/>
                        <a:pt x="89" y="13"/>
                      </a:cubicBezTo>
                      <a:cubicBezTo>
                        <a:pt x="89" y="13"/>
                        <a:pt x="84" y="7"/>
                        <a:pt x="79" y="7"/>
                      </a:cubicBezTo>
                      <a:cubicBezTo>
                        <a:pt x="75" y="7"/>
                        <a:pt x="68" y="16"/>
                        <a:pt x="68" y="16"/>
                      </a:cubicBezTo>
                      <a:cubicBezTo>
                        <a:pt x="68" y="23"/>
                        <a:pt x="68" y="23"/>
                        <a:pt x="68" y="23"/>
                      </a:cubicBezTo>
                      <a:cubicBezTo>
                        <a:pt x="69" y="28"/>
                        <a:pt x="67" y="33"/>
                        <a:pt x="66" y="35"/>
                      </a:cubicBezTo>
                      <a:cubicBezTo>
                        <a:pt x="64" y="38"/>
                        <a:pt x="62" y="40"/>
                        <a:pt x="62" y="47"/>
                      </a:cubicBezTo>
                      <a:cubicBezTo>
                        <a:pt x="62" y="54"/>
                        <a:pt x="53" y="65"/>
                        <a:pt x="53" y="71"/>
                      </a:cubicBezTo>
                      <a:cubicBezTo>
                        <a:pt x="53" y="76"/>
                        <a:pt x="44" y="80"/>
                        <a:pt x="44" y="83"/>
                      </a:cubicBezTo>
                      <a:cubicBezTo>
                        <a:pt x="44" y="87"/>
                        <a:pt x="43" y="94"/>
                        <a:pt x="43" y="102"/>
                      </a:cubicBezTo>
                      <a:cubicBezTo>
                        <a:pt x="43" y="110"/>
                        <a:pt x="39" y="103"/>
                        <a:pt x="39" y="110"/>
                      </a:cubicBezTo>
                      <a:cubicBezTo>
                        <a:pt x="39" y="117"/>
                        <a:pt x="35" y="113"/>
                        <a:pt x="32" y="117"/>
                      </a:cubicBezTo>
                      <a:cubicBezTo>
                        <a:pt x="28" y="120"/>
                        <a:pt x="27" y="121"/>
                        <a:pt x="27" y="117"/>
                      </a:cubicBezTo>
                      <a:cubicBezTo>
                        <a:pt x="27" y="114"/>
                        <a:pt x="22" y="113"/>
                        <a:pt x="18" y="117"/>
                      </a:cubicBezTo>
                      <a:cubicBezTo>
                        <a:pt x="14" y="120"/>
                        <a:pt x="12" y="117"/>
                        <a:pt x="10" y="116"/>
                      </a:cubicBezTo>
                      <a:cubicBezTo>
                        <a:pt x="9" y="115"/>
                        <a:pt x="4" y="118"/>
                        <a:pt x="0" y="121"/>
                      </a:cubicBezTo>
                      <a:cubicBezTo>
                        <a:pt x="2" y="126"/>
                        <a:pt x="3" y="130"/>
                        <a:pt x="4" y="134"/>
                      </a:cubicBezTo>
                      <a:cubicBezTo>
                        <a:pt x="4" y="134"/>
                        <a:pt x="4" y="135"/>
                        <a:pt x="4" y="135"/>
                      </a:cubicBezTo>
                      <a:cubicBezTo>
                        <a:pt x="6" y="133"/>
                        <a:pt x="9" y="132"/>
                        <a:pt x="10" y="132"/>
                      </a:cubicBezTo>
                      <a:cubicBezTo>
                        <a:pt x="14" y="131"/>
                        <a:pt x="47" y="132"/>
                        <a:pt x="47" y="132"/>
                      </a:cubicBezTo>
                      <a:cubicBezTo>
                        <a:pt x="47" y="132"/>
                        <a:pt x="50" y="137"/>
                        <a:pt x="49" y="141"/>
                      </a:cubicBezTo>
                      <a:cubicBezTo>
                        <a:pt x="48" y="146"/>
                        <a:pt x="51" y="144"/>
                        <a:pt x="53" y="150"/>
                      </a:cubicBezTo>
                      <a:cubicBezTo>
                        <a:pt x="56" y="156"/>
                        <a:pt x="58" y="158"/>
                        <a:pt x="63" y="157"/>
                      </a:cubicBezTo>
                      <a:cubicBezTo>
                        <a:pt x="68" y="155"/>
                        <a:pt x="74" y="154"/>
                        <a:pt x="76" y="155"/>
                      </a:cubicBezTo>
                      <a:cubicBezTo>
                        <a:pt x="78" y="155"/>
                        <a:pt x="77" y="146"/>
                        <a:pt x="80" y="145"/>
                      </a:cubicBezTo>
                      <a:cubicBezTo>
                        <a:pt x="83" y="143"/>
                        <a:pt x="89" y="145"/>
                        <a:pt x="89" y="145"/>
                      </a:cubicBezTo>
                      <a:cubicBezTo>
                        <a:pt x="89" y="145"/>
                        <a:pt x="90" y="147"/>
                        <a:pt x="95" y="147"/>
                      </a:cubicBezTo>
                      <a:cubicBezTo>
                        <a:pt x="100" y="147"/>
                        <a:pt x="102" y="145"/>
                        <a:pt x="102" y="149"/>
                      </a:cubicBezTo>
                      <a:cubicBezTo>
                        <a:pt x="102" y="152"/>
                        <a:pt x="103" y="156"/>
                        <a:pt x="104" y="158"/>
                      </a:cubicBezTo>
                      <a:cubicBezTo>
                        <a:pt x="106" y="159"/>
                        <a:pt x="100" y="172"/>
                        <a:pt x="103" y="174"/>
                      </a:cubicBezTo>
                      <a:cubicBezTo>
                        <a:pt x="105" y="176"/>
                        <a:pt x="109" y="180"/>
                        <a:pt x="108" y="183"/>
                      </a:cubicBezTo>
                      <a:cubicBezTo>
                        <a:pt x="108" y="185"/>
                        <a:pt x="106" y="191"/>
                        <a:pt x="108" y="192"/>
                      </a:cubicBezTo>
                      <a:cubicBezTo>
                        <a:pt x="110" y="192"/>
                        <a:pt x="111" y="189"/>
                        <a:pt x="114" y="189"/>
                      </a:cubicBezTo>
                      <a:cubicBezTo>
                        <a:pt x="118" y="189"/>
                        <a:pt x="121" y="189"/>
                        <a:pt x="124" y="188"/>
                      </a:cubicBezTo>
                      <a:cubicBezTo>
                        <a:pt x="126" y="187"/>
                        <a:pt x="127" y="187"/>
                        <a:pt x="127" y="188"/>
                      </a:cubicBezTo>
                      <a:cubicBezTo>
                        <a:pt x="129" y="189"/>
                        <a:pt x="130" y="191"/>
                        <a:pt x="130" y="191"/>
                      </a:cubicBezTo>
                      <a:cubicBezTo>
                        <a:pt x="130" y="191"/>
                        <a:pt x="131" y="194"/>
                        <a:pt x="133" y="193"/>
                      </a:cubicBezTo>
                      <a:cubicBezTo>
                        <a:pt x="135" y="192"/>
                        <a:pt x="141" y="191"/>
                        <a:pt x="140" y="193"/>
                      </a:cubicBezTo>
                      <a:cubicBezTo>
                        <a:pt x="140" y="195"/>
                        <a:pt x="142" y="199"/>
                        <a:pt x="144" y="198"/>
                      </a:cubicBezTo>
                      <a:cubicBezTo>
                        <a:pt x="146" y="197"/>
                        <a:pt x="151" y="201"/>
                        <a:pt x="153" y="201"/>
                      </a:cubicBezTo>
                      <a:cubicBezTo>
                        <a:pt x="156" y="201"/>
                        <a:pt x="158" y="201"/>
                        <a:pt x="158" y="200"/>
                      </a:cubicBezTo>
                      <a:cubicBezTo>
                        <a:pt x="158" y="198"/>
                        <a:pt x="161" y="196"/>
                        <a:pt x="162" y="198"/>
                      </a:cubicBezTo>
                      <a:cubicBezTo>
                        <a:pt x="163" y="200"/>
                        <a:pt x="166" y="204"/>
                        <a:pt x="168" y="204"/>
                      </a:cubicBezTo>
                      <a:cubicBezTo>
                        <a:pt x="171" y="204"/>
                        <a:pt x="177" y="204"/>
                        <a:pt x="177" y="206"/>
                      </a:cubicBezTo>
                      <a:cubicBezTo>
                        <a:pt x="177" y="208"/>
                        <a:pt x="179" y="214"/>
                        <a:pt x="181" y="216"/>
                      </a:cubicBezTo>
                      <a:cubicBezTo>
                        <a:pt x="184" y="218"/>
                        <a:pt x="189" y="216"/>
                        <a:pt x="189" y="216"/>
                      </a:cubicBezTo>
                      <a:cubicBezTo>
                        <a:pt x="189" y="216"/>
                        <a:pt x="191" y="214"/>
                        <a:pt x="191" y="211"/>
                      </a:cubicBezTo>
                      <a:cubicBezTo>
                        <a:pt x="191" y="207"/>
                        <a:pt x="191" y="203"/>
                        <a:pt x="190" y="203"/>
                      </a:cubicBezTo>
                      <a:cubicBezTo>
                        <a:pt x="188" y="203"/>
                        <a:pt x="186" y="206"/>
                        <a:pt x="182" y="205"/>
                      </a:cubicBezTo>
                      <a:cubicBezTo>
                        <a:pt x="179" y="204"/>
                        <a:pt x="176" y="197"/>
                        <a:pt x="175" y="196"/>
                      </a:cubicBezTo>
                      <a:cubicBezTo>
                        <a:pt x="173" y="195"/>
                        <a:pt x="177" y="189"/>
                        <a:pt x="177" y="186"/>
                      </a:cubicBezTo>
                      <a:cubicBezTo>
                        <a:pt x="177" y="183"/>
                        <a:pt x="180" y="174"/>
                        <a:pt x="178" y="173"/>
                      </a:cubicBezTo>
                      <a:cubicBezTo>
                        <a:pt x="176" y="172"/>
                        <a:pt x="177" y="169"/>
                        <a:pt x="179" y="167"/>
                      </a:cubicBezTo>
                      <a:cubicBezTo>
                        <a:pt x="182" y="165"/>
                        <a:pt x="178" y="160"/>
                        <a:pt x="182" y="160"/>
                      </a:cubicBezTo>
                      <a:cubicBezTo>
                        <a:pt x="186" y="160"/>
                        <a:pt x="194" y="160"/>
                        <a:pt x="196" y="157"/>
                      </a:cubicBezTo>
                      <a:cubicBezTo>
                        <a:pt x="196" y="157"/>
                        <a:pt x="196" y="157"/>
                        <a:pt x="196" y="157"/>
                      </a:cubicBezTo>
                      <a:cubicBezTo>
                        <a:pt x="197" y="156"/>
                        <a:pt x="197" y="156"/>
                        <a:pt x="197" y="155"/>
                      </a:cubicBezTo>
                      <a:cubicBezTo>
                        <a:pt x="195" y="151"/>
                        <a:pt x="192" y="145"/>
                        <a:pt x="189" y="144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5" name="Freeform 159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975225" y="3306763"/>
                  <a:ext cx="34925" cy="46038"/>
                </a:xfrm>
                <a:custGeom>
                  <a:avLst/>
                  <a:gdLst/>
                  <a:ahLst/>
                  <a:cxnLst>
                    <a:cxn ang="0">
                      <a:pos x="1" y="12"/>
                    </a:cxn>
                    <a:cxn ang="0">
                      <a:pos x="4" y="24"/>
                    </a:cxn>
                    <a:cxn ang="0">
                      <a:pos x="9" y="21"/>
                    </a:cxn>
                    <a:cxn ang="0">
                      <a:pos x="18" y="8"/>
                    </a:cxn>
                    <a:cxn ang="0">
                      <a:pos x="15" y="6"/>
                    </a:cxn>
                    <a:cxn ang="0">
                      <a:pos x="14" y="0"/>
                    </a:cxn>
                    <a:cxn ang="0">
                      <a:pos x="9" y="0"/>
                    </a:cxn>
                    <a:cxn ang="0">
                      <a:pos x="3" y="4"/>
                    </a:cxn>
                    <a:cxn ang="0">
                      <a:pos x="0" y="3"/>
                    </a:cxn>
                    <a:cxn ang="0">
                      <a:pos x="0" y="4"/>
                    </a:cxn>
                    <a:cxn ang="0">
                      <a:pos x="1" y="12"/>
                    </a:cxn>
                  </a:cxnLst>
                  <a:rect l="0" t="0" r="r" b="b"/>
                  <a:pathLst>
                    <a:path w="18" h="24">
                      <a:moveTo>
                        <a:pt x="1" y="12"/>
                      </a:moveTo>
                      <a:cubicBezTo>
                        <a:pt x="2" y="14"/>
                        <a:pt x="3" y="19"/>
                        <a:pt x="4" y="24"/>
                      </a:cubicBezTo>
                      <a:cubicBezTo>
                        <a:pt x="6" y="22"/>
                        <a:pt x="8" y="21"/>
                        <a:pt x="9" y="21"/>
                      </a:cubicBezTo>
                      <a:cubicBezTo>
                        <a:pt x="11" y="20"/>
                        <a:pt x="18" y="8"/>
                        <a:pt x="18" y="8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5" y="6"/>
                        <a:pt x="15" y="3"/>
                        <a:pt x="14" y="0"/>
                      </a:cubicBezTo>
                      <a:cubicBezTo>
                        <a:pt x="12" y="0"/>
                        <a:pt x="9" y="0"/>
                        <a:pt x="9" y="0"/>
                      </a:cubicBezTo>
                      <a:cubicBezTo>
                        <a:pt x="9" y="0"/>
                        <a:pt x="10" y="5"/>
                        <a:pt x="3" y="4"/>
                      </a:cubicBezTo>
                      <a:cubicBezTo>
                        <a:pt x="2" y="3"/>
                        <a:pt x="1" y="3"/>
                        <a:pt x="0" y="3"/>
                      </a:cubicBezTo>
                      <a:cubicBezTo>
                        <a:pt x="0" y="3"/>
                        <a:pt x="0" y="4"/>
                        <a:pt x="0" y="4"/>
                      </a:cubicBezTo>
                      <a:lnTo>
                        <a:pt x="1" y="12"/>
                      </a:ln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6" name="Freeform 160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995863" y="3484563"/>
                  <a:ext cx="230188" cy="368300"/>
                </a:xfrm>
                <a:custGeom>
                  <a:avLst/>
                  <a:gdLst/>
                  <a:ahLst/>
                  <a:cxnLst>
                    <a:cxn ang="0">
                      <a:pos x="119" y="50"/>
                    </a:cxn>
                    <a:cxn ang="0">
                      <a:pos x="116" y="28"/>
                    </a:cxn>
                    <a:cxn ang="0">
                      <a:pos x="115" y="1"/>
                    </a:cxn>
                    <a:cxn ang="0">
                      <a:pos x="115" y="0"/>
                    </a:cxn>
                    <a:cxn ang="0">
                      <a:pos x="103" y="7"/>
                    </a:cxn>
                    <a:cxn ang="0">
                      <a:pos x="95" y="9"/>
                    </a:cxn>
                    <a:cxn ang="0">
                      <a:pos x="89" y="8"/>
                    </a:cxn>
                    <a:cxn ang="0">
                      <a:pos x="85" y="13"/>
                    </a:cxn>
                    <a:cxn ang="0">
                      <a:pos x="78" y="13"/>
                    </a:cxn>
                    <a:cxn ang="0">
                      <a:pos x="69" y="15"/>
                    </a:cxn>
                    <a:cxn ang="0">
                      <a:pos x="65" y="11"/>
                    </a:cxn>
                    <a:cxn ang="0">
                      <a:pos x="58" y="13"/>
                    </a:cxn>
                    <a:cxn ang="0">
                      <a:pos x="52" y="12"/>
                    </a:cxn>
                    <a:cxn ang="0">
                      <a:pos x="51" y="16"/>
                    </a:cxn>
                    <a:cxn ang="0">
                      <a:pos x="56" y="40"/>
                    </a:cxn>
                    <a:cxn ang="0">
                      <a:pos x="63" y="46"/>
                    </a:cxn>
                    <a:cxn ang="0">
                      <a:pos x="63" y="58"/>
                    </a:cxn>
                    <a:cxn ang="0">
                      <a:pos x="57" y="65"/>
                    </a:cxn>
                    <a:cxn ang="0">
                      <a:pos x="56" y="75"/>
                    </a:cxn>
                    <a:cxn ang="0">
                      <a:pos x="46" y="62"/>
                    </a:cxn>
                    <a:cxn ang="0">
                      <a:pos x="48" y="47"/>
                    </a:cxn>
                    <a:cxn ang="0">
                      <a:pos x="39" y="46"/>
                    </a:cxn>
                    <a:cxn ang="0">
                      <a:pos x="31" y="40"/>
                    </a:cxn>
                    <a:cxn ang="0">
                      <a:pos x="0" y="52"/>
                    </a:cxn>
                    <a:cxn ang="0">
                      <a:pos x="2" y="60"/>
                    </a:cxn>
                    <a:cxn ang="0">
                      <a:pos x="2" y="60"/>
                    </a:cxn>
                    <a:cxn ang="0">
                      <a:pos x="3" y="64"/>
                    </a:cxn>
                    <a:cxn ang="0">
                      <a:pos x="18" y="67"/>
                    </a:cxn>
                    <a:cxn ang="0">
                      <a:pos x="31" y="72"/>
                    </a:cxn>
                    <a:cxn ang="0">
                      <a:pos x="31" y="89"/>
                    </a:cxn>
                    <a:cxn ang="0">
                      <a:pos x="28" y="99"/>
                    </a:cxn>
                    <a:cxn ang="0">
                      <a:pos x="32" y="108"/>
                    </a:cxn>
                    <a:cxn ang="0">
                      <a:pos x="26" y="116"/>
                    </a:cxn>
                    <a:cxn ang="0">
                      <a:pos x="23" y="127"/>
                    </a:cxn>
                    <a:cxn ang="0">
                      <a:pos x="11" y="138"/>
                    </a:cxn>
                    <a:cxn ang="0">
                      <a:pos x="12" y="139"/>
                    </a:cxn>
                    <a:cxn ang="0">
                      <a:pos x="19" y="160"/>
                    </a:cxn>
                    <a:cxn ang="0">
                      <a:pos x="20" y="180"/>
                    </a:cxn>
                    <a:cxn ang="0">
                      <a:pos x="21" y="193"/>
                    </a:cxn>
                    <a:cxn ang="0">
                      <a:pos x="30" y="193"/>
                    </a:cxn>
                    <a:cxn ang="0">
                      <a:pos x="30" y="187"/>
                    </a:cxn>
                    <a:cxn ang="0">
                      <a:pos x="26" y="183"/>
                    </a:cxn>
                    <a:cxn ang="0">
                      <a:pos x="43" y="170"/>
                    </a:cxn>
                    <a:cxn ang="0">
                      <a:pos x="57" y="161"/>
                    </a:cxn>
                    <a:cxn ang="0">
                      <a:pos x="59" y="145"/>
                    </a:cxn>
                    <a:cxn ang="0">
                      <a:pos x="57" y="130"/>
                    </a:cxn>
                    <a:cxn ang="0">
                      <a:pos x="51" y="116"/>
                    </a:cxn>
                    <a:cxn ang="0">
                      <a:pos x="53" y="108"/>
                    </a:cxn>
                    <a:cxn ang="0">
                      <a:pos x="58" y="102"/>
                    </a:cxn>
                    <a:cxn ang="0">
                      <a:pos x="68" y="96"/>
                    </a:cxn>
                    <a:cxn ang="0">
                      <a:pos x="79" y="83"/>
                    </a:cxn>
                    <a:cxn ang="0">
                      <a:pos x="101" y="73"/>
                    </a:cxn>
                    <a:cxn ang="0">
                      <a:pos x="119" y="50"/>
                    </a:cxn>
                  </a:cxnLst>
                  <a:rect l="0" t="0" r="r" b="b"/>
                  <a:pathLst>
                    <a:path w="120" h="193">
                      <a:moveTo>
                        <a:pt x="119" y="50"/>
                      </a:moveTo>
                      <a:cubicBezTo>
                        <a:pt x="118" y="47"/>
                        <a:pt x="116" y="33"/>
                        <a:pt x="116" y="28"/>
                      </a:cubicBezTo>
                      <a:cubicBezTo>
                        <a:pt x="117" y="22"/>
                        <a:pt x="115" y="8"/>
                        <a:pt x="115" y="1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0" y="3"/>
                        <a:pt x="104" y="5"/>
                        <a:pt x="103" y="7"/>
                      </a:cubicBezTo>
                      <a:cubicBezTo>
                        <a:pt x="102" y="9"/>
                        <a:pt x="98" y="6"/>
                        <a:pt x="95" y="9"/>
                      </a:cubicBezTo>
                      <a:cubicBezTo>
                        <a:pt x="93" y="11"/>
                        <a:pt x="91" y="9"/>
                        <a:pt x="89" y="8"/>
                      </a:cubicBezTo>
                      <a:cubicBezTo>
                        <a:pt x="86" y="8"/>
                        <a:pt x="85" y="11"/>
                        <a:pt x="85" y="13"/>
                      </a:cubicBezTo>
                      <a:cubicBezTo>
                        <a:pt x="85" y="15"/>
                        <a:pt x="80" y="14"/>
                        <a:pt x="78" y="13"/>
                      </a:cubicBezTo>
                      <a:cubicBezTo>
                        <a:pt x="77" y="13"/>
                        <a:pt x="71" y="15"/>
                        <a:pt x="69" y="15"/>
                      </a:cubicBezTo>
                      <a:cubicBezTo>
                        <a:pt x="66" y="15"/>
                        <a:pt x="68" y="12"/>
                        <a:pt x="65" y="11"/>
                      </a:cubicBezTo>
                      <a:cubicBezTo>
                        <a:pt x="62" y="10"/>
                        <a:pt x="60" y="13"/>
                        <a:pt x="58" y="13"/>
                      </a:cubicBezTo>
                      <a:cubicBezTo>
                        <a:pt x="57" y="13"/>
                        <a:pt x="54" y="12"/>
                        <a:pt x="52" y="12"/>
                      </a:cubicBezTo>
                      <a:cubicBezTo>
                        <a:pt x="52" y="13"/>
                        <a:pt x="52" y="15"/>
                        <a:pt x="51" y="16"/>
                      </a:cubicBezTo>
                      <a:cubicBezTo>
                        <a:pt x="49" y="21"/>
                        <a:pt x="56" y="34"/>
                        <a:pt x="56" y="40"/>
                      </a:cubicBezTo>
                      <a:cubicBezTo>
                        <a:pt x="59" y="42"/>
                        <a:pt x="62" y="44"/>
                        <a:pt x="63" y="46"/>
                      </a:cubicBezTo>
                      <a:cubicBezTo>
                        <a:pt x="66" y="50"/>
                        <a:pt x="63" y="50"/>
                        <a:pt x="63" y="58"/>
                      </a:cubicBezTo>
                      <a:cubicBezTo>
                        <a:pt x="64" y="66"/>
                        <a:pt x="60" y="62"/>
                        <a:pt x="57" y="65"/>
                      </a:cubicBezTo>
                      <a:cubicBezTo>
                        <a:pt x="54" y="68"/>
                        <a:pt x="57" y="74"/>
                        <a:pt x="56" y="75"/>
                      </a:cubicBezTo>
                      <a:cubicBezTo>
                        <a:pt x="55" y="77"/>
                        <a:pt x="46" y="64"/>
                        <a:pt x="46" y="62"/>
                      </a:cubicBezTo>
                      <a:cubicBezTo>
                        <a:pt x="45" y="60"/>
                        <a:pt x="49" y="52"/>
                        <a:pt x="48" y="47"/>
                      </a:cubicBezTo>
                      <a:cubicBezTo>
                        <a:pt x="47" y="42"/>
                        <a:pt x="41" y="45"/>
                        <a:pt x="39" y="46"/>
                      </a:cubicBezTo>
                      <a:cubicBezTo>
                        <a:pt x="37" y="46"/>
                        <a:pt x="32" y="40"/>
                        <a:pt x="31" y="40"/>
                      </a:cubicBezTo>
                      <a:cubicBezTo>
                        <a:pt x="30" y="40"/>
                        <a:pt x="0" y="52"/>
                        <a:pt x="0" y="52"/>
                      </a:cubicBezTo>
                      <a:cubicBezTo>
                        <a:pt x="2" y="60"/>
                        <a:pt x="2" y="60"/>
                        <a:pt x="2" y="60"/>
                      </a:cubicBezTo>
                      <a:cubicBezTo>
                        <a:pt x="2" y="60"/>
                        <a:pt x="2" y="60"/>
                        <a:pt x="2" y="60"/>
                      </a:cubicBezTo>
                      <a:cubicBezTo>
                        <a:pt x="3" y="64"/>
                        <a:pt x="3" y="64"/>
                        <a:pt x="3" y="64"/>
                      </a:cubicBezTo>
                      <a:cubicBezTo>
                        <a:pt x="3" y="64"/>
                        <a:pt x="13" y="64"/>
                        <a:pt x="18" y="67"/>
                      </a:cubicBezTo>
                      <a:cubicBezTo>
                        <a:pt x="22" y="70"/>
                        <a:pt x="29" y="71"/>
                        <a:pt x="31" y="72"/>
                      </a:cubicBezTo>
                      <a:cubicBezTo>
                        <a:pt x="32" y="73"/>
                        <a:pt x="31" y="84"/>
                        <a:pt x="31" y="89"/>
                      </a:cubicBezTo>
                      <a:cubicBezTo>
                        <a:pt x="32" y="95"/>
                        <a:pt x="25" y="96"/>
                        <a:pt x="28" y="99"/>
                      </a:cubicBezTo>
                      <a:cubicBezTo>
                        <a:pt x="31" y="102"/>
                        <a:pt x="30" y="107"/>
                        <a:pt x="32" y="108"/>
                      </a:cubicBezTo>
                      <a:cubicBezTo>
                        <a:pt x="34" y="108"/>
                        <a:pt x="28" y="115"/>
                        <a:pt x="26" y="116"/>
                      </a:cubicBezTo>
                      <a:cubicBezTo>
                        <a:pt x="23" y="118"/>
                        <a:pt x="26" y="123"/>
                        <a:pt x="23" y="127"/>
                      </a:cubicBezTo>
                      <a:cubicBezTo>
                        <a:pt x="21" y="130"/>
                        <a:pt x="15" y="135"/>
                        <a:pt x="11" y="138"/>
                      </a:cubicBezTo>
                      <a:cubicBezTo>
                        <a:pt x="12" y="139"/>
                        <a:pt x="12" y="139"/>
                        <a:pt x="12" y="139"/>
                      </a:cubicBezTo>
                      <a:cubicBezTo>
                        <a:pt x="13" y="141"/>
                        <a:pt x="16" y="158"/>
                        <a:pt x="19" y="160"/>
                      </a:cubicBezTo>
                      <a:cubicBezTo>
                        <a:pt x="22" y="162"/>
                        <a:pt x="20" y="179"/>
                        <a:pt x="20" y="180"/>
                      </a:cubicBezTo>
                      <a:cubicBezTo>
                        <a:pt x="20" y="182"/>
                        <a:pt x="21" y="193"/>
                        <a:pt x="21" y="193"/>
                      </a:cubicBezTo>
                      <a:cubicBezTo>
                        <a:pt x="21" y="193"/>
                        <a:pt x="26" y="193"/>
                        <a:pt x="30" y="193"/>
                      </a:cubicBezTo>
                      <a:cubicBezTo>
                        <a:pt x="30" y="190"/>
                        <a:pt x="30" y="188"/>
                        <a:pt x="30" y="187"/>
                      </a:cubicBezTo>
                      <a:cubicBezTo>
                        <a:pt x="30" y="182"/>
                        <a:pt x="27" y="186"/>
                        <a:pt x="26" y="183"/>
                      </a:cubicBezTo>
                      <a:cubicBezTo>
                        <a:pt x="24" y="179"/>
                        <a:pt x="34" y="173"/>
                        <a:pt x="43" y="170"/>
                      </a:cubicBezTo>
                      <a:cubicBezTo>
                        <a:pt x="53" y="166"/>
                        <a:pt x="56" y="164"/>
                        <a:pt x="57" y="161"/>
                      </a:cubicBezTo>
                      <a:cubicBezTo>
                        <a:pt x="58" y="158"/>
                        <a:pt x="57" y="148"/>
                        <a:pt x="59" y="145"/>
                      </a:cubicBezTo>
                      <a:cubicBezTo>
                        <a:pt x="60" y="141"/>
                        <a:pt x="58" y="139"/>
                        <a:pt x="57" y="130"/>
                      </a:cubicBezTo>
                      <a:cubicBezTo>
                        <a:pt x="55" y="122"/>
                        <a:pt x="52" y="121"/>
                        <a:pt x="51" y="116"/>
                      </a:cubicBezTo>
                      <a:cubicBezTo>
                        <a:pt x="50" y="111"/>
                        <a:pt x="50" y="108"/>
                        <a:pt x="53" y="108"/>
                      </a:cubicBezTo>
                      <a:cubicBezTo>
                        <a:pt x="56" y="107"/>
                        <a:pt x="56" y="106"/>
                        <a:pt x="58" y="102"/>
                      </a:cubicBezTo>
                      <a:cubicBezTo>
                        <a:pt x="60" y="97"/>
                        <a:pt x="63" y="99"/>
                        <a:pt x="68" y="96"/>
                      </a:cubicBezTo>
                      <a:cubicBezTo>
                        <a:pt x="72" y="92"/>
                        <a:pt x="72" y="88"/>
                        <a:pt x="79" y="83"/>
                      </a:cubicBezTo>
                      <a:cubicBezTo>
                        <a:pt x="87" y="77"/>
                        <a:pt x="94" y="77"/>
                        <a:pt x="101" y="73"/>
                      </a:cubicBezTo>
                      <a:cubicBezTo>
                        <a:pt x="108" y="69"/>
                        <a:pt x="120" y="53"/>
                        <a:pt x="119" y="50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7" name="Freeform 161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983163" y="3275013"/>
                  <a:ext cx="233363" cy="238125"/>
                </a:xfrm>
                <a:custGeom>
                  <a:avLst/>
                  <a:gdLst/>
                  <a:ahLst/>
                  <a:cxnLst>
                    <a:cxn ang="0">
                      <a:pos x="114" y="100"/>
                    </a:cxn>
                    <a:cxn ang="0">
                      <a:pos x="110" y="88"/>
                    </a:cxn>
                    <a:cxn ang="0">
                      <a:pos x="109" y="79"/>
                    </a:cxn>
                    <a:cxn ang="0">
                      <a:pos x="111" y="71"/>
                    </a:cxn>
                    <a:cxn ang="0">
                      <a:pos x="105" y="61"/>
                    </a:cxn>
                    <a:cxn ang="0">
                      <a:pos x="110" y="44"/>
                    </a:cxn>
                    <a:cxn ang="0">
                      <a:pos x="91" y="30"/>
                    </a:cxn>
                    <a:cxn ang="0">
                      <a:pos x="92" y="24"/>
                    </a:cxn>
                    <a:cxn ang="0">
                      <a:pos x="49" y="1"/>
                    </a:cxn>
                    <a:cxn ang="0">
                      <a:pos x="44" y="12"/>
                    </a:cxn>
                    <a:cxn ang="0">
                      <a:pos x="44" y="19"/>
                    </a:cxn>
                    <a:cxn ang="0">
                      <a:pos x="26" y="18"/>
                    </a:cxn>
                    <a:cxn ang="0">
                      <a:pos x="26" y="0"/>
                    </a:cxn>
                    <a:cxn ang="0">
                      <a:pos x="17" y="1"/>
                    </a:cxn>
                    <a:cxn ang="0">
                      <a:pos x="11" y="2"/>
                    </a:cxn>
                    <a:cxn ang="0">
                      <a:pos x="13" y="7"/>
                    </a:cxn>
                    <a:cxn ang="0">
                      <a:pos x="15" y="15"/>
                    </a:cxn>
                    <a:cxn ang="0">
                      <a:pos x="10" y="17"/>
                    </a:cxn>
                    <a:cxn ang="0">
                      <a:pos x="11" y="23"/>
                    </a:cxn>
                    <a:cxn ang="0">
                      <a:pos x="14" y="25"/>
                    </a:cxn>
                    <a:cxn ang="0">
                      <a:pos x="5" y="38"/>
                    </a:cxn>
                    <a:cxn ang="0">
                      <a:pos x="0" y="41"/>
                    </a:cxn>
                    <a:cxn ang="0">
                      <a:pos x="7" y="62"/>
                    </a:cxn>
                    <a:cxn ang="0">
                      <a:pos x="13" y="77"/>
                    </a:cxn>
                    <a:cxn ang="0">
                      <a:pos x="15" y="86"/>
                    </a:cxn>
                    <a:cxn ang="0">
                      <a:pos x="9" y="81"/>
                    </a:cxn>
                    <a:cxn ang="0">
                      <a:pos x="8" y="83"/>
                    </a:cxn>
                    <a:cxn ang="0">
                      <a:pos x="8" y="83"/>
                    </a:cxn>
                    <a:cxn ang="0">
                      <a:pos x="16" y="88"/>
                    </a:cxn>
                    <a:cxn ang="0">
                      <a:pos x="26" y="92"/>
                    </a:cxn>
                    <a:cxn ang="0">
                      <a:pos x="41" y="99"/>
                    </a:cxn>
                    <a:cxn ang="0">
                      <a:pos x="42" y="100"/>
                    </a:cxn>
                    <a:cxn ang="0">
                      <a:pos x="49" y="100"/>
                    </a:cxn>
                    <a:cxn ang="0">
                      <a:pos x="51" y="99"/>
                    </a:cxn>
                    <a:cxn ang="0">
                      <a:pos x="59" y="122"/>
                    </a:cxn>
                    <a:cxn ang="0">
                      <a:pos x="65" y="123"/>
                    </a:cxn>
                    <a:cxn ang="0">
                      <a:pos x="72" y="121"/>
                    </a:cxn>
                    <a:cxn ang="0">
                      <a:pos x="76" y="125"/>
                    </a:cxn>
                    <a:cxn ang="0">
                      <a:pos x="85" y="123"/>
                    </a:cxn>
                    <a:cxn ang="0">
                      <a:pos x="92" y="123"/>
                    </a:cxn>
                    <a:cxn ang="0">
                      <a:pos x="96" y="118"/>
                    </a:cxn>
                    <a:cxn ang="0">
                      <a:pos x="102" y="119"/>
                    </a:cxn>
                    <a:cxn ang="0">
                      <a:pos x="110" y="117"/>
                    </a:cxn>
                    <a:cxn ang="0">
                      <a:pos x="122" y="110"/>
                    </a:cxn>
                    <a:cxn ang="0">
                      <a:pos x="114" y="100"/>
                    </a:cxn>
                  </a:cxnLst>
                  <a:rect l="0" t="0" r="r" b="b"/>
                  <a:pathLst>
                    <a:path w="122" h="125">
                      <a:moveTo>
                        <a:pt x="114" y="100"/>
                      </a:moveTo>
                      <a:cubicBezTo>
                        <a:pt x="114" y="93"/>
                        <a:pt x="110" y="93"/>
                        <a:pt x="110" y="88"/>
                      </a:cubicBezTo>
                      <a:cubicBezTo>
                        <a:pt x="110" y="84"/>
                        <a:pt x="111" y="80"/>
                        <a:pt x="109" y="79"/>
                      </a:cubicBezTo>
                      <a:cubicBezTo>
                        <a:pt x="107" y="79"/>
                        <a:pt x="108" y="75"/>
                        <a:pt x="111" y="71"/>
                      </a:cubicBezTo>
                      <a:cubicBezTo>
                        <a:pt x="114" y="67"/>
                        <a:pt x="106" y="66"/>
                        <a:pt x="105" y="61"/>
                      </a:cubicBezTo>
                      <a:cubicBezTo>
                        <a:pt x="105" y="59"/>
                        <a:pt x="107" y="52"/>
                        <a:pt x="110" y="44"/>
                      </a:cubicBezTo>
                      <a:cubicBezTo>
                        <a:pt x="101" y="37"/>
                        <a:pt x="91" y="30"/>
                        <a:pt x="91" y="30"/>
                      </a:cubicBezTo>
                      <a:cubicBezTo>
                        <a:pt x="92" y="24"/>
                        <a:pt x="92" y="24"/>
                        <a:pt x="92" y="24"/>
                      </a:cubicBezTo>
                      <a:cubicBezTo>
                        <a:pt x="49" y="1"/>
                        <a:pt x="49" y="1"/>
                        <a:pt x="49" y="1"/>
                      </a:cubicBezTo>
                      <a:cubicBezTo>
                        <a:pt x="49" y="6"/>
                        <a:pt x="47" y="10"/>
                        <a:pt x="44" y="12"/>
                      </a:cubicBezTo>
                      <a:cubicBezTo>
                        <a:pt x="40" y="13"/>
                        <a:pt x="48" y="18"/>
                        <a:pt x="44" y="19"/>
                      </a:cubicBezTo>
                      <a:cubicBezTo>
                        <a:pt x="41" y="19"/>
                        <a:pt x="32" y="15"/>
                        <a:pt x="26" y="18"/>
                      </a:cubicBezTo>
                      <a:cubicBezTo>
                        <a:pt x="22" y="19"/>
                        <a:pt x="23" y="9"/>
                        <a:pt x="26" y="0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7" y="1"/>
                        <a:pt x="14" y="2"/>
                        <a:pt x="11" y="2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7"/>
                        <a:pt x="15" y="12"/>
                        <a:pt x="15" y="15"/>
                      </a:cubicBezTo>
                      <a:cubicBezTo>
                        <a:pt x="15" y="16"/>
                        <a:pt x="13" y="17"/>
                        <a:pt x="10" y="17"/>
                      </a:cubicBezTo>
                      <a:cubicBezTo>
                        <a:pt x="11" y="20"/>
                        <a:pt x="11" y="23"/>
                        <a:pt x="11" y="23"/>
                      </a:cubicBezTo>
                      <a:cubicBezTo>
                        <a:pt x="14" y="25"/>
                        <a:pt x="14" y="25"/>
                        <a:pt x="14" y="25"/>
                      </a:cubicBezTo>
                      <a:cubicBezTo>
                        <a:pt x="14" y="25"/>
                        <a:pt x="7" y="37"/>
                        <a:pt x="5" y="38"/>
                      </a:cubicBezTo>
                      <a:cubicBezTo>
                        <a:pt x="4" y="38"/>
                        <a:pt x="2" y="39"/>
                        <a:pt x="0" y="41"/>
                      </a:cubicBezTo>
                      <a:cubicBezTo>
                        <a:pt x="1" y="49"/>
                        <a:pt x="3" y="59"/>
                        <a:pt x="7" y="62"/>
                      </a:cubicBezTo>
                      <a:cubicBezTo>
                        <a:pt x="12" y="68"/>
                        <a:pt x="11" y="74"/>
                        <a:pt x="13" y="77"/>
                      </a:cubicBezTo>
                      <a:cubicBezTo>
                        <a:pt x="14" y="81"/>
                        <a:pt x="19" y="85"/>
                        <a:pt x="15" y="86"/>
                      </a:cubicBezTo>
                      <a:cubicBezTo>
                        <a:pt x="13" y="87"/>
                        <a:pt x="11" y="85"/>
                        <a:pt x="9" y="81"/>
                      </a:cubicBezTo>
                      <a:cubicBezTo>
                        <a:pt x="9" y="82"/>
                        <a:pt x="9" y="82"/>
                        <a:pt x="8" y="83"/>
                      </a:cubicBezTo>
                      <a:cubicBezTo>
                        <a:pt x="8" y="83"/>
                        <a:pt x="8" y="83"/>
                        <a:pt x="8" y="83"/>
                      </a:cubicBezTo>
                      <a:cubicBezTo>
                        <a:pt x="11" y="86"/>
                        <a:pt x="15" y="88"/>
                        <a:pt x="16" y="88"/>
                      </a:cubicBezTo>
                      <a:cubicBezTo>
                        <a:pt x="19" y="88"/>
                        <a:pt x="24" y="92"/>
                        <a:pt x="26" y="92"/>
                      </a:cubicBezTo>
                      <a:cubicBezTo>
                        <a:pt x="29" y="93"/>
                        <a:pt x="40" y="97"/>
                        <a:pt x="41" y="99"/>
                      </a:cubicBezTo>
                      <a:cubicBezTo>
                        <a:pt x="41" y="99"/>
                        <a:pt x="41" y="99"/>
                        <a:pt x="42" y="100"/>
                      </a:cubicBezTo>
                      <a:cubicBezTo>
                        <a:pt x="44" y="100"/>
                        <a:pt x="47" y="99"/>
                        <a:pt x="49" y="100"/>
                      </a:cubicBezTo>
                      <a:cubicBezTo>
                        <a:pt x="50" y="99"/>
                        <a:pt x="50" y="99"/>
                        <a:pt x="51" y="99"/>
                      </a:cubicBezTo>
                      <a:cubicBezTo>
                        <a:pt x="55" y="99"/>
                        <a:pt x="59" y="113"/>
                        <a:pt x="59" y="122"/>
                      </a:cubicBezTo>
                      <a:cubicBezTo>
                        <a:pt x="61" y="122"/>
                        <a:pt x="64" y="123"/>
                        <a:pt x="65" y="123"/>
                      </a:cubicBezTo>
                      <a:cubicBezTo>
                        <a:pt x="67" y="123"/>
                        <a:pt x="69" y="120"/>
                        <a:pt x="72" y="121"/>
                      </a:cubicBezTo>
                      <a:cubicBezTo>
                        <a:pt x="75" y="122"/>
                        <a:pt x="73" y="125"/>
                        <a:pt x="76" y="125"/>
                      </a:cubicBezTo>
                      <a:cubicBezTo>
                        <a:pt x="78" y="125"/>
                        <a:pt x="84" y="123"/>
                        <a:pt x="85" y="123"/>
                      </a:cubicBezTo>
                      <a:cubicBezTo>
                        <a:pt x="87" y="124"/>
                        <a:pt x="92" y="125"/>
                        <a:pt x="92" y="123"/>
                      </a:cubicBezTo>
                      <a:cubicBezTo>
                        <a:pt x="92" y="121"/>
                        <a:pt x="93" y="118"/>
                        <a:pt x="96" y="118"/>
                      </a:cubicBezTo>
                      <a:cubicBezTo>
                        <a:pt x="98" y="119"/>
                        <a:pt x="100" y="121"/>
                        <a:pt x="102" y="119"/>
                      </a:cubicBezTo>
                      <a:cubicBezTo>
                        <a:pt x="105" y="116"/>
                        <a:pt x="109" y="119"/>
                        <a:pt x="110" y="117"/>
                      </a:cubicBezTo>
                      <a:cubicBezTo>
                        <a:pt x="111" y="115"/>
                        <a:pt x="117" y="113"/>
                        <a:pt x="122" y="110"/>
                      </a:cubicBezTo>
                      <a:cubicBezTo>
                        <a:pt x="122" y="104"/>
                        <a:pt x="115" y="107"/>
                        <a:pt x="114" y="100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8" name="Freeform 162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051425" y="3463925"/>
                  <a:ext cx="71438" cy="168275"/>
                </a:xfrm>
                <a:custGeom>
                  <a:avLst/>
                  <a:gdLst/>
                  <a:ahLst/>
                  <a:cxnLst>
                    <a:cxn ang="0">
                      <a:pos x="34" y="57"/>
                    </a:cxn>
                    <a:cxn ang="0">
                      <a:pos x="27" y="51"/>
                    </a:cxn>
                    <a:cxn ang="0">
                      <a:pos x="27" y="53"/>
                    </a:cxn>
                    <a:cxn ang="0">
                      <a:pos x="15" y="35"/>
                    </a:cxn>
                    <a:cxn ang="0">
                      <a:pos x="16" y="15"/>
                    </a:cxn>
                    <a:cxn ang="0">
                      <a:pos x="13" y="1"/>
                    </a:cxn>
                    <a:cxn ang="0">
                      <a:pos x="6" y="1"/>
                    </a:cxn>
                    <a:cxn ang="0">
                      <a:pos x="10" y="12"/>
                    </a:cxn>
                    <a:cxn ang="0">
                      <a:pos x="6" y="14"/>
                    </a:cxn>
                    <a:cxn ang="0">
                      <a:pos x="7" y="32"/>
                    </a:cxn>
                    <a:cxn ang="0">
                      <a:pos x="2" y="35"/>
                    </a:cxn>
                    <a:cxn ang="0">
                      <a:pos x="0" y="46"/>
                    </a:cxn>
                    <a:cxn ang="0">
                      <a:pos x="2" y="51"/>
                    </a:cxn>
                    <a:cxn ang="0">
                      <a:pos x="2" y="51"/>
                    </a:cxn>
                    <a:cxn ang="0">
                      <a:pos x="10" y="57"/>
                    </a:cxn>
                    <a:cxn ang="0">
                      <a:pos x="19" y="58"/>
                    </a:cxn>
                    <a:cxn ang="0">
                      <a:pos x="17" y="73"/>
                    </a:cxn>
                    <a:cxn ang="0">
                      <a:pos x="27" y="86"/>
                    </a:cxn>
                    <a:cxn ang="0">
                      <a:pos x="28" y="76"/>
                    </a:cxn>
                    <a:cxn ang="0">
                      <a:pos x="34" y="69"/>
                    </a:cxn>
                    <a:cxn ang="0">
                      <a:pos x="34" y="57"/>
                    </a:cxn>
                  </a:cxnLst>
                  <a:rect l="0" t="0" r="r" b="b"/>
                  <a:pathLst>
                    <a:path w="37" h="88">
                      <a:moveTo>
                        <a:pt x="34" y="57"/>
                      </a:moveTo>
                      <a:cubicBezTo>
                        <a:pt x="33" y="55"/>
                        <a:pt x="30" y="53"/>
                        <a:pt x="27" y="51"/>
                      </a:cubicBezTo>
                      <a:cubicBezTo>
                        <a:pt x="27" y="51"/>
                        <a:pt x="27" y="52"/>
                        <a:pt x="27" y="53"/>
                      </a:cubicBezTo>
                      <a:cubicBezTo>
                        <a:pt x="24" y="57"/>
                        <a:pt x="16" y="44"/>
                        <a:pt x="15" y="35"/>
                      </a:cubicBezTo>
                      <a:cubicBezTo>
                        <a:pt x="14" y="27"/>
                        <a:pt x="19" y="23"/>
                        <a:pt x="16" y="15"/>
                      </a:cubicBezTo>
                      <a:cubicBezTo>
                        <a:pt x="13" y="9"/>
                        <a:pt x="11" y="3"/>
                        <a:pt x="13" y="1"/>
                      </a:cubicBezTo>
                      <a:cubicBezTo>
                        <a:pt x="11" y="0"/>
                        <a:pt x="8" y="1"/>
                        <a:pt x="6" y="1"/>
                      </a:cubicBezTo>
                      <a:cubicBezTo>
                        <a:pt x="7" y="4"/>
                        <a:pt x="10" y="10"/>
                        <a:pt x="10" y="12"/>
                      </a:cubicBezTo>
                      <a:cubicBezTo>
                        <a:pt x="10" y="14"/>
                        <a:pt x="7" y="11"/>
                        <a:pt x="6" y="14"/>
                      </a:cubicBezTo>
                      <a:cubicBezTo>
                        <a:pt x="5" y="17"/>
                        <a:pt x="4" y="30"/>
                        <a:pt x="7" y="32"/>
                      </a:cubicBezTo>
                      <a:cubicBezTo>
                        <a:pt x="9" y="35"/>
                        <a:pt x="2" y="33"/>
                        <a:pt x="2" y="35"/>
                      </a:cubicBezTo>
                      <a:cubicBezTo>
                        <a:pt x="2" y="38"/>
                        <a:pt x="1" y="46"/>
                        <a:pt x="0" y="46"/>
                      </a:cubicBezTo>
                      <a:cubicBezTo>
                        <a:pt x="0" y="47"/>
                        <a:pt x="1" y="49"/>
                        <a:pt x="2" y="51"/>
                      </a:cubicBezTo>
                      <a:cubicBezTo>
                        <a:pt x="2" y="51"/>
                        <a:pt x="2" y="51"/>
                        <a:pt x="2" y="51"/>
                      </a:cubicBezTo>
                      <a:cubicBezTo>
                        <a:pt x="3" y="51"/>
                        <a:pt x="8" y="57"/>
                        <a:pt x="10" y="57"/>
                      </a:cubicBezTo>
                      <a:cubicBezTo>
                        <a:pt x="12" y="56"/>
                        <a:pt x="18" y="53"/>
                        <a:pt x="19" y="58"/>
                      </a:cubicBezTo>
                      <a:cubicBezTo>
                        <a:pt x="20" y="63"/>
                        <a:pt x="16" y="71"/>
                        <a:pt x="17" y="73"/>
                      </a:cubicBezTo>
                      <a:cubicBezTo>
                        <a:pt x="17" y="75"/>
                        <a:pt x="26" y="88"/>
                        <a:pt x="27" y="86"/>
                      </a:cubicBezTo>
                      <a:cubicBezTo>
                        <a:pt x="28" y="85"/>
                        <a:pt x="25" y="79"/>
                        <a:pt x="28" y="76"/>
                      </a:cubicBezTo>
                      <a:cubicBezTo>
                        <a:pt x="31" y="73"/>
                        <a:pt x="35" y="77"/>
                        <a:pt x="34" y="69"/>
                      </a:cubicBezTo>
                      <a:cubicBezTo>
                        <a:pt x="34" y="61"/>
                        <a:pt x="37" y="61"/>
                        <a:pt x="34" y="57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9" name="Freeform 163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7878763" y="3705225"/>
                  <a:ext cx="73025" cy="57150"/>
                </a:xfrm>
                <a:custGeom>
                  <a:avLst/>
                  <a:gdLst/>
                  <a:ahLst/>
                  <a:cxnLst>
                    <a:cxn ang="0">
                      <a:pos x="1" y="5"/>
                    </a:cxn>
                    <a:cxn ang="0">
                      <a:pos x="34" y="27"/>
                    </a:cxn>
                    <a:cxn ang="0">
                      <a:pos x="1" y="5"/>
                    </a:cxn>
                  </a:cxnLst>
                  <a:rect l="0" t="0" r="r" b="b"/>
                  <a:pathLst>
                    <a:path w="38" h="30">
                      <a:moveTo>
                        <a:pt x="1" y="5"/>
                      </a:moveTo>
                      <a:cubicBezTo>
                        <a:pt x="0" y="0"/>
                        <a:pt x="38" y="25"/>
                        <a:pt x="34" y="27"/>
                      </a:cubicBezTo>
                      <a:cubicBezTo>
                        <a:pt x="30" y="30"/>
                        <a:pt x="2" y="9"/>
                        <a:pt x="1" y="5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30" name="Freeform 164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816600" y="2316163"/>
                  <a:ext cx="166688" cy="111125"/>
                </a:xfrm>
                <a:custGeom>
                  <a:avLst/>
                  <a:gdLst/>
                  <a:ahLst/>
                  <a:cxnLst>
                    <a:cxn ang="0">
                      <a:pos x="71" y="47"/>
                    </a:cxn>
                    <a:cxn ang="0">
                      <a:pos x="75" y="51"/>
                    </a:cxn>
                    <a:cxn ang="0">
                      <a:pos x="83" y="53"/>
                    </a:cxn>
                    <a:cxn ang="0">
                      <a:pos x="87" y="52"/>
                    </a:cxn>
                    <a:cxn ang="0">
                      <a:pos x="84" y="37"/>
                    </a:cxn>
                    <a:cxn ang="0">
                      <a:pos x="73" y="30"/>
                    </a:cxn>
                    <a:cxn ang="0">
                      <a:pos x="72" y="20"/>
                    </a:cxn>
                    <a:cxn ang="0">
                      <a:pos x="57" y="21"/>
                    </a:cxn>
                    <a:cxn ang="0">
                      <a:pos x="47" y="19"/>
                    </a:cxn>
                    <a:cxn ang="0">
                      <a:pos x="37" y="19"/>
                    </a:cxn>
                    <a:cxn ang="0">
                      <a:pos x="21" y="18"/>
                    </a:cxn>
                    <a:cxn ang="0">
                      <a:pos x="29" y="11"/>
                    </a:cxn>
                    <a:cxn ang="0">
                      <a:pos x="33" y="11"/>
                    </a:cxn>
                    <a:cxn ang="0">
                      <a:pos x="37" y="2"/>
                    </a:cxn>
                    <a:cxn ang="0">
                      <a:pos x="29" y="4"/>
                    </a:cxn>
                    <a:cxn ang="0">
                      <a:pos x="20" y="6"/>
                    </a:cxn>
                    <a:cxn ang="0">
                      <a:pos x="15" y="12"/>
                    </a:cxn>
                    <a:cxn ang="0">
                      <a:pos x="11" y="18"/>
                    </a:cxn>
                    <a:cxn ang="0">
                      <a:pos x="1" y="22"/>
                    </a:cxn>
                    <a:cxn ang="0">
                      <a:pos x="8" y="31"/>
                    </a:cxn>
                    <a:cxn ang="0">
                      <a:pos x="9" y="41"/>
                    </a:cxn>
                    <a:cxn ang="0">
                      <a:pos x="4" y="52"/>
                    </a:cxn>
                    <a:cxn ang="0">
                      <a:pos x="10" y="53"/>
                    </a:cxn>
                    <a:cxn ang="0">
                      <a:pos x="21" y="50"/>
                    </a:cxn>
                    <a:cxn ang="0">
                      <a:pos x="32" y="44"/>
                    </a:cxn>
                    <a:cxn ang="0">
                      <a:pos x="42" y="35"/>
                    </a:cxn>
                    <a:cxn ang="0">
                      <a:pos x="47" y="44"/>
                    </a:cxn>
                    <a:cxn ang="0">
                      <a:pos x="47" y="57"/>
                    </a:cxn>
                    <a:cxn ang="0">
                      <a:pos x="52" y="58"/>
                    </a:cxn>
                    <a:cxn ang="0">
                      <a:pos x="58" y="56"/>
                    </a:cxn>
                    <a:cxn ang="0">
                      <a:pos x="71" y="47"/>
                    </a:cxn>
                  </a:cxnLst>
                  <a:rect l="0" t="0" r="r" b="b"/>
                  <a:pathLst>
                    <a:path w="87" h="58">
                      <a:moveTo>
                        <a:pt x="71" y="47"/>
                      </a:moveTo>
                      <a:cubicBezTo>
                        <a:pt x="73" y="49"/>
                        <a:pt x="73" y="51"/>
                        <a:pt x="75" y="51"/>
                      </a:cubicBezTo>
                      <a:cubicBezTo>
                        <a:pt x="77" y="50"/>
                        <a:pt x="81" y="51"/>
                        <a:pt x="83" y="53"/>
                      </a:cubicBezTo>
                      <a:cubicBezTo>
                        <a:pt x="85" y="53"/>
                        <a:pt x="87" y="52"/>
                        <a:pt x="87" y="52"/>
                      </a:cubicBezTo>
                      <a:cubicBezTo>
                        <a:pt x="87" y="52"/>
                        <a:pt x="85" y="41"/>
                        <a:pt x="84" y="37"/>
                      </a:cubicBezTo>
                      <a:cubicBezTo>
                        <a:pt x="84" y="34"/>
                        <a:pt x="73" y="30"/>
                        <a:pt x="73" y="30"/>
                      </a:cubicBezTo>
                      <a:cubicBezTo>
                        <a:pt x="72" y="20"/>
                        <a:pt x="72" y="20"/>
                        <a:pt x="72" y="20"/>
                      </a:cubicBezTo>
                      <a:cubicBezTo>
                        <a:pt x="72" y="20"/>
                        <a:pt x="59" y="22"/>
                        <a:pt x="57" y="21"/>
                      </a:cubicBezTo>
                      <a:cubicBezTo>
                        <a:pt x="55" y="20"/>
                        <a:pt x="50" y="23"/>
                        <a:pt x="47" y="19"/>
                      </a:cubicBezTo>
                      <a:cubicBezTo>
                        <a:pt x="45" y="16"/>
                        <a:pt x="41" y="22"/>
                        <a:pt x="37" y="19"/>
                      </a:cubicBezTo>
                      <a:cubicBezTo>
                        <a:pt x="33" y="16"/>
                        <a:pt x="22" y="20"/>
                        <a:pt x="21" y="18"/>
                      </a:cubicBezTo>
                      <a:cubicBezTo>
                        <a:pt x="21" y="15"/>
                        <a:pt x="26" y="11"/>
                        <a:pt x="29" y="11"/>
                      </a:cubicBezTo>
                      <a:cubicBezTo>
                        <a:pt x="30" y="11"/>
                        <a:pt x="31" y="11"/>
                        <a:pt x="33" y="11"/>
                      </a:cubicBezTo>
                      <a:cubicBezTo>
                        <a:pt x="34" y="9"/>
                        <a:pt x="37" y="3"/>
                        <a:pt x="37" y="2"/>
                      </a:cubicBezTo>
                      <a:cubicBezTo>
                        <a:pt x="36" y="0"/>
                        <a:pt x="32" y="2"/>
                        <a:pt x="29" y="4"/>
                      </a:cubicBezTo>
                      <a:cubicBezTo>
                        <a:pt x="26" y="6"/>
                        <a:pt x="21" y="3"/>
                        <a:pt x="20" y="6"/>
                      </a:cubicBezTo>
                      <a:cubicBezTo>
                        <a:pt x="19" y="9"/>
                        <a:pt x="18" y="12"/>
                        <a:pt x="15" y="12"/>
                      </a:cubicBezTo>
                      <a:cubicBezTo>
                        <a:pt x="12" y="12"/>
                        <a:pt x="14" y="17"/>
                        <a:pt x="11" y="18"/>
                      </a:cubicBezTo>
                      <a:cubicBezTo>
                        <a:pt x="8" y="19"/>
                        <a:pt x="1" y="19"/>
                        <a:pt x="1" y="22"/>
                      </a:cubicBezTo>
                      <a:cubicBezTo>
                        <a:pt x="0" y="25"/>
                        <a:pt x="8" y="27"/>
                        <a:pt x="8" y="31"/>
                      </a:cubicBezTo>
                      <a:cubicBezTo>
                        <a:pt x="7" y="34"/>
                        <a:pt x="12" y="38"/>
                        <a:pt x="9" y="41"/>
                      </a:cubicBezTo>
                      <a:cubicBezTo>
                        <a:pt x="6" y="43"/>
                        <a:pt x="4" y="46"/>
                        <a:pt x="4" y="52"/>
                      </a:cubicBezTo>
                      <a:cubicBezTo>
                        <a:pt x="7" y="54"/>
                        <a:pt x="9" y="55"/>
                        <a:pt x="10" y="53"/>
                      </a:cubicBezTo>
                      <a:cubicBezTo>
                        <a:pt x="11" y="49"/>
                        <a:pt x="21" y="53"/>
                        <a:pt x="21" y="50"/>
                      </a:cubicBezTo>
                      <a:cubicBezTo>
                        <a:pt x="21" y="47"/>
                        <a:pt x="32" y="48"/>
                        <a:pt x="32" y="44"/>
                      </a:cubicBezTo>
                      <a:cubicBezTo>
                        <a:pt x="32" y="41"/>
                        <a:pt x="38" y="34"/>
                        <a:pt x="42" y="35"/>
                      </a:cubicBezTo>
                      <a:cubicBezTo>
                        <a:pt x="46" y="35"/>
                        <a:pt x="42" y="42"/>
                        <a:pt x="47" y="44"/>
                      </a:cubicBezTo>
                      <a:cubicBezTo>
                        <a:pt x="51" y="46"/>
                        <a:pt x="44" y="54"/>
                        <a:pt x="47" y="57"/>
                      </a:cubicBezTo>
                      <a:cubicBezTo>
                        <a:pt x="48" y="58"/>
                        <a:pt x="50" y="58"/>
                        <a:pt x="52" y="58"/>
                      </a:cubicBezTo>
                      <a:cubicBezTo>
                        <a:pt x="54" y="57"/>
                        <a:pt x="56" y="56"/>
                        <a:pt x="58" y="56"/>
                      </a:cubicBezTo>
                      <a:cubicBezTo>
                        <a:pt x="63" y="52"/>
                        <a:pt x="69" y="46"/>
                        <a:pt x="71" y="47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31" name="Freeform 165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2657475" y="2693988"/>
                  <a:ext cx="19050" cy="39688"/>
                </a:xfrm>
                <a:custGeom>
                  <a:avLst/>
                  <a:gdLst/>
                  <a:ahLst/>
                  <a:cxnLst>
                    <a:cxn ang="0">
                      <a:pos x="8" y="19"/>
                    </a:cxn>
                    <a:cxn ang="0">
                      <a:pos x="4" y="15"/>
                    </a:cxn>
                    <a:cxn ang="0">
                      <a:pos x="0" y="7"/>
                    </a:cxn>
                    <a:cxn ang="0">
                      <a:pos x="4" y="4"/>
                    </a:cxn>
                    <a:cxn ang="0">
                      <a:pos x="5" y="12"/>
                    </a:cxn>
                    <a:cxn ang="0">
                      <a:pos x="8" y="19"/>
                    </a:cxn>
                  </a:cxnLst>
                  <a:rect l="0" t="0" r="r" b="b"/>
                  <a:pathLst>
                    <a:path w="10" h="21">
                      <a:moveTo>
                        <a:pt x="8" y="19"/>
                      </a:moveTo>
                      <a:cubicBezTo>
                        <a:pt x="8" y="21"/>
                        <a:pt x="4" y="17"/>
                        <a:pt x="4" y="15"/>
                      </a:cubicBezTo>
                      <a:cubicBezTo>
                        <a:pt x="4" y="12"/>
                        <a:pt x="0" y="12"/>
                        <a:pt x="0" y="7"/>
                      </a:cubicBezTo>
                      <a:cubicBezTo>
                        <a:pt x="0" y="3"/>
                        <a:pt x="2" y="0"/>
                        <a:pt x="4" y="4"/>
                      </a:cubicBezTo>
                      <a:cubicBezTo>
                        <a:pt x="7" y="8"/>
                        <a:pt x="5" y="10"/>
                        <a:pt x="5" y="12"/>
                      </a:cubicBezTo>
                      <a:cubicBezTo>
                        <a:pt x="6" y="14"/>
                        <a:pt x="10" y="17"/>
                        <a:pt x="8" y="19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32" name="Freeform 166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3013075" y="3021013"/>
                  <a:ext cx="25400" cy="20638"/>
                </a:xfrm>
                <a:custGeom>
                  <a:avLst/>
                  <a:gdLst/>
                  <a:ahLst/>
                  <a:cxnLst>
                    <a:cxn ang="0">
                      <a:pos x="3" y="10"/>
                    </a:cxn>
                    <a:cxn ang="0">
                      <a:pos x="2" y="4"/>
                    </a:cxn>
                    <a:cxn ang="0">
                      <a:pos x="11" y="2"/>
                    </a:cxn>
                    <a:cxn ang="0">
                      <a:pos x="11" y="8"/>
                    </a:cxn>
                    <a:cxn ang="0">
                      <a:pos x="3" y="10"/>
                    </a:cxn>
                  </a:cxnLst>
                  <a:rect l="0" t="0" r="r" b="b"/>
                  <a:pathLst>
                    <a:path w="13" h="11">
                      <a:moveTo>
                        <a:pt x="3" y="10"/>
                      </a:moveTo>
                      <a:cubicBezTo>
                        <a:pt x="1" y="8"/>
                        <a:pt x="5" y="5"/>
                        <a:pt x="2" y="4"/>
                      </a:cubicBezTo>
                      <a:cubicBezTo>
                        <a:pt x="0" y="3"/>
                        <a:pt x="8" y="0"/>
                        <a:pt x="11" y="2"/>
                      </a:cubicBezTo>
                      <a:cubicBezTo>
                        <a:pt x="13" y="4"/>
                        <a:pt x="13" y="7"/>
                        <a:pt x="11" y="8"/>
                      </a:cubicBezTo>
                      <a:cubicBezTo>
                        <a:pt x="9" y="9"/>
                        <a:pt x="4" y="11"/>
                        <a:pt x="3" y="10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33" name="Freeform 167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286375" y="2305050"/>
                  <a:ext cx="71438" cy="61913"/>
                </a:xfrm>
                <a:custGeom>
                  <a:avLst/>
                  <a:gdLst/>
                  <a:ahLst/>
                  <a:cxnLst>
                    <a:cxn ang="0">
                      <a:pos x="35" y="26"/>
                    </a:cxn>
                    <a:cxn ang="0">
                      <a:pos x="28" y="17"/>
                    </a:cxn>
                    <a:cxn ang="0">
                      <a:pos x="24" y="8"/>
                    </a:cxn>
                    <a:cxn ang="0">
                      <a:pos x="21" y="2"/>
                    </a:cxn>
                    <a:cxn ang="0">
                      <a:pos x="11" y="1"/>
                    </a:cxn>
                    <a:cxn ang="0">
                      <a:pos x="0" y="3"/>
                    </a:cxn>
                    <a:cxn ang="0">
                      <a:pos x="2" y="12"/>
                    </a:cxn>
                    <a:cxn ang="0">
                      <a:pos x="11" y="16"/>
                    </a:cxn>
                    <a:cxn ang="0">
                      <a:pos x="13" y="20"/>
                    </a:cxn>
                    <a:cxn ang="0">
                      <a:pos x="14" y="20"/>
                    </a:cxn>
                    <a:cxn ang="0">
                      <a:pos x="17" y="22"/>
                    </a:cxn>
                    <a:cxn ang="0">
                      <a:pos x="22" y="25"/>
                    </a:cxn>
                    <a:cxn ang="0">
                      <a:pos x="28" y="27"/>
                    </a:cxn>
                    <a:cxn ang="0">
                      <a:pos x="30" y="33"/>
                    </a:cxn>
                    <a:cxn ang="0">
                      <a:pos x="37" y="31"/>
                    </a:cxn>
                    <a:cxn ang="0">
                      <a:pos x="35" y="26"/>
                    </a:cxn>
                  </a:cxnLst>
                  <a:rect l="0" t="0" r="r" b="b"/>
                  <a:pathLst>
                    <a:path w="37" h="33">
                      <a:moveTo>
                        <a:pt x="35" y="26"/>
                      </a:moveTo>
                      <a:cubicBezTo>
                        <a:pt x="35" y="23"/>
                        <a:pt x="28" y="21"/>
                        <a:pt x="28" y="17"/>
                      </a:cubicBezTo>
                      <a:cubicBezTo>
                        <a:pt x="28" y="14"/>
                        <a:pt x="23" y="11"/>
                        <a:pt x="24" y="8"/>
                      </a:cubicBezTo>
                      <a:cubicBezTo>
                        <a:pt x="24" y="6"/>
                        <a:pt x="22" y="4"/>
                        <a:pt x="21" y="2"/>
                      </a:cubicBezTo>
                      <a:cubicBezTo>
                        <a:pt x="18" y="1"/>
                        <a:pt x="14" y="0"/>
                        <a:pt x="11" y="1"/>
                      </a:cubicBezTo>
                      <a:cubicBezTo>
                        <a:pt x="7" y="1"/>
                        <a:pt x="4" y="2"/>
                        <a:pt x="0" y="3"/>
                      </a:cubicBezTo>
                      <a:cubicBezTo>
                        <a:pt x="2" y="6"/>
                        <a:pt x="0" y="7"/>
                        <a:pt x="2" y="12"/>
                      </a:cubicBezTo>
                      <a:cubicBezTo>
                        <a:pt x="4" y="17"/>
                        <a:pt x="9" y="14"/>
                        <a:pt x="11" y="16"/>
                      </a:cubicBezTo>
                      <a:cubicBezTo>
                        <a:pt x="11" y="16"/>
                        <a:pt x="12" y="18"/>
                        <a:pt x="13" y="20"/>
                      </a:cubicBezTo>
                      <a:cubicBezTo>
                        <a:pt x="13" y="20"/>
                        <a:pt x="13" y="20"/>
                        <a:pt x="14" y="20"/>
                      </a:cubicBezTo>
                      <a:cubicBezTo>
                        <a:pt x="16" y="20"/>
                        <a:pt x="16" y="21"/>
                        <a:pt x="17" y="22"/>
                      </a:cubicBezTo>
                      <a:cubicBezTo>
                        <a:pt x="19" y="23"/>
                        <a:pt x="21" y="24"/>
                        <a:pt x="22" y="25"/>
                      </a:cubicBezTo>
                      <a:cubicBezTo>
                        <a:pt x="24" y="25"/>
                        <a:pt x="25" y="23"/>
                        <a:pt x="28" y="27"/>
                      </a:cubicBezTo>
                      <a:cubicBezTo>
                        <a:pt x="30" y="29"/>
                        <a:pt x="30" y="30"/>
                        <a:pt x="30" y="33"/>
                      </a:cubicBezTo>
                      <a:cubicBezTo>
                        <a:pt x="33" y="33"/>
                        <a:pt x="35" y="32"/>
                        <a:pt x="37" y="31"/>
                      </a:cubicBezTo>
                      <a:cubicBezTo>
                        <a:pt x="36" y="29"/>
                        <a:pt x="35" y="27"/>
                        <a:pt x="35" y="26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34" name="Freeform 168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5319713" y="2290763"/>
                  <a:ext cx="106363" cy="87313"/>
                </a:xfrm>
                <a:custGeom>
                  <a:avLst/>
                  <a:gdLst/>
                  <a:ahLst/>
                  <a:cxnLst>
                    <a:cxn ang="0">
                      <a:pos x="53" y="15"/>
                    </a:cxn>
                    <a:cxn ang="0">
                      <a:pos x="43" y="2"/>
                    </a:cxn>
                    <a:cxn ang="0">
                      <a:pos x="35" y="8"/>
                    </a:cxn>
                    <a:cxn ang="0">
                      <a:pos x="30" y="8"/>
                    </a:cxn>
                    <a:cxn ang="0">
                      <a:pos x="22" y="2"/>
                    </a:cxn>
                    <a:cxn ang="0">
                      <a:pos x="18" y="0"/>
                    </a:cxn>
                    <a:cxn ang="0">
                      <a:pos x="16" y="4"/>
                    </a:cxn>
                    <a:cxn ang="0">
                      <a:pos x="20" y="9"/>
                    </a:cxn>
                    <a:cxn ang="0">
                      <a:pos x="11" y="9"/>
                    </a:cxn>
                    <a:cxn ang="0">
                      <a:pos x="3" y="6"/>
                    </a:cxn>
                    <a:cxn ang="0">
                      <a:pos x="7" y="15"/>
                    </a:cxn>
                    <a:cxn ang="0">
                      <a:pos x="11" y="24"/>
                    </a:cxn>
                    <a:cxn ang="0">
                      <a:pos x="18" y="33"/>
                    </a:cxn>
                    <a:cxn ang="0">
                      <a:pos x="20" y="38"/>
                    </a:cxn>
                    <a:cxn ang="0">
                      <a:pos x="34" y="30"/>
                    </a:cxn>
                    <a:cxn ang="0">
                      <a:pos x="36" y="40"/>
                    </a:cxn>
                    <a:cxn ang="0">
                      <a:pos x="44" y="46"/>
                    </a:cxn>
                    <a:cxn ang="0">
                      <a:pos x="46" y="39"/>
                    </a:cxn>
                    <a:cxn ang="0">
                      <a:pos x="53" y="15"/>
                    </a:cxn>
                    <a:cxn ang="0">
                      <a:pos x="5" y="32"/>
                    </a:cxn>
                    <a:cxn ang="0">
                      <a:pos x="0" y="29"/>
                    </a:cxn>
                    <a:cxn ang="0">
                      <a:pos x="3" y="35"/>
                    </a:cxn>
                    <a:cxn ang="0">
                      <a:pos x="11" y="40"/>
                    </a:cxn>
                    <a:cxn ang="0">
                      <a:pos x="13" y="40"/>
                    </a:cxn>
                    <a:cxn ang="0">
                      <a:pos x="11" y="34"/>
                    </a:cxn>
                    <a:cxn ang="0">
                      <a:pos x="5" y="32"/>
                    </a:cxn>
                  </a:cxnLst>
                  <a:rect l="0" t="0" r="r" b="b"/>
                  <a:pathLst>
                    <a:path w="56" h="46">
                      <a:moveTo>
                        <a:pt x="53" y="15"/>
                      </a:moveTo>
                      <a:cubicBezTo>
                        <a:pt x="51" y="13"/>
                        <a:pt x="47" y="8"/>
                        <a:pt x="43" y="2"/>
                      </a:cubicBezTo>
                      <a:cubicBezTo>
                        <a:pt x="41" y="6"/>
                        <a:pt x="36" y="5"/>
                        <a:pt x="35" y="8"/>
                      </a:cubicBezTo>
                      <a:cubicBezTo>
                        <a:pt x="34" y="10"/>
                        <a:pt x="32" y="7"/>
                        <a:pt x="30" y="8"/>
                      </a:cubicBezTo>
                      <a:cubicBezTo>
                        <a:pt x="29" y="8"/>
                        <a:pt x="25" y="2"/>
                        <a:pt x="22" y="2"/>
                      </a:cubicBezTo>
                      <a:cubicBezTo>
                        <a:pt x="21" y="1"/>
                        <a:pt x="20" y="1"/>
                        <a:pt x="18" y="0"/>
                      </a:cubicBezTo>
                      <a:cubicBezTo>
                        <a:pt x="17" y="2"/>
                        <a:pt x="16" y="3"/>
                        <a:pt x="16" y="4"/>
                      </a:cubicBezTo>
                      <a:cubicBezTo>
                        <a:pt x="17" y="6"/>
                        <a:pt x="21" y="8"/>
                        <a:pt x="20" y="9"/>
                      </a:cubicBezTo>
                      <a:cubicBezTo>
                        <a:pt x="18" y="11"/>
                        <a:pt x="13" y="10"/>
                        <a:pt x="11" y="9"/>
                      </a:cubicBezTo>
                      <a:cubicBezTo>
                        <a:pt x="9" y="7"/>
                        <a:pt x="4" y="4"/>
                        <a:pt x="3" y="6"/>
                      </a:cubicBezTo>
                      <a:cubicBezTo>
                        <a:pt x="2" y="8"/>
                        <a:pt x="8" y="13"/>
                        <a:pt x="7" y="15"/>
                      </a:cubicBezTo>
                      <a:cubicBezTo>
                        <a:pt x="6" y="18"/>
                        <a:pt x="11" y="21"/>
                        <a:pt x="11" y="24"/>
                      </a:cubicBezTo>
                      <a:cubicBezTo>
                        <a:pt x="11" y="28"/>
                        <a:pt x="18" y="30"/>
                        <a:pt x="18" y="33"/>
                      </a:cubicBezTo>
                      <a:cubicBezTo>
                        <a:pt x="18" y="34"/>
                        <a:pt x="19" y="36"/>
                        <a:pt x="20" y="38"/>
                      </a:cubicBezTo>
                      <a:cubicBezTo>
                        <a:pt x="26" y="36"/>
                        <a:pt x="30" y="32"/>
                        <a:pt x="34" y="30"/>
                      </a:cubicBezTo>
                      <a:cubicBezTo>
                        <a:pt x="39" y="27"/>
                        <a:pt x="37" y="38"/>
                        <a:pt x="36" y="40"/>
                      </a:cubicBezTo>
                      <a:cubicBezTo>
                        <a:pt x="35" y="41"/>
                        <a:pt x="40" y="44"/>
                        <a:pt x="44" y="46"/>
                      </a:cubicBezTo>
                      <a:cubicBezTo>
                        <a:pt x="44" y="43"/>
                        <a:pt x="44" y="41"/>
                        <a:pt x="46" y="39"/>
                      </a:cubicBezTo>
                      <a:cubicBezTo>
                        <a:pt x="52" y="32"/>
                        <a:pt x="56" y="21"/>
                        <a:pt x="53" y="15"/>
                      </a:cubicBezTo>
                      <a:close/>
                      <a:moveTo>
                        <a:pt x="5" y="32"/>
                      </a:moveTo>
                      <a:cubicBezTo>
                        <a:pt x="4" y="31"/>
                        <a:pt x="2" y="30"/>
                        <a:pt x="0" y="29"/>
                      </a:cubicBezTo>
                      <a:cubicBezTo>
                        <a:pt x="0" y="31"/>
                        <a:pt x="0" y="34"/>
                        <a:pt x="3" y="35"/>
                      </a:cubicBezTo>
                      <a:cubicBezTo>
                        <a:pt x="8" y="37"/>
                        <a:pt x="1" y="38"/>
                        <a:pt x="11" y="40"/>
                      </a:cubicBezTo>
                      <a:cubicBezTo>
                        <a:pt x="12" y="40"/>
                        <a:pt x="12" y="40"/>
                        <a:pt x="13" y="40"/>
                      </a:cubicBezTo>
                      <a:cubicBezTo>
                        <a:pt x="13" y="37"/>
                        <a:pt x="13" y="36"/>
                        <a:pt x="11" y="34"/>
                      </a:cubicBezTo>
                      <a:cubicBezTo>
                        <a:pt x="8" y="30"/>
                        <a:pt x="7" y="32"/>
                        <a:pt x="5" y="32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35" name="Freeform 169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661025" y="2381250"/>
                  <a:ext cx="309563" cy="220663"/>
                </a:xfrm>
                <a:custGeom>
                  <a:avLst/>
                  <a:gdLst/>
                  <a:ahLst/>
                  <a:cxnLst>
                    <a:cxn ang="0">
                      <a:pos x="156" y="17"/>
                    </a:cxn>
                    <a:cxn ang="0">
                      <a:pos x="152" y="13"/>
                    </a:cxn>
                    <a:cxn ang="0">
                      <a:pos x="139" y="22"/>
                    </a:cxn>
                    <a:cxn ang="0">
                      <a:pos x="134" y="24"/>
                    </a:cxn>
                    <a:cxn ang="0">
                      <a:pos x="128" y="23"/>
                    </a:cxn>
                    <a:cxn ang="0">
                      <a:pos x="128" y="10"/>
                    </a:cxn>
                    <a:cxn ang="0">
                      <a:pos x="123" y="1"/>
                    </a:cxn>
                    <a:cxn ang="0">
                      <a:pos x="113" y="10"/>
                    </a:cxn>
                    <a:cxn ang="0">
                      <a:pos x="102" y="16"/>
                    </a:cxn>
                    <a:cxn ang="0">
                      <a:pos x="91" y="19"/>
                    </a:cxn>
                    <a:cxn ang="0">
                      <a:pos x="81" y="16"/>
                    </a:cxn>
                    <a:cxn ang="0">
                      <a:pos x="72" y="13"/>
                    </a:cxn>
                    <a:cxn ang="0">
                      <a:pos x="62" y="11"/>
                    </a:cxn>
                    <a:cxn ang="0">
                      <a:pos x="53" y="17"/>
                    </a:cxn>
                    <a:cxn ang="0">
                      <a:pos x="47" y="28"/>
                    </a:cxn>
                    <a:cxn ang="0">
                      <a:pos x="31" y="37"/>
                    </a:cxn>
                    <a:cxn ang="0">
                      <a:pos x="21" y="41"/>
                    </a:cxn>
                    <a:cxn ang="0">
                      <a:pos x="13" y="38"/>
                    </a:cxn>
                    <a:cxn ang="0">
                      <a:pos x="8" y="44"/>
                    </a:cxn>
                    <a:cxn ang="0">
                      <a:pos x="3" y="53"/>
                    </a:cxn>
                    <a:cxn ang="0">
                      <a:pos x="2" y="62"/>
                    </a:cxn>
                    <a:cxn ang="0">
                      <a:pos x="2" y="74"/>
                    </a:cxn>
                    <a:cxn ang="0">
                      <a:pos x="4" y="87"/>
                    </a:cxn>
                    <a:cxn ang="0">
                      <a:pos x="15" y="93"/>
                    </a:cxn>
                    <a:cxn ang="0">
                      <a:pos x="3" y="109"/>
                    </a:cxn>
                    <a:cxn ang="0">
                      <a:pos x="6" y="113"/>
                    </a:cxn>
                    <a:cxn ang="0">
                      <a:pos x="23" y="115"/>
                    </a:cxn>
                    <a:cxn ang="0">
                      <a:pos x="68" y="109"/>
                    </a:cxn>
                    <a:cxn ang="0">
                      <a:pos x="67" y="98"/>
                    </a:cxn>
                    <a:cxn ang="0">
                      <a:pos x="76" y="93"/>
                    </a:cxn>
                    <a:cxn ang="0">
                      <a:pos x="84" y="91"/>
                    </a:cxn>
                    <a:cxn ang="0">
                      <a:pos x="96" y="87"/>
                    </a:cxn>
                    <a:cxn ang="0">
                      <a:pos x="101" y="82"/>
                    </a:cxn>
                    <a:cxn ang="0">
                      <a:pos x="105" y="70"/>
                    </a:cxn>
                    <a:cxn ang="0">
                      <a:pos x="113" y="65"/>
                    </a:cxn>
                    <a:cxn ang="0">
                      <a:pos x="109" y="58"/>
                    </a:cxn>
                    <a:cxn ang="0">
                      <a:pos x="122" y="58"/>
                    </a:cxn>
                    <a:cxn ang="0">
                      <a:pos x="123" y="49"/>
                    </a:cxn>
                    <a:cxn ang="0">
                      <a:pos x="128" y="41"/>
                    </a:cxn>
                    <a:cxn ang="0">
                      <a:pos x="126" y="34"/>
                    </a:cxn>
                    <a:cxn ang="0">
                      <a:pos x="128" y="29"/>
                    </a:cxn>
                    <a:cxn ang="0">
                      <a:pos x="129" y="28"/>
                    </a:cxn>
                    <a:cxn ang="0">
                      <a:pos x="135" y="26"/>
                    </a:cxn>
                    <a:cxn ang="0">
                      <a:pos x="150" y="21"/>
                    </a:cxn>
                    <a:cxn ang="0">
                      <a:pos x="162" y="18"/>
                    </a:cxn>
                    <a:cxn ang="0">
                      <a:pos x="156" y="17"/>
                    </a:cxn>
                  </a:cxnLst>
                  <a:rect l="0" t="0" r="r" b="b"/>
                  <a:pathLst>
                    <a:path w="162" h="116">
                      <a:moveTo>
                        <a:pt x="156" y="17"/>
                      </a:moveTo>
                      <a:cubicBezTo>
                        <a:pt x="154" y="17"/>
                        <a:pt x="154" y="15"/>
                        <a:pt x="152" y="13"/>
                      </a:cubicBezTo>
                      <a:cubicBezTo>
                        <a:pt x="150" y="12"/>
                        <a:pt x="144" y="18"/>
                        <a:pt x="139" y="22"/>
                      </a:cubicBezTo>
                      <a:cubicBezTo>
                        <a:pt x="137" y="22"/>
                        <a:pt x="135" y="23"/>
                        <a:pt x="134" y="24"/>
                      </a:cubicBezTo>
                      <a:cubicBezTo>
                        <a:pt x="131" y="24"/>
                        <a:pt x="129" y="24"/>
                        <a:pt x="128" y="23"/>
                      </a:cubicBezTo>
                      <a:cubicBezTo>
                        <a:pt x="125" y="20"/>
                        <a:pt x="132" y="12"/>
                        <a:pt x="128" y="10"/>
                      </a:cubicBezTo>
                      <a:cubicBezTo>
                        <a:pt x="123" y="8"/>
                        <a:pt x="127" y="1"/>
                        <a:pt x="123" y="1"/>
                      </a:cubicBezTo>
                      <a:cubicBezTo>
                        <a:pt x="119" y="0"/>
                        <a:pt x="113" y="7"/>
                        <a:pt x="113" y="10"/>
                      </a:cubicBezTo>
                      <a:cubicBezTo>
                        <a:pt x="113" y="14"/>
                        <a:pt x="102" y="13"/>
                        <a:pt x="102" y="16"/>
                      </a:cubicBezTo>
                      <a:cubicBezTo>
                        <a:pt x="102" y="19"/>
                        <a:pt x="92" y="15"/>
                        <a:pt x="91" y="19"/>
                      </a:cubicBezTo>
                      <a:cubicBezTo>
                        <a:pt x="89" y="22"/>
                        <a:pt x="84" y="16"/>
                        <a:pt x="81" y="16"/>
                      </a:cubicBezTo>
                      <a:cubicBezTo>
                        <a:pt x="78" y="16"/>
                        <a:pt x="76" y="12"/>
                        <a:pt x="72" y="13"/>
                      </a:cubicBezTo>
                      <a:cubicBezTo>
                        <a:pt x="68" y="14"/>
                        <a:pt x="65" y="12"/>
                        <a:pt x="62" y="11"/>
                      </a:cubicBezTo>
                      <a:cubicBezTo>
                        <a:pt x="59" y="11"/>
                        <a:pt x="57" y="18"/>
                        <a:pt x="53" y="17"/>
                      </a:cubicBezTo>
                      <a:cubicBezTo>
                        <a:pt x="50" y="15"/>
                        <a:pt x="48" y="23"/>
                        <a:pt x="47" y="28"/>
                      </a:cubicBezTo>
                      <a:cubicBezTo>
                        <a:pt x="45" y="32"/>
                        <a:pt x="30" y="32"/>
                        <a:pt x="31" y="37"/>
                      </a:cubicBezTo>
                      <a:cubicBezTo>
                        <a:pt x="31" y="42"/>
                        <a:pt x="22" y="44"/>
                        <a:pt x="21" y="41"/>
                      </a:cubicBezTo>
                      <a:cubicBezTo>
                        <a:pt x="20" y="38"/>
                        <a:pt x="14" y="39"/>
                        <a:pt x="13" y="38"/>
                      </a:cubicBezTo>
                      <a:cubicBezTo>
                        <a:pt x="11" y="38"/>
                        <a:pt x="7" y="39"/>
                        <a:pt x="8" y="44"/>
                      </a:cubicBezTo>
                      <a:cubicBezTo>
                        <a:pt x="8" y="48"/>
                        <a:pt x="4" y="51"/>
                        <a:pt x="3" y="53"/>
                      </a:cubicBezTo>
                      <a:cubicBezTo>
                        <a:pt x="3" y="54"/>
                        <a:pt x="0" y="60"/>
                        <a:pt x="2" y="62"/>
                      </a:cubicBezTo>
                      <a:cubicBezTo>
                        <a:pt x="4" y="65"/>
                        <a:pt x="0" y="70"/>
                        <a:pt x="2" y="74"/>
                      </a:cubicBezTo>
                      <a:cubicBezTo>
                        <a:pt x="4" y="79"/>
                        <a:pt x="3" y="86"/>
                        <a:pt x="4" y="87"/>
                      </a:cubicBezTo>
                      <a:cubicBezTo>
                        <a:pt x="5" y="89"/>
                        <a:pt x="13" y="88"/>
                        <a:pt x="15" y="93"/>
                      </a:cubicBezTo>
                      <a:cubicBezTo>
                        <a:pt x="17" y="98"/>
                        <a:pt x="4" y="107"/>
                        <a:pt x="3" y="109"/>
                      </a:cubicBezTo>
                      <a:cubicBezTo>
                        <a:pt x="3" y="110"/>
                        <a:pt x="4" y="112"/>
                        <a:pt x="6" y="113"/>
                      </a:cubicBezTo>
                      <a:cubicBezTo>
                        <a:pt x="11" y="113"/>
                        <a:pt x="17" y="114"/>
                        <a:pt x="23" y="115"/>
                      </a:cubicBezTo>
                      <a:cubicBezTo>
                        <a:pt x="30" y="116"/>
                        <a:pt x="68" y="111"/>
                        <a:pt x="68" y="109"/>
                      </a:cubicBezTo>
                      <a:cubicBezTo>
                        <a:pt x="69" y="108"/>
                        <a:pt x="67" y="100"/>
                        <a:pt x="67" y="98"/>
                      </a:cubicBezTo>
                      <a:cubicBezTo>
                        <a:pt x="68" y="96"/>
                        <a:pt x="72" y="92"/>
                        <a:pt x="76" y="93"/>
                      </a:cubicBezTo>
                      <a:cubicBezTo>
                        <a:pt x="80" y="93"/>
                        <a:pt x="84" y="94"/>
                        <a:pt x="84" y="91"/>
                      </a:cubicBezTo>
                      <a:cubicBezTo>
                        <a:pt x="84" y="88"/>
                        <a:pt x="95" y="84"/>
                        <a:pt x="96" y="87"/>
                      </a:cubicBezTo>
                      <a:cubicBezTo>
                        <a:pt x="97" y="89"/>
                        <a:pt x="101" y="88"/>
                        <a:pt x="101" y="82"/>
                      </a:cubicBezTo>
                      <a:cubicBezTo>
                        <a:pt x="102" y="75"/>
                        <a:pt x="101" y="70"/>
                        <a:pt x="105" y="70"/>
                      </a:cubicBezTo>
                      <a:cubicBezTo>
                        <a:pt x="109" y="69"/>
                        <a:pt x="113" y="67"/>
                        <a:pt x="113" y="65"/>
                      </a:cubicBezTo>
                      <a:cubicBezTo>
                        <a:pt x="112" y="63"/>
                        <a:pt x="108" y="59"/>
                        <a:pt x="109" y="58"/>
                      </a:cubicBezTo>
                      <a:cubicBezTo>
                        <a:pt x="110" y="56"/>
                        <a:pt x="120" y="61"/>
                        <a:pt x="122" y="58"/>
                      </a:cubicBezTo>
                      <a:cubicBezTo>
                        <a:pt x="123" y="55"/>
                        <a:pt x="121" y="52"/>
                        <a:pt x="123" y="49"/>
                      </a:cubicBezTo>
                      <a:cubicBezTo>
                        <a:pt x="124" y="46"/>
                        <a:pt x="128" y="44"/>
                        <a:pt x="128" y="41"/>
                      </a:cubicBezTo>
                      <a:cubicBezTo>
                        <a:pt x="128" y="38"/>
                        <a:pt x="128" y="37"/>
                        <a:pt x="126" y="34"/>
                      </a:cubicBezTo>
                      <a:cubicBezTo>
                        <a:pt x="124" y="32"/>
                        <a:pt x="125" y="29"/>
                        <a:pt x="128" y="29"/>
                      </a:cubicBezTo>
                      <a:cubicBezTo>
                        <a:pt x="128" y="28"/>
                        <a:pt x="129" y="28"/>
                        <a:pt x="129" y="28"/>
                      </a:cubicBezTo>
                      <a:cubicBezTo>
                        <a:pt x="132" y="27"/>
                        <a:pt x="134" y="27"/>
                        <a:pt x="135" y="26"/>
                      </a:cubicBezTo>
                      <a:cubicBezTo>
                        <a:pt x="139" y="23"/>
                        <a:pt x="147" y="20"/>
                        <a:pt x="150" y="21"/>
                      </a:cubicBezTo>
                      <a:cubicBezTo>
                        <a:pt x="153" y="22"/>
                        <a:pt x="158" y="21"/>
                        <a:pt x="162" y="18"/>
                      </a:cubicBezTo>
                      <a:cubicBezTo>
                        <a:pt x="160" y="17"/>
                        <a:pt x="157" y="16"/>
                        <a:pt x="156" y="17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36" name="Freeform 170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5673725" y="2414588"/>
                  <a:ext cx="355600" cy="320675"/>
                </a:xfrm>
                <a:custGeom>
                  <a:avLst/>
                  <a:gdLst/>
                  <a:ahLst/>
                  <a:cxnLst>
                    <a:cxn ang="0">
                      <a:pos x="172" y="9"/>
                    </a:cxn>
                    <a:cxn ang="0">
                      <a:pos x="158" y="1"/>
                    </a:cxn>
                    <a:cxn ang="0">
                      <a:pos x="144" y="3"/>
                    </a:cxn>
                    <a:cxn ang="0">
                      <a:pos x="123" y="10"/>
                    </a:cxn>
                    <a:cxn ang="0">
                      <a:pos x="120" y="16"/>
                    </a:cxn>
                    <a:cxn ang="0">
                      <a:pos x="117" y="31"/>
                    </a:cxn>
                    <a:cxn ang="0">
                      <a:pos x="103" y="40"/>
                    </a:cxn>
                    <a:cxn ang="0">
                      <a:pos x="99" y="52"/>
                    </a:cxn>
                    <a:cxn ang="0">
                      <a:pos x="90" y="69"/>
                    </a:cxn>
                    <a:cxn ang="0">
                      <a:pos x="70" y="75"/>
                    </a:cxn>
                    <a:cxn ang="0">
                      <a:pos x="62" y="91"/>
                    </a:cxn>
                    <a:cxn ang="0">
                      <a:pos x="0" y="95"/>
                    </a:cxn>
                    <a:cxn ang="0">
                      <a:pos x="17" y="111"/>
                    </a:cxn>
                    <a:cxn ang="0">
                      <a:pos x="25" y="132"/>
                    </a:cxn>
                    <a:cxn ang="0">
                      <a:pos x="7" y="146"/>
                    </a:cxn>
                    <a:cxn ang="0">
                      <a:pos x="29" y="148"/>
                    </a:cxn>
                    <a:cxn ang="0">
                      <a:pos x="55" y="146"/>
                    </a:cxn>
                    <a:cxn ang="0">
                      <a:pos x="70" y="155"/>
                    </a:cxn>
                    <a:cxn ang="0">
                      <a:pos x="82" y="167"/>
                    </a:cxn>
                    <a:cxn ang="0">
                      <a:pos x="84" y="167"/>
                    </a:cxn>
                    <a:cxn ang="0">
                      <a:pos x="105" y="160"/>
                    </a:cxn>
                    <a:cxn ang="0">
                      <a:pos x="110" y="147"/>
                    </a:cxn>
                    <a:cxn ang="0">
                      <a:pos x="98" y="128"/>
                    </a:cxn>
                    <a:cxn ang="0">
                      <a:pos x="114" y="118"/>
                    </a:cxn>
                    <a:cxn ang="0">
                      <a:pos x="128" y="109"/>
                    </a:cxn>
                    <a:cxn ang="0">
                      <a:pos x="142" y="91"/>
                    </a:cxn>
                    <a:cxn ang="0">
                      <a:pos x="154" y="80"/>
                    </a:cxn>
                    <a:cxn ang="0">
                      <a:pos x="162" y="63"/>
                    </a:cxn>
                    <a:cxn ang="0">
                      <a:pos x="150" y="47"/>
                    </a:cxn>
                    <a:cxn ang="0">
                      <a:pos x="154" y="30"/>
                    </a:cxn>
                    <a:cxn ang="0">
                      <a:pos x="182" y="29"/>
                    </a:cxn>
                    <a:cxn ang="0">
                      <a:pos x="177" y="17"/>
                    </a:cxn>
                  </a:cxnLst>
                  <a:rect l="0" t="0" r="r" b="b"/>
                  <a:pathLst>
                    <a:path w="186" h="168">
                      <a:moveTo>
                        <a:pt x="177" y="17"/>
                      </a:moveTo>
                      <a:cubicBezTo>
                        <a:pt x="172" y="15"/>
                        <a:pt x="172" y="10"/>
                        <a:pt x="172" y="9"/>
                      </a:cubicBezTo>
                      <a:cubicBezTo>
                        <a:pt x="172" y="7"/>
                        <a:pt x="166" y="4"/>
                        <a:pt x="161" y="0"/>
                      </a:cubicBezTo>
                      <a:cubicBezTo>
                        <a:pt x="161" y="1"/>
                        <a:pt x="159" y="1"/>
                        <a:pt x="158" y="1"/>
                      </a:cubicBezTo>
                      <a:cubicBezTo>
                        <a:pt x="157" y="1"/>
                        <a:pt x="157" y="0"/>
                        <a:pt x="156" y="0"/>
                      </a:cubicBezTo>
                      <a:cubicBezTo>
                        <a:pt x="152" y="3"/>
                        <a:pt x="147" y="4"/>
                        <a:pt x="144" y="3"/>
                      </a:cubicBezTo>
                      <a:cubicBezTo>
                        <a:pt x="141" y="2"/>
                        <a:pt x="133" y="5"/>
                        <a:pt x="129" y="8"/>
                      </a:cubicBezTo>
                      <a:cubicBezTo>
                        <a:pt x="128" y="9"/>
                        <a:pt x="126" y="9"/>
                        <a:pt x="123" y="10"/>
                      </a:cubicBezTo>
                      <a:cubicBezTo>
                        <a:pt x="123" y="10"/>
                        <a:pt x="122" y="10"/>
                        <a:pt x="122" y="11"/>
                      </a:cubicBezTo>
                      <a:cubicBezTo>
                        <a:pt x="119" y="11"/>
                        <a:pt x="118" y="14"/>
                        <a:pt x="120" y="16"/>
                      </a:cubicBezTo>
                      <a:cubicBezTo>
                        <a:pt x="122" y="19"/>
                        <a:pt x="122" y="20"/>
                        <a:pt x="122" y="23"/>
                      </a:cubicBezTo>
                      <a:cubicBezTo>
                        <a:pt x="122" y="26"/>
                        <a:pt x="118" y="28"/>
                        <a:pt x="117" y="31"/>
                      </a:cubicBezTo>
                      <a:cubicBezTo>
                        <a:pt x="115" y="34"/>
                        <a:pt x="117" y="37"/>
                        <a:pt x="116" y="40"/>
                      </a:cubicBezTo>
                      <a:cubicBezTo>
                        <a:pt x="114" y="43"/>
                        <a:pt x="104" y="38"/>
                        <a:pt x="103" y="40"/>
                      </a:cubicBezTo>
                      <a:cubicBezTo>
                        <a:pt x="102" y="41"/>
                        <a:pt x="106" y="45"/>
                        <a:pt x="107" y="47"/>
                      </a:cubicBezTo>
                      <a:cubicBezTo>
                        <a:pt x="107" y="49"/>
                        <a:pt x="103" y="51"/>
                        <a:pt x="99" y="52"/>
                      </a:cubicBezTo>
                      <a:cubicBezTo>
                        <a:pt x="95" y="52"/>
                        <a:pt x="96" y="57"/>
                        <a:pt x="95" y="64"/>
                      </a:cubicBezTo>
                      <a:cubicBezTo>
                        <a:pt x="95" y="70"/>
                        <a:pt x="91" y="71"/>
                        <a:pt x="90" y="69"/>
                      </a:cubicBezTo>
                      <a:cubicBezTo>
                        <a:pt x="89" y="66"/>
                        <a:pt x="78" y="70"/>
                        <a:pt x="78" y="73"/>
                      </a:cubicBezTo>
                      <a:cubicBezTo>
                        <a:pt x="78" y="76"/>
                        <a:pt x="74" y="75"/>
                        <a:pt x="70" y="75"/>
                      </a:cubicBezTo>
                      <a:cubicBezTo>
                        <a:pt x="66" y="74"/>
                        <a:pt x="62" y="78"/>
                        <a:pt x="61" y="80"/>
                      </a:cubicBezTo>
                      <a:cubicBezTo>
                        <a:pt x="61" y="82"/>
                        <a:pt x="63" y="90"/>
                        <a:pt x="62" y="91"/>
                      </a:cubicBezTo>
                      <a:cubicBezTo>
                        <a:pt x="62" y="93"/>
                        <a:pt x="24" y="98"/>
                        <a:pt x="17" y="97"/>
                      </a:cubicBezTo>
                      <a:cubicBezTo>
                        <a:pt x="11" y="96"/>
                        <a:pt x="5" y="95"/>
                        <a:pt x="0" y="95"/>
                      </a:cubicBezTo>
                      <a:cubicBezTo>
                        <a:pt x="2" y="97"/>
                        <a:pt x="4" y="99"/>
                        <a:pt x="5" y="101"/>
                      </a:cubicBezTo>
                      <a:cubicBezTo>
                        <a:pt x="6" y="105"/>
                        <a:pt x="11" y="109"/>
                        <a:pt x="17" y="111"/>
                      </a:cubicBezTo>
                      <a:cubicBezTo>
                        <a:pt x="22" y="113"/>
                        <a:pt x="19" y="122"/>
                        <a:pt x="22" y="123"/>
                      </a:cubicBezTo>
                      <a:cubicBezTo>
                        <a:pt x="25" y="124"/>
                        <a:pt x="28" y="131"/>
                        <a:pt x="25" y="132"/>
                      </a:cubicBezTo>
                      <a:cubicBezTo>
                        <a:pt x="21" y="132"/>
                        <a:pt x="18" y="133"/>
                        <a:pt x="14" y="135"/>
                      </a:cubicBezTo>
                      <a:cubicBezTo>
                        <a:pt x="11" y="137"/>
                        <a:pt x="7" y="141"/>
                        <a:pt x="7" y="146"/>
                      </a:cubicBezTo>
                      <a:cubicBezTo>
                        <a:pt x="7" y="147"/>
                        <a:pt x="7" y="148"/>
                        <a:pt x="7" y="149"/>
                      </a:cubicBezTo>
                      <a:cubicBezTo>
                        <a:pt x="17" y="149"/>
                        <a:pt x="27" y="149"/>
                        <a:pt x="29" y="148"/>
                      </a:cubicBezTo>
                      <a:cubicBezTo>
                        <a:pt x="30" y="146"/>
                        <a:pt x="35" y="145"/>
                        <a:pt x="37" y="146"/>
                      </a:cubicBezTo>
                      <a:cubicBezTo>
                        <a:pt x="40" y="148"/>
                        <a:pt x="51" y="149"/>
                        <a:pt x="55" y="146"/>
                      </a:cubicBezTo>
                      <a:cubicBezTo>
                        <a:pt x="61" y="143"/>
                        <a:pt x="64" y="146"/>
                        <a:pt x="64" y="149"/>
                      </a:cubicBezTo>
                      <a:cubicBezTo>
                        <a:pt x="65" y="152"/>
                        <a:pt x="67" y="153"/>
                        <a:pt x="70" y="155"/>
                      </a:cubicBezTo>
                      <a:cubicBezTo>
                        <a:pt x="72" y="157"/>
                        <a:pt x="70" y="160"/>
                        <a:pt x="72" y="163"/>
                      </a:cubicBezTo>
                      <a:cubicBezTo>
                        <a:pt x="74" y="165"/>
                        <a:pt x="77" y="165"/>
                        <a:pt x="82" y="167"/>
                      </a:cubicBezTo>
                      <a:cubicBezTo>
                        <a:pt x="82" y="167"/>
                        <a:pt x="83" y="168"/>
                        <a:pt x="83" y="168"/>
                      </a:cubicBezTo>
                      <a:cubicBezTo>
                        <a:pt x="84" y="168"/>
                        <a:pt x="84" y="168"/>
                        <a:pt x="84" y="167"/>
                      </a:cubicBezTo>
                      <a:cubicBezTo>
                        <a:pt x="87" y="164"/>
                        <a:pt x="87" y="159"/>
                        <a:pt x="94" y="160"/>
                      </a:cubicBezTo>
                      <a:cubicBezTo>
                        <a:pt x="102" y="162"/>
                        <a:pt x="101" y="159"/>
                        <a:pt x="105" y="160"/>
                      </a:cubicBezTo>
                      <a:cubicBezTo>
                        <a:pt x="109" y="161"/>
                        <a:pt x="112" y="160"/>
                        <a:pt x="114" y="158"/>
                      </a:cubicBezTo>
                      <a:cubicBezTo>
                        <a:pt x="115" y="155"/>
                        <a:pt x="112" y="150"/>
                        <a:pt x="110" y="147"/>
                      </a:cubicBezTo>
                      <a:cubicBezTo>
                        <a:pt x="107" y="145"/>
                        <a:pt x="104" y="140"/>
                        <a:pt x="105" y="136"/>
                      </a:cubicBezTo>
                      <a:cubicBezTo>
                        <a:pt x="105" y="131"/>
                        <a:pt x="98" y="131"/>
                        <a:pt x="98" y="128"/>
                      </a:cubicBezTo>
                      <a:cubicBezTo>
                        <a:pt x="98" y="124"/>
                        <a:pt x="105" y="118"/>
                        <a:pt x="106" y="117"/>
                      </a:cubicBezTo>
                      <a:cubicBezTo>
                        <a:pt x="107" y="116"/>
                        <a:pt x="113" y="121"/>
                        <a:pt x="114" y="118"/>
                      </a:cubicBezTo>
                      <a:cubicBezTo>
                        <a:pt x="116" y="115"/>
                        <a:pt x="120" y="117"/>
                        <a:pt x="122" y="117"/>
                      </a:cubicBezTo>
                      <a:cubicBezTo>
                        <a:pt x="124" y="118"/>
                        <a:pt x="128" y="113"/>
                        <a:pt x="128" y="109"/>
                      </a:cubicBezTo>
                      <a:cubicBezTo>
                        <a:pt x="129" y="105"/>
                        <a:pt x="136" y="105"/>
                        <a:pt x="138" y="103"/>
                      </a:cubicBezTo>
                      <a:cubicBezTo>
                        <a:pt x="139" y="102"/>
                        <a:pt x="141" y="93"/>
                        <a:pt x="142" y="91"/>
                      </a:cubicBezTo>
                      <a:cubicBezTo>
                        <a:pt x="143" y="89"/>
                        <a:pt x="149" y="91"/>
                        <a:pt x="149" y="86"/>
                      </a:cubicBezTo>
                      <a:cubicBezTo>
                        <a:pt x="149" y="81"/>
                        <a:pt x="151" y="80"/>
                        <a:pt x="154" y="80"/>
                      </a:cubicBezTo>
                      <a:cubicBezTo>
                        <a:pt x="157" y="79"/>
                        <a:pt x="156" y="75"/>
                        <a:pt x="156" y="71"/>
                      </a:cubicBezTo>
                      <a:cubicBezTo>
                        <a:pt x="157" y="68"/>
                        <a:pt x="159" y="64"/>
                        <a:pt x="162" y="63"/>
                      </a:cubicBezTo>
                      <a:cubicBezTo>
                        <a:pt x="166" y="62"/>
                        <a:pt x="161" y="57"/>
                        <a:pt x="157" y="58"/>
                      </a:cubicBezTo>
                      <a:cubicBezTo>
                        <a:pt x="153" y="59"/>
                        <a:pt x="150" y="47"/>
                        <a:pt x="150" y="47"/>
                      </a:cubicBezTo>
                      <a:cubicBezTo>
                        <a:pt x="150" y="47"/>
                        <a:pt x="151" y="38"/>
                        <a:pt x="148" y="36"/>
                      </a:cubicBezTo>
                      <a:cubicBezTo>
                        <a:pt x="146" y="35"/>
                        <a:pt x="149" y="30"/>
                        <a:pt x="154" y="30"/>
                      </a:cubicBezTo>
                      <a:cubicBezTo>
                        <a:pt x="159" y="30"/>
                        <a:pt x="168" y="36"/>
                        <a:pt x="171" y="33"/>
                      </a:cubicBezTo>
                      <a:cubicBezTo>
                        <a:pt x="174" y="31"/>
                        <a:pt x="180" y="30"/>
                        <a:pt x="182" y="29"/>
                      </a:cubicBezTo>
                      <a:cubicBezTo>
                        <a:pt x="183" y="28"/>
                        <a:pt x="185" y="24"/>
                        <a:pt x="186" y="22"/>
                      </a:cubicBezTo>
                      <a:cubicBezTo>
                        <a:pt x="184" y="21"/>
                        <a:pt x="181" y="19"/>
                        <a:pt x="177" y="17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37" name="Freeform 171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6386513" y="3132138"/>
                  <a:ext cx="992188" cy="360363"/>
                </a:xfrm>
                <a:custGeom>
                  <a:avLst/>
                  <a:gdLst/>
                  <a:ahLst/>
                  <a:cxnLst>
                    <a:cxn ang="0">
                      <a:pos x="38" y="80"/>
                    </a:cxn>
                    <a:cxn ang="0">
                      <a:pos x="147" y="101"/>
                    </a:cxn>
                    <a:cxn ang="0">
                      <a:pos x="22" y="52"/>
                    </a:cxn>
                    <a:cxn ang="0">
                      <a:pos x="278" y="134"/>
                    </a:cxn>
                    <a:cxn ang="0">
                      <a:pos x="290" y="107"/>
                    </a:cxn>
                    <a:cxn ang="0">
                      <a:pos x="306" y="111"/>
                    </a:cxn>
                    <a:cxn ang="0">
                      <a:pos x="317" y="76"/>
                    </a:cxn>
                    <a:cxn ang="0">
                      <a:pos x="318" y="63"/>
                    </a:cxn>
                    <a:cxn ang="0">
                      <a:pos x="297" y="53"/>
                    </a:cxn>
                    <a:cxn ang="0">
                      <a:pos x="266" y="97"/>
                    </a:cxn>
                    <a:cxn ang="0">
                      <a:pos x="123" y="106"/>
                    </a:cxn>
                    <a:cxn ang="0">
                      <a:pos x="118" y="87"/>
                    </a:cxn>
                    <a:cxn ang="0">
                      <a:pos x="114" y="95"/>
                    </a:cxn>
                    <a:cxn ang="0">
                      <a:pos x="95" y="71"/>
                    </a:cxn>
                    <a:cxn ang="0">
                      <a:pos x="78" y="50"/>
                    </a:cxn>
                    <a:cxn ang="0">
                      <a:pos x="52" y="34"/>
                    </a:cxn>
                    <a:cxn ang="0">
                      <a:pos x="2" y="5"/>
                    </a:cxn>
                    <a:cxn ang="0">
                      <a:pos x="45" y="65"/>
                    </a:cxn>
                    <a:cxn ang="0">
                      <a:pos x="99" y="128"/>
                    </a:cxn>
                    <a:cxn ang="0">
                      <a:pos x="121" y="117"/>
                    </a:cxn>
                    <a:cxn ang="0">
                      <a:pos x="373" y="53"/>
                    </a:cxn>
                    <a:cxn ang="0">
                      <a:pos x="376" y="64"/>
                    </a:cxn>
                    <a:cxn ang="0">
                      <a:pos x="348" y="106"/>
                    </a:cxn>
                    <a:cxn ang="0">
                      <a:pos x="277" y="167"/>
                    </a:cxn>
                    <a:cxn ang="0">
                      <a:pos x="322" y="162"/>
                    </a:cxn>
                    <a:cxn ang="0">
                      <a:pos x="387" y="107"/>
                    </a:cxn>
                    <a:cxn ang="0">
                      <a:pos x="218" y="158"/>
                    </a:cxn>
                    <a:cxn ang="0">
                      <a:pos x="196" y="147"/>
                    </a:cxn>
                    <a:cxn ang="0">
                      <a:pos x="122" y="138"/>
                    </a:cxn>
                    <a:cxn ang="0">
                      <a:pos x="131" y="153"/>
                    </a:cxn>
                    <a:cxn ang="0">
                      <a:pos x="201" y="164"/>
                    </a:cxn>
                    <a:cxn ang="0">
                      <a:pos x="218" y="158"/>
                    </a:cxn>
                    <a:cxn ang="0">
                      <a:pos x="452" y="106"/>
                    </a:cxn>
                    <a:cxn ang="0">
                      <a:pos x="404" y="82"/>
                    </a:cxn>
                    <a:cxn ang="0">
                      <a:pos x="435" y="94"/>
                    </a:cxn>
                    <a:cxn ang="0">
                      <a:pos x="417" y="101"/>
                    </a:cxn>
                    <a:cxn ang="0">
                      <a:pos x="444" y="114"/>
                    </a:cxn>
                    <a:cxn ang="0">
                      <a:pos x="492" y="143"/>
                    </a:cxn>
                    <a:cxn ang="0">
                      <a:pos x="507" y="161"/>
                    </a:cxn>
                    <a:cxn ang="0">
                      <a:pos x="480" y="86"/>
                    </a:cxn>
                    <a:cxn ang="0">
                      <a:pos x="330" y="175"/>
                    </a:cxn>
                    <a:cxn ang="0">
                      <a:pos x="336" y="177"/>
                    </a:cxn>
                    <a:cxn ang="0">
                      <a:pos x="339" y="174"/>
                    </a:cxn>
                    <a:cxn ang="0">
                      <a:pos x="250" y="67"/>
                    </a:cxn>
                    <a:cxn ang="0">
                      <a:pos x="255" y="39"/>
                    </a:cxn>
                    <a:cxn ang="0">
                      <a:pos x="254" y="20"/>
                    </a:cxn>
                    <a:cxn ang="0">
                      <a:pos x="225" y="36"/>
                    </a:cxn>
                    <a:cxn ang="0">
                      <a:pos x="201" y="51"/>
                    </a:cxn>
                    <a:cxn ang="0">
                      <a:pos x="165" y="52"/>
                    </a:cxn>
                    <a:cxn ang="0">
                      <a:pos x="153" y="61"/>
                    </a:cxn>
                    <a:cxn ang="0">
                      <a:pos x="180" y="103"/>
                    </a:cxn>
                    <a:cxn ang="0">
                      <a:pos x="218" y="112"/>
                    </a:cxn>
                    <a:cxn ang="0">
                      <a:pos x="268" y="178"/>
                    </a:cxn>
                    <a:cxn ang="0">
                      <a:pos x="268" y="178"/>
                    </a:cxn>
                    <a:cxn ang="0">
                      <a:pos x="236" y="169"/>
                    </a:cxn>
                    <a:cxn ang="0">
                      <a:pos x="251" y="161"/>
                    </a:cxn>
                  </a:cxnLst>
                  <a:rect l="0" t="0" r="r" b="b"/>
                  <a:pathLst>
                    <a:path w="519" h="189">
                      <a:moveTo>
                        <a:pt x="38" y="80"/>
                      </a:moveTo>
                      <a:cubicBezTo>
                        <a:pt x="37" y="82"/>
                        <a:pt x="41" y="89"/>
                        <a:pt x="43" y="87"/>
                      </a:cubicBezTo>
                      <a:cubicBezTo>
                        <a:pt x="46" y="85"/>
                        <a:pt x="40" y="75"/>
                        <a:pt x="38" y="80"/>
                      </a:cubicBezTo>
                      <a:close/>
                      <a:moveTo>
                        <a:pt x="147" y="101"/>
                      </a:moveTo>
                      <a:cubicBezTo>
                        <a:pt x="147" y="98"/>
                        <a:pt x="138" y="99"/>
                        <a:pt x="141" y="103"/>
                      </a:cubicBezTo>
                      <a:cubicBezTo>
                        <a:pt x="144" y="108"/>
                        <a:pt x="147" y="104"/>
                        <a:pt x="147" y="101"/>
                      </a:cubicBezTo>
                      <a:close/>
                      <a:moveTo>
                        <a:pt x="22" y="52"/>
                      </a:moveTo>
                      <a:cubicBezTo>
                        <a:pt x="21" y="55"/>
                        <a:pt x="25" y="65"/>
                        <a:pt x="29" y="61"/>
                      </a:cubicBezTo>
                      <a:cubicBezTo>
                        <a:pt x="33" y="57"/>
                        <a:pt x="22" y="48"/>
                        <a:pt x="22" y="52"/>
                      </a:cubicBezTo>
                      <a:close/>
                      <a:moveTo>
                        <a:pt x="273" y="109"/>
                      </a:moveTo>
                      <a:cubicBezTo>
                        <a:pt x="278" y="109"/>
                        <a:pt x="278" y="116"/>
                        <a:pt x="277" y="121"/>
                      </a:cubicBezTo>
                      <a:cubicBezTo>
                        <a:pt x="276" y="125"/>
                        <a:pt x="274" y="135"/>
                        <a:pt x="278" y="134"/>
                      </a:cubicBezTo>
                      <a:cubicBezTo>
                        <a:pt x="283" y="132"/>
                        <a:pt x="287" y="125"/>
                        <a:pt x="284" y="123"/>
                      </a:cubicBezTo>
                      <a:cubicBezTo>
                        <a:pt x="281" y="120"/>
                        <a:pt x="281" y="106"/>
                        <a:pt x="282" y="102"/>
                      </a:cubicBezTo>
                      <a:cubicBezTo>
                        <a:pt x="284" y="98"/>
                        <a:pt x="293" y="101"/>
                        <a:pt x="290" y="107"/>
                      </a:cubicBezTo>
                      <a:cubicBezTo>
                        <a:pt x="287" y="112"/>
                        <a:pt x="295" y="112"/>
                        <a:pt x="295" y="118"/>
                      </a:cubicBezTo>
                      <a:cubicBezTo>
                        <a:pt x="295" y="124"/>
                        <a:pt x="300" y="121"/>
                        <a:pt x="306" y="119"/>
                      </a:cubicBezTo>
                      <a:cubicBezTo>
                        <a:pt x="311" y="118"/>
                        <a:pt x="310" y="115"/>
                        <a:pt x="306" y="111"/>
                      </a:cubicBezTo>
                      <a:cubicBezTo>
                        <a:pt x="303" y="107"/>
                        <a:pt x="309" y="101"/>
                        <a:pt x="304" y="98"/>
                      </a:cubicBezTo>
                      <a:cubicBezTo>
                        <a:pt x="299" y="94"/>
                        <a:pt x="296" y="89"/>
                        <a:pt x="300" y="88"/>
                      </a:cubicBezTo>
                      <a:cubicBezTo>
                        <a:pt x="305" y="87"/>
                        <a:pt x="319" y="79"/>
                        <a:pt x="317" y="76"/>
                      </a:cubicBezTo>
                      <a:cubicBezTo>
                        <a:pt x="316" y="73"/>
                        <a:pt x="296" y="77"/>
                        <a:pt x="294" y="83"/>
                      </a:cubicBezTo>
                      <a:cubicBezTo>
                        <a:pt x="293" y="89"/>
                        <a:pt x="279" y="82"/>
                        <a:pt x="280" y="72"/>
                      </a:cubicBezTo>
                      <a:cubicBezTo>
                        <a:pt x="282" y="61"/>
                        <a:pt x="310" y="60"/>
                        <a:pt x="318" y="63"/>
                      </a:cubicBezTo>
                      <a:cubicBezTo>
                        <a:pt x="326" y="67"/>
                        <a:pt x="334" y="57"/>
                        <a:pt x="337" y="52"/>
                      </a:cubicBezTo>
                      <a:cubicBezTo>
                        <a:pt x="340" y="46"/>
                        <a:pt x="331" y="53"/>
                        <a:pt x="325" y="56"/>
                      </a:cubicBezTo>
                      <a:cubicBezTo>
                        <a:pt x="320" y="60"/>
                        <a:pt x="305" y="56"/>
                        <a:pt x="297" y="53"/>
                      </a:cubicBezTo>
                      <a:cubicBezTo>
                        <a:pt x="289" y="51"/>
                        <a:pt x="290" y="58"/>
                        <a:pt x="283" y="59"/>
                      </a:cubicBezTo>
                      <a:cubicBezTo>
                        <a:pt x="277" y="60"/>
                        <a:pt x="278" y="74"/>
                        <a:pt x="275" y="76"/>
                      </a:cubicBezTo>
                      <a:cubicBezTo>
                        <a:pt x="272" y="77"/>
                        <a:pt x="272" y="88"/>
                        <a:pt x="266" y="97"/>
                      </a:cubicBezTo>
                      <a:cubicBezTo>
                        <a:pt x="260" y="107"/>
                        <a:pt x="268" y="108"/>
                        <a:pt x="273" y="109"/>
                      </a:cubicBezTo>
                      <a:close/>
                      <a:moveTo>
                        <a:pt x="121" y="117"/>
                      </a:moveTo>
                      <a:cubicBezTo>
                        <a:pt x="121" y="113"/>
                        <a:pt x="123" y="108"/>
                        <a:pt x="123" y="106"/>
                      </a:cubicBezTo>
                      <a:cubicBezTo>
                        <a:pt x="123" y="103"/>
                        <a:pt x="124" y="102"/>
                        <a:pt x="127" y="103"/>
                      </a:cubicBezTo>
                      <a:cubicBezTo>
                        <a:pt x="130" y="104"/>
                        <a:pt x="130" y="97"/>
                        <a:pt x="128" y="96"/>
                      </a:cubicBezTo>
                      <a:cubicBezTo>
                        <a:pt x="125" y="95"/>
                        <a:pt x="124" y="87"/>
                        <a:pt x="118" y="87"/>
                      </a:cubicBezTo>
                      <a:cubicBezTo>
                        <a:pt x="113" y="87"/>
                        <a:pt x="114" y="92"/>
                        <a:pt x="117" y="92"/>
                      </a:cubicBezTo>
                      <a:cubicBezTo>
                        <a:pt x="120" y="92"/>
                        <a:pt x="122" y="95"/>
                        <a:pt x="121" y="97"/>
                      </a:cubicBezTo>
                      <a:cubicBezTo>
                        <a:pt x="120" y="100"/>
                        <a:pt x="119" y="95"/>
                        <a:pt x="114" y="95"/>
                      </a:cubicBezTo>
                      <a:cubicBezTo>
                        <a:pt x="110" y="96"/>
                        <a:pt x="113" y="90"/>
                        <a:pt x="107" y="89"/>
                      </a:cubicBezTo>
                      <a:cubicBezTo>
                        <a:pt x="102" y="89"/>
                        <a:pt x="103" y="79"/>
                        <a:pt x="97" y="79"/>
                      </a:cubicBezTo>
                      <a:cubicBezTo>
                        <a:pt x="92" y="79"/>
                        <a:pt x="91" y="75"/>
                        <a:pt x="95" y="71"/>
                      </a:cubicBezTo>
                      <a:cubicBezTo>
                        <a:pt x="99" y="68"/>
                        <a:pt x="89" y="65"/>
                        <a:pt x="89" y="61"/>
                      </a:cubicBezTo>
                      <a:cubicBezTo>
                        <a:pt x="89" y="57"/>
                        <a:pt x="83" y="59"/>
                        <a:pt x="83" y="56"/>
                      </a:cubicBezTo>
                      <a:cubicBezTo>
                        <a:pt x="83" y="53"/>
                        <a:pt x="81" y="54"/>
                        <a:pt x="78" y="50"/>
                      </a:cubicBezTo>
                      <a:cubicBezTo>
                        <a:pt x="75" y="46"/>
                        <a:pt x="73" y="50"/>
                        <a:pt x="71" y="47"/>
                      </a:cubicBezTo>
                      <a:cubicBezTo>
                        <a:pt x="68" y="44"/>
                        <a:pt x="64" y="42"/>
                        <a:pt x="62" y="43"/>
                      </a:cubicBezTo>
                      <a:cubicBezTo>
                        <a:pt x="60" y="44"/>
                        <a:pt x="54" y="39"/>
                        <a:pt x="52" y="34"/>
                      </a:cubicBezTo>
                      <a:cubicBezTo>
                        <a:pt x="51" y="29"/>
                        <a:pt x="35" y="22"/>
                        <a:pt x="33" y="17"/>
                      </a:cubicBezTo>
                      <a:cubicBezTo>
                        <a:pt x="31" y="11"/>
                        <a:pt x="26" y="9"/>
                        <a:pt x="17" y="9"/>
                      </a:cubicBezTo>
                      <a:cubicBezTo>
                        <a:pt x="8" y="9"/>
                        <a:pt x="4" y="0"/>
                        <a:pt x="2" y="5"/>
                      </a:cubicBezTo>
                      <a:cubicBezTo>
                        <a:pt x="0" y="10"/>
                        <a:pt x="12" y="23"/>
                        <a:pt x="18" y="26"/>
                      </a:cubicBezTo>
                      <a:cubicBezTo>
                        <a:pt x="23" y="30"/>
                        <a:pt x="26" y="42"/>
                        <a:pt x="33" y="42"/>
                      </a:cubicBezTo>
                      <a:cubicBezTo>
                        <a:pt x="40" y="43"/>
                        <a:pt x="40" y="64"/>
                        <a:pt x="45" y="65"/>
                      </a:cubicBezTo>
                      <a:cubicBezTo>
                        <a:pt x="50" y="66"/>
                        <a:pt x="61" y="82"/>
                        <a:pt x="63" y="91"/>
                      </a:cubicBezTo>
                      <a:cubicBezTo>
                        <a:pt x="64" y="100"/>
                        <a:pt x="75" y="104"/>
                        <a:pt x="79" y="110"/>
                      </a:cubicBezTo>
                      <a:cubicBezTo>
                        <a:pt x="83" y="117"/>
                        <a:pt x="97" y="125"/>
                        <a:pt x="99" y="128"/>
                      </a:cubicBezTo>
                      <a:cubicBezTo>
                        <a:pt x="101" y="131"/>
                        <a:pt x="103" y="137"/>
                        <a:pt x="105" y="134"/>
                      </a:cubicBezTo>
                      <a:cubicBezTo>
                        <a:pt x="107" y="131"/>
                        <a:pt x="114" y="134"/>
                        <a:pt x="117" y="134"/>
                      </a:cubicBezTo>
                      <a:cubicBezTo>
                        <a:pt x="120" y="134"/>
                        <a:pt x="121" y="122"/>
                        <a:pt x="121" y="117"/>
                      </a:cubicBezTo>
                      <a:close/>
                      <a:moveTo>
                        <a:pt x="376" y="64"/>
                      </a:moveTo>
                      <a:cubicBezTo>
                        <a:pt x="383" y="65"/>
                        <a:pt x="380" y="60"/>
                        <a:pt x="380" y="56"/>
                      </a:cubicBezTo>
                      <a:cubicBezTo>
                        <a:pt x="380" y="51"/>
                        <a:pt x="373" y="55"/>
                        <a:pt x="373" y="53"/>
                      </a:cubicBezTo>
                      <a:cubicBezTo>
                        <a:pt x="373" y="50"/>
                        <a:pt x="371" y="41"/>
                        <a:pt x="365" y="48"/>
                      </a:cubicBezTo>
                      <a:cubicBezTo>
                        <a:pt x="360" y="56"/>
                        <a:pt x="367" y="74"/>
                        <a:pt x="371" y="73"/>
                      </a:cubicBezTo>
                      <a:cubicBezTo>
                        <a:pt x="375" y="72"/>
                        <a:pt x="368" y="63"/>
                        <a:pt x="376" y="64"/>
                      </a:cubicBezTo>
                      <a:close/>
                      <a:moveTo>
                        <a:pt x="348" y="106"/>
                      </a:moveTo>
                      <a:cubicBezTo>
                        <a:pt x="350" y="111"/>
                        <a:pt x="359" y="114"/>
                        <a:pt x="362" y="109"/>
                      </a:cubicBezTo>
                      <a:cubicBezTo>
                        <a:pt x="365" y="105"/>
                        <a:pt x="347" y="99"/>
                        <a:pt x="348" y="106"/>
                      </a:cubicBezTo>
                      <a:close/>
                      <a:moveTo>
                        <a:pt x="322" y="162"/>
                      </a:moveTo>
                      <a:cubicBezTo>
                        <a:pt x="313" y="161"/>
                        <a:pt x="307" y="167"/>
                        <a:pt x="298" y="164"/>
                      </a:cubicBezTo>
                      <a:cubicBezTo>
                        <a:pt x="289" y="161"/>
                        <a:pt x="276" y="164"/>
                        <a:pt x="277" y="167"/>
                      </a:cubicBezTo>
                      <a:cubicBezTo>
                        <a:pt x="278" y="170"/>
                        <a:pt x="286" y="170"/>
                        <a:pt x="295" y="170"/>
                      </a:cubicBezTo>
                      <a:cubicBezTo>
                        <a:pt x="304" y="171"/>
                        <a:pt x="312" y="166"/>
                        <a:pt x="318" y="165"/>
                      </a:cubicBezTo>
                      <a:cubicBezTo>
                        <a:pt x="324" y="165"/>
                        <a:pt x="331" y="163"/>
                        <a:pt x="322" y="162"/>
                      </a:cubicBezTo>
                      <a:close/>
                      <a:moveTo>
                        <a:pt x="393" y="101"/>
                      </a:moveTo>
                      <a:cubicBezTo>
                        <a:pt x="385" y="98"/>
                        <a:pt x="370" y="100"/>
                        <a:pt x="371" y="105"/>
                      </a:cubicBezTo>
                      <a:cubicBezTo>
                        <a:pt x="373" y="109"/>
                        <a:pt x="380" y="107"/>
                        <a:pt x="387" y="107"/>
                      </a:cubicBezTo>
                      <a:cubicBezTo>
                        <a:pt x="394" y="107"/>
                        <a:pt x="397" y="112"/>
                        <a:pt x="401" y="112"/>
                      </a:cubicBezTo>
                      <a:cubicBezTo>
                        <a:pt x="405" y="112"/>
                        <a:pt x="402" y="104"/>
                        <a:pt x="393" y="101"/>
                      </a:cubicBezTo>
                      <a:close/>
                      <a:moveTo>
                        <a:pt x="218" y="158"/>
                      </a:moveTo>
                      <a:cubicBezTo>
                        <a:pt x="217" y="154"/>
                        <a:pt x="204" y="158"/>
                        <a:pt x="198" y="155"/>
                      </a:cubicBezTo>
                      <a:cubicBezTo>
                        <a:pt x="192" y="153"/>
                        <a:pt x="205" y="150"/>
                        <a:pt x="209" y="148"/>
                      </a:cubicBezTo>
                      <a:cubicBezTo>
                        <a:pt x="214" y="145"/>
                        <a:pt x="207" y="144"/>
                        <a:pt x="196" y="147"/>
                      </a:cubicBezTo>
                      <a:cubicBezTo>
                        <a:pt x="185" y="151"/>
                        <a:pt x="173" y="140"/>
                        <a:pt x="173" y="145"/>
                      </a:cubicBezTo>
                      <a:cubicBezTo>
                        <a:pt x="172" y="149"/>
                        <a:pt x="153" y="143"/>
                        <a:pt x="149" y="139"/>
                      </a:cubicBezTo>
                      <a:cubicBezTo>
                        <a:pt x="144" y="136"/>
                        <a:pt x="126" y="132"/>
                        <a:pt x="122" y="138"/>
                      </a:cubicBezTo>
                      <a:cubicBezTo>
                        <a:pt x="119" y="144"/>
                        <a:pt x="116" y="139"/>
                        <a:pt x="117" y="145"/>
                      </a:cubicBezTo>
                      <a:cubicBezTo>
                        <a:pt x="118" y="149"/>
                        <a:pt x="122" y="146"/>
                        <a:pt x="125" y="146"/>
                      </a:cubicBezTo>
                      <a:cubicBezTo>
                        <a:pt x="128" y="146"/>
                        <a:pt x="127" y="152"/>
                        <a:pt x="131" y="153"/>
                      </a:cubicBezTo>
                      <a:cubicBezTo>
                        <a:pt x="136" y="153"/>
                        <a:pt x="150" y="157"/>
                        <a:pt x="151" y="154"/>
                      </a:cubicBezTo>
                      <a:cubicBezTo>
                        <a:pt x="153" y="151"/>
                        <a:pt x="166" y="154"/>
                        <a:pt x="173" y="160"/>
                      </a:cubicBezTo>
                      <a:cubicBezTo>
                        <a:pt x="179" y="165"/>
                        <a:pt x="195" y="165"/>
                        <a:pt x="201" y="164"/>
                      </a:cubicBezTo>
                      <a:cubicBezTo>
                        <a:pt x="207" y="163"/>
                        <a:pt x="213" y="168"/>
                        <a:pt x="216" y="165"/>
                      </a:cubicBezTo>
                      <a:cubicBezTo>
                        <a:pt x="218" y="162"/>
                        <a:pt x="222" y="170"/>
                        <a:pt x="229" y="165"/>
                      </a:cubicBezTo>
                      <a:cubicBezTo>
                        <a:pt x="236" y="160"/>
                        <a:pt x="218" y="162"/>
                        <a:pt x="218" y="158"/>
                      </a:cubicBezTo>
                      <a:close/>
                      <a:moveTo>
                        <a:pt x="480" y="86"/>
                      </a:moveTo>
                      <a:cubicBezTo>
                        <a:pt x="475" y="86"/>
                        <a:pt x="474" y="95"/>
                        <a:pt x="470" y="95"/>
                      </a:cubicBezTo>
                      <a:cubicBezTo>
                        <a:pt x="466" y="95"/>
                        <a:pt x="460" y="104"/>
                        <a:pt x="452" y="106"/>
                      </a:cubicBezTo>
                      <a:cubicBezTo>
                        <a:pt x="444" y="109"/>
                        <a:pt x="443" y="83"/>
                        <a:pt x="440" y="78"/>
                      </a:cubicBezTo>
                      <a:cubicBezTo>
                        <a:pt x="436" y="73"/>
                        <a:pt x="416" y="69"/>
                        <a:pt x="414" y="75"/>
                      </a:cubicBezTo>
                      <a:cubicBezTo>
                        <a:pt x="412" y="81"/>
                        <a:pt x="405" y="78"/>
                        <a:pt x="404" y="82"/>
                      </a:cubicBezTo>
                      <a:cubicBezTo>
                        <a:pt x="404" y="87"/>
                        <a:pt x="406" y="85"/>
                        <a:pt x="410" y="85"/>
                      </a:cubicBezTo>
                      <a:cubicBezTo>
                        <a:pt x="415" y="85"/>
                        <a:pt x="415" y="89"/>
                        <a:pt x="417" y="93"/>
                      </a:cubicBezTo>
                      <a:cubicBezTo>
                        <a:pt x="419" y="97"/>
                        <a:pt x="431" y="94"/>
                        <a:pt x="435" y="94"/>
                      </a:cubicBezTo>
                      <a:cubicBezTo>
                        <a:pt x="439" y="94"/>
                        <a:pt x="439" y="99"/>
                        <a:pt x="434" y="97"/>
                      </a:cubicBezTo>
                      <a:cubicBezTo>
                        <a:pt x="428" y="95"/>
                        <a:pt x="428" y="100"/>
                        <a:pt x="424" y="99"/>
                      </a:cubicBezTo>
                      <a:cubicBezTo>
                        <a:pt x="420" y="98"/>
                        <a:pt x="415" y="98"/>
                        <a:pt x="417" y="101"/>
                      </a:cubicBezTo>
                      <a:cubicBezTo>
                        <a:pt x="420" y="103"/>
                        <a:pt x="424" y="105"/>
                        <a:pt x="424" y="111"/>
                      </a:cubicBezTo>
                      <a:cubicBezTo>
                        <a:pt x="424" y="116"/>
                        <a:pt x="432" y="115"/>
                        <a:pt x="432" y="111"/>
                      </a:cubicBezTo>
                      <a:cubicBezTo>
                        <a:pt x="432" y="106"/>
                        <a:pt x="436" y="112"/>
                        <a:pt x="444" y="114"/>
                      </a:cubicBezTo>
                      <a:cubicBezTo>
                        <a:pt x="451" y="116"/>
                        <a:pt x="446" y="119"/>
                        <a:pt x="454" y="119"/>
                      </a:cubicBezTo>
                      <a:cubicBezTo>
                        <a:pt x="461" y="120"/>
                        <a:pt x="479" y="125"/>
                        <a:pt x="485" y="130"/>
                      </a:cubicBezTo>
                      <a:cubicBezTo>
                        <a:pt x="492" y="135"/>
                        <a:pt x="487" y="139"/>
                        <a:pt x="492" y="143"/>
                      </a:cubicBezTo>
                      <a:cubicBezTo>
                        <a:pt x="496" y="148"/>
                        <a:pt x="497" y="153"/>
                        <a:pt x="491" y="153"/>
                      </a:cubicBezTo>
                      <a:cubicBezTo>
                        <a:pt x="485" y="153"/>
                        <a:pt x="479" y="159"/>
                        <a:pt x="481" y="162"/>
                      </a:cubicBezTo>
                      <a:cubicBezTo>
                        <a:pt x="482" y="165"/>
                        <a:pt x="502" y="161"/>
                        <a:pt x="507" y="161"/>
                      </a:cubicBezTo>
                      <a:cubicBezTo>
                        <a:pt x="510" y="161"/>
                        <a:pt x="513" y="166"/>
                        <a:pt x="519" y="170"/>
                      </a:cubicBezTo>
                      <a:cubicBezTo>
                        <a:pt x="519" y="99"/>
                        <a:pt x="519" y="99"/>
                        <a:pt x="519" y="99"/>
                      </a:cubicBezTo>
                      <a:cubicBezTo>
                        <a:pt x="504" y="94"/>
                        <a:pt x="484" y="85"/>
                        <a:pt x="480" y="86"/>
                      </a:cubicBezTo>
                      <a:close/>
                      <a:moveTo>
                        <a:pt x="336" y="170"/>
                      </a:moveTo>
                      <a:cubicBezTo>
                        <a:pt x="335" y="171"/>
                        <a:pt x="334" y="171"/>
                        <a:pt x="332" y="172"/>
                      </a:cubicBezTo>
                      <a:cubicBezTo>
                        <a:pt x="332" y="173"/>
                        <a:pt x="331" y="174"/>
                        <a:pt x="330" y="175"/>
                      </a:cubicBezTo>
                      <a:cubicBezTo>
                        <a:pt x="329" y="176"/>
                        <a:pt x="328" y="174"/>
                        <a:pt x="327" y="173"/>
                      </a:cubicBezTo>
                      <a:cubicBezTo>
                        <a:pt x="320" y="175"/>
                        <a:pt x="317" y="183"/>
                        <a:pt x="321" y="186"/>
                      </a:cubicBezTo>
                      <a:cubicBezTo>
                        <a:pt x="326" y="188"/>
                        <a:pt x="332" y="182"/>
                        <a:pt x="336" y="177"/>
                      </a:cubicBezTo>
                      <a:cubicBezTo>
                        <a:pt x="336" y="177"/>
                        <a:pt x="337" y="176"/>
                        <a:pt x="337" y="176"/>
                      </a:cubicBezTo>
                      <a:cubicBezTo>
                        <a:pt x="337" y="175"/>
                        <a:pt x="338" y="175"/>
                        <a:pt x="338" y="174"/>
                      </a:cubicBezTo>
                      <a:cubicBezTo>
                        <a:pt x="338" y="174"/>
                        <a:pt x="339" y="174"/>
                        <a:pt x="339" y="174"/>
                      </a:cubicBezTo>
                      <a:cubicBezTo>
                        <a:pt x="338" y="172"/>
                        <a:pt x="337" y="171"/>
                        <a:pt x="336" y="170"/>
                      </a:cubicBezTo>
                      <a:close/>
                      <a:moveTo>
                        <a:pt x="243" y="84"/>
                      </a:moveTo>
                      <a:cubicBezTo>
                        <a:pt x="249" y="81"/>
                        <a:pt x="250" y="74"/>
                        <a:pt x="250" y="67"/>
                      </a:cubicBezTo>
                      <a:cubicBezTo>
                        <a:pt x="249" y="60"/>
                        <a:pt x="264" y="60"/>
                        <a:pt x="267" y="57"/>
                      </a:cubicBezTo>
                      <a:cubicBezTo>
                        <a:pt x="269" y="55"/>
                        <a:pt x="263" y="50"/>
                        <a:pt x="259" y="48"/>
                      </a:cubicBezTo>
                      <a:cubicBezTo>
                        <a:pt x="255" y="46"/>
                        <a:pt x="258" y="42"/>
                        <a:pt x="255" y="39"/>
                      </a:cubicBezTo>
                      <a:cubicBezTo>
                        <a:pt x="252" y="37"/>
                        <a:pt x="247" y="30"/>
                        <a:pt x="252" y="29"/>
                      </a:cubicBezTo>
                      <a:cubicBezTo>
                        <a:pt x="256" y="29"/>
                        <a:pt x="249" y="23"/>
                        <a:pt x="252" y="21"/>
                      </a:cubicBezTo>
                      <a:cubicBezTo>
                        <a:pt x="253" y="21"/>
                        <a:pt x="253" y="20"/>
                        <a:pt x="254" y="20"/>
                      </a:cubicBezTo>
                      <a:cubicBezTo>
                        <a:pt x="252" y="19"/>
                        <a:pt x="250" y="18"/>
                        <a:pt x="249" y="18"/>
                      </a:cubicBezTo>
                      <a:cubicBezTo>
                        <a:pt x="243" y="18"/>
                        <a:pt x="231" y="17"/>
                        <a:pt x="231" y="26"/>
                      </a:cubicBezTo>
                      <a:cubicBezTo>
                        <a:pt x="232" y="34"/>
                        <a:pt x="224" y="31"/>
                        <a:pt x="225" y="36"/>
                      </a:cubicBezTo>
                      <a:cubicBezTo>
                        <a:pt x="225" y="40"/>
                        <a:pt x="221" y="40"/>
                        <a:pt x="221" y="46"/>
                      </a:cubicBezTo>
                      <a:cubicBezTo>
                        <a:pt x="222" y="52"/>
                        <a:pt x="218" y="50"/>
                        <a:pt x="211" y="53"/>
                      </a:cubicBezTo>
                      <a:cubicBezTo>
                        <a:pt x="205" y="56"/>
                        <a:pt x="207" y="51"/>
                        <a:pt x="201" y="51"/>
                      </a:cubicBezTo>
                      <a:cubicBezTo>
                        <a:pt x="194" y="51"/>
                        <a:pt x="193" y="54"/>
                        <a:pt x="189" y="56"/>
                      </a:cubicBezTo>
                      <a:cubicBezTo>
                        <a:pt x="185" y="57"/>
                        <a:pt x="177" y="55"/>
                        <a:pt x="175" y="57"/>
                      </a:cubicBezTo>
                      <a:cubicBezTo>
                        <a:pt x="172" y="59"/>
                        <a:pt x="168" y="52"/>
                        <a:pt x="165" y="52"/>
                      </a:cubicBezTo>
                      <a:cubicBezTo>
                        <a:pt x="164" y="52"/>
                        <a:pt x="163" y="49"/>
                        <a:pt x="162" y="45"/>
                      </a:cubicBezTo>
                      <a:cubicBezTo>
                        <a:pt x="162" y="45"/>
                        <a:pt x="161" y="45"/>
                        <a:pt x="161" y="45"/>
                      </a:cubicBezTo>
                      <a:cubicBezTo>
                        <a:pt x="156" y="45"/>
                        <a:pt x="149" y="57"/>
                        <a:pt x="153" y="61"/>
                      </a:cubicBezTo>
                      <a:cubicBezTo>
                        <a:pt x="158" y="65"/>
                        <a:pt x="157" y="73"/>
                        <a:pt x="159" y="76"/>
                      </a:cubicBezTo>
                      <a:cubicBezTo>
                        <a:pt x="162" y="80"/>
                        <a:pt x="169" y="81"/>
                        <a:pt x="169" y="88"/>
                      </a:cubicBezTo>
                      <a:cubicBezTo>
                        <a:pt x="169" y="95"/>
                        <a:pt x="175" y="106"/>
                        <a:pt x="180" y="103"/>
                      </a:cubicBezTo>
                      <a:cubicBezTo>
                        <a:pt x="184" y="100"/>
                        <a:pt x="187" y="104"/>
                        <a:pt x="189" y="107"/>
                      </a:cubicBezTo>
                      <a:cubicBezTo>
                        <a:pt x="190" y="110"/>
                        <a:pt x="200" y="105"/>
                        <a:pt x="204" y="105"/>
                      </a:cubicBezTo>
                      <a:cubicBezTo>
                        <a:pt x="207" y="106"/>
                        <a:pt x="217" y="108"/>
                        <a:pt x="218" y="112"/>
                      </a:cubicBezTo>
                      <a:cubicBezTo>
                        <a:pt x="219" y="116"/>
                        <a:pt x="228" y="112"/>
                        <a:pt x="234" y="109"/>
                      </a:cubicBezTo>
                      <a:cubicBezTo>
                        <a:pt x="241" y="107"/>
                        <a:pt x="237" y="88"/>
                        <a:pt x="243" y="84"/>
                      </a:cubicBezTo>
                      <a:close/>
                      <a:moveTo>
                        <a:pt x="268" y="178"/>
                      </a:moveTo>
                      <a:cubicBezTo>
                        <a:pt x="270" y="181"/>
                        <a:pt x="276" y="181"/>
                        <a:pt x="278" y="183"/>
                      </a:cubicBezTo>
                      <a:cubicBezTo>
                        <a:pt x="280" y="185"/>
                        <a:pt x="289" y="189"/>
                        <a:pt x="289" y="183"/>
                      </a:cubicBezTo>
                      <a:cubicBezTo>
                        <a:pt x="289" y="178"/>
                        <a:pt x="266" y="174"/>
                        <a:pt x="268" y="178"/>
                      </a:cubicBezTo>
                      <a:close/>
                      <a:moveTo>
                        <a:pt x="251" y="161"/>
                      </a:moveTo>
                      <a:cubicBezTo>
                        <a:pt x="250" y="164"/>
                        <a:pt x="244" y="165"/>
                        <a:pt x="241" y="163"/>
                      </a:cubicBezTo>
                      <a:cubicBezTo>
                        <a:pt x="238" y="160"/>
                        <a:pt x="234" y="166"/>
                        <a:pt x="236" y="169"/>
                      </a:cubicBezTo>
                      <a:cubicBezTo>
                        <a:pt x="237" y="170"/>
                        <a:pt x="244" y="175"/>
                        <a:pt x="252" y="171"/>
                      </a:cubicBezTo>
                      <a:cubicBezTo>
                        <a:pt x="260" y="167"/>
                        <a:pt x="266" y="171"/>
                        <a:pt x="268" y="167"/>
                      </a:cubicBezTo>
                      <a:cubicBezTo>
                        <a:pt x="270" y="162"/>
                        <a:pt x="253" y="158"/>
                        <a:pt x="251" y="161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38" name="Freeform 172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7011988" y="3436938"/>
                  <a:ext cx="69850" cy="30163"/>
                </a:xfrm>
                <a:custGeom>
                  <a:avLst/>
                  <a:gdLst/>
                  <a:ahLst/>
                  <a:cxnLst>
                    <a:cxn ang="0">
                      <a:pos x="3" y="12"/>
                    </a:cxn>
                    <a:cxn ang="0">
                      <a:pos x="0" y="13"/>
                    </a:cxn>
                    <a:cxn ang="0">
                      <a:pos x="3" y="15"/>
                    </a:cxn>
                    <a:cxn ang="0">
                      <a:pos x="5" y="12"/>
                    </a:cxn>
                    <a:cxn ang="0">
                      <a:pos x="4" y="12"/>
                    </a:cxn>
                    <a:cxn ang="0">
                      <a:pos x="3" y="12"/>
                    </a:cxn>
                    <a:cxn ang="0">
                      <a:pos x="19" y="3"/>
                    </a:cxn>
                    <a:cxn ang="0">
                      <a:pos x="10" y="9"/>
                    </a:cxn>
                    <a:cxn ang="0">
                      <a:pos x="9" y="10"/>
                    </a:cxn>
                    <a:cxn ang="0">
                      <a:pos x="12" y="14"/>
                    </a:cxn>
                    <a:cxn ang="0">
                      <a:pos x="36" y="3"/>
                    </a:cxn>
                    <a:cxn ang="0">
                      <a:pos x="19" y="3"/>
                    </a:cxn>
                  </a:cxnLst>
                  <a:rect l="0" t="0" r="r" b="b"/>
                  <a:pathLst>
                    <a:path w="37" h="16">
                      <a:moveTo>
                        <a:pt x="3" y="12"/>
                      </a:moveTo>
                      <a:cubicBezTo>
                        <a:pt x="2" y="12"/>
                        <a:pt x="1" y="12"/>
                        <a:pt x="0" y="13"/>
                      </a:cubicBezTo>
                      <a:cubicBezTo>
                        <a:pt x="1" y="14"/>
                        <a:pt x="2" y="16"/>
                        <a:pt x="3" y="15"/>
                      </a:cubicBezTo>
                      <a:cubicBezTo>
                        <a:pt x="4" y="14"/>
                        <a:pt x="5" y="13"/>
                        <a:pt x="5" y="12"/>
                      </a:cubicBezTo>
                      <a:cubicBezTo>
                        <a:pt x="5" y="12"/>
                        <a:pt x="4" y="12"/>
                        <a:pt x="4" y="12"/>
                      </a:cubicBezTo>
                      <a:cubicBezTo>
                        <a:pt x="3" y="12"/>
                        <a:pt x="3" y="12"/>
                        <a:pt x="3" y="12"/>
                      </a:cubicBezTo>
                      <a:close/>
                      <a:moveTo>
                        <a:pt x="19" y="3"/>
                      </a:moveTo>
                      <a:cubicBezTo>
                        <a:pt x="15" y="3"/>
                        <a:pt x="13" y="7"/>
                        <a:pt x="10" y="9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10" y="11"/>
                        <a:pt x="11" y="12"/>
                        <a:pt x="12" y="14"/>
                      </a:cubicBezTo>
                      <a:cubicBezTo>
                        <a:pt x="19" y="10"/>
                        <a:pt x="35" y="5"/>
                        <a:pt x="36" y="3"/>
                      </a:cubicBezTo>
                      <a:cubicBezTo>
                        <a:pt x="37" y="0"/>
                        <a:pt x="26" y="4"/>
                        <a:pt x="19" y="3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39" name="Freeform 173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640263" y="2155825"/>
                  <a:ext cx="73025" cy="39688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7" y="18"/>
                    </a:cxn>
                    <a:cxn ang="0">
                      <a:pos x="9" y="21"/>
                    </a:cxn>
                    <a:cxn ang="0">
                      <a:pos x="17" y="20"/>
                    </a:cxn>
                    <a:cxn ang="0">
                      <a:pos x="24" y="20"/>
                    </a:cxn>
                    <a:cxn ang="0">
                      <a:pos x="28" y="15"/>
                    </a:cxn>
                    <a:cxn ang="0">
                      <a:pos x="31" y="9"/>
                    </a:cxn>
                    <a:cxn ang="0">
                      <a:pos x="38" y="5"/>
                    </a:cxn>
                    <a:cxn ang="0">
                      <a:pos x="35" y="0"/>
                    </a:cxn>
                    <a:cxn ang="0">
                      <a:pos x="27" y="3"/>
                    </a:cxn>
                    <a:cxn ang="0">
                      <a:pos x="18" y="6"/>
                    </a:cxn>
                    <a:cxn ang="0">
                      <a:pos x="5" y="4"/>
                    </a:cxn>
                    <a:cxn ang="0">
                      <a:pos x="1" y="4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38" h="21">
                      <a:moveTo>
                        <a:pt x="0" y="19"/>
                      </a:moveTo>
                      <a:cubicBezTo>
                        <a:pt x="3" y="18"/>
                        <a:pt x="6" y="17"/>
                        <a:pt x="7" y="18"/>
                      </a:cubicBezTo>
                      <a:cubicBezTo>
                        <a:pt x="8" y="18"/>
                        <a:pt x="9" y="20"/>
                        <a:pt x="9" y="21"/>
                      </a:cubicBezTo>
                      <a:cubicBezTo>
                        <a:pt x="11" y="21"/>
                        <a:pt x="16" y="20"/>
                        <a:pt x="17" y="20"/>
                      </a:cubicBezTo>
                      <a:cubicBezTo>
                        <a:pt x="19" y="19"/>
                        <a:pt x="24" y="21"/>
                        <a:pt x="24" y="20"/>
                      </a:cubicBezTo>
                      <a:cubicBezTo>
                        <a:pt x="25" y="18"/>
                        <a:pt x="26" y="15"/>
                        <a:pt x="28" y="15"/>
                      </a:cubicBezTo>
                      <a:cubicBezTo>
                        <a:pt x="30" y="15"/>
                        <a:pt x="29" y="10"/>
                        <a:pt x="31" y="9"/>
                      </a:cubicBezTo>
                      <a:cubicBezTo>
                        <a:pt x="33" y="9"/>
                        <a:pt x="38" y="5"/>
                        <a:pt x="38" y="5"/>
                      </a:cubicBezTo>
                      <a:cubicBezTo>
                        <a:pt x="38" y="5"/>
                        <a:pt x="36" y="1"/>
                        <a:pt x="35" y="0"/>
                      </a:cubicBezTo>
                      <a:cubicBezTo>
                        <a:pt x="34" y="0"/>
                        <a:pt x="32" y="3"/>
                        <a:pt x="27" y="3"/>
                      </a:cubicBezTo>
                      <a:cubicBezTo>
                        <a:pt x="23" y="3"/>
                        <a:pt x="20" y="6"/>
                        <a:pt x="18" y="6"/>
                      </a:cubicBezTo>
                      <a:cubicBezTo>
                        <a:pt x="16" y="6"/>
                        <a:pt x="9" y="4"/>
                        <a:pt x="5" y="4"/>
                      </a:cubicBezTo>
                      <a:cubicBezTo>
                        <a:pt x="4" y="4"/>
                        <a:pt x="2" y="4"/>
                        <a:pt x="1" y="4"/>
                      </a:cubicBezTo>
                      <a:cubicBezTo>
                        <a:pt x="0" y="7"/>
                        <a:pt x="0" y="13"/>
                        <a:pt x="0" y="19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0" name="Freeform 174      (向天歌演示原创作品：www.TopPPT.cn)"/>
                <p:cNvSpPr>
                  <a:spLocks noEditPoints="1"/>
                </p:cNvSpPr>
                <p:nvPr/>
              </p:nvSpPr>
              <p:spPr bwMode="auto">
                <a:xfrm>
                  <a:off x="4505325" y="2151063"/>
                  <a:ext cx="247650" cy="269875"/>
                </a:xfrm>
                <a:custGeom>
                  <a:avLst/>
                  <a:gdLst/>
                  <a:ahLst/>
                  <a:cxnLst>
                    <a:cxn ang="0">
                      <a:pos x="90" y="122"/>
                    </a:cxn>
                    <a:cxn ang="0">
                      <a:pos x="77" y="122"/>
                    </a:cxn>
                    <a:cxn ang="0">
                      <a:pos x="67" y="127"/>
                    </a:cxn>
                    <a:cxn ang="0">
                      <a:pos x="79" y="133"/>
                    </a:cxn>
                    <a:cxn ang="0">
                      <a:pos x="92" y="141"/>
                    </a:cxn>
                    <a:cxn ang="0">
                      <a:pos x="95" y="134"/>
                    </a:cxn>
                    <a:cxn ang="0">
                      <a:pos x="99" y="123"/>
                    </a:cxn>
                    <a:cxn ang="0">
                      <a:pos x="90" y="122"/>
                    </a:cxn>
                    <a:cxn ang="0">
                      <a:pos x="26" y="85"/>
                    </a:cxn>
                    <a:cxn ang="0">
                      <a:pos x="18" y="87"/>
                    </a:cxn>
                    <a:cxn ang="0">
                      <a:pos x="22" y="101"/>
                    </a:cxn>
                    <a:cxn ang="0">
                      <a:pos x="27" y="112"/>
                    </a:cxn>
                    <a:cxn ang="0">
                      <a:pos x="34" y="107"/>
                    </a:cxn>
                    <a:cxn ang="0">
                      <a:pos x="36" y="89"/>
                    </a:cxn>
                    <a:cxn ang="0">
                      <a:pos x="26" y="85"/>
                    </a:cxn>
                    <a:cxn ang="0">
                      <a:pos x="108" y="79"/>
                    </a:cxn>
                    <a:cxn ang="0">
                      <a:pos x="99" y="73"/>
                    </a:cxn>
                    <a:cxn ang="0">
                      <a:pos x="82" y="55"/>
                    </a:cxn>
                    <a:cxn ang="0">
                      <a:pos x="66" y="38"/>
                    </a:cxn>
                    <a:cxn ang="0">
                      <a:pos x="66" y="27"/>
                    </a:cxn>
                    <a:cxn ang="0">
                      <a:pos x="71" y="21"/>
                    </a:cxn>
                    <a:cxn ang="0">
                      <a:pos x="72" y="6"/>
                    </a:cxn>
                    <a:cxn ang="0">
                      <a:pos x="66" y="5"/>
                    </a:cxn>
                    <a:cxn ang="0">
                      <a:pos x="64" y="0"/>
                    </a:cxn>
                    <a:cxn ang="0">
                      <a:pos x="55" y="1"/>
                    </a:cxn>
                    <a:cxn ang="0">
                      <a:pos x="48" y="3"/>
                    </a:cxn>
                    <a:cxn ang="0">
                      <a:pos x="46" y="2"/>
                    </a:cxn>
                    <a:cxn ang="0">
                      <a:pos x="44" y="5"/>
                    </a:cxn>
                    <a:cxn ang="0">
                      <a:pos x="42" y="7"/>
                    </a:cxn>
                    <a:cxn ang="0">
                      <a:pos x="39" y="9"/>
                    </a:cxn>
                    <a:cxn ang="0">
                      <a:pos x="34" y="10"/>
                    </a:cxn>
                    <a:cxn ang="0">
                      <a:pos x="30" y="12"/>
                    </a:cxn>
                    <a:cxn ang="0">
                      <a:pos x="27" y="16"/>
                    </a:cxn>
                    <a:cxn ang="0">
                      <a:pos x="20" y="9"/>
                    </a:cxn>
                    <a:cxn ang="0">
                      <a:pos x="15" y="17"/>
                    </a:cxn>
                    <a:cxn ang="0">
                      <a:pos x="5" y="17"/>
                    </a:cxn>
                    <a:cxn ang="0">
                      <a:pos x="6" y="23"/>
                    </a:cxn>
                    <a:cxn ang="0">
                      <a:pos x="4" y="27"/>
                    </a:cxn>
                    <a:cxn ang="0">
                      <a:pos x="2" y="30"/>
                    </a:cxn>
                    <a:cxn ang="0">
                      <a:pos x="5" y="36"/>
                    </a:cxn>
                    <a:cxn ang="0">
                      <a:pos x="8" y="41"/>
                    </a:cxn>
                    <a:cxn ang="0">
                      <a:pos x="13" y="43"/>
                    </a:cxn>
                    <a:cxn ang="0">
                      <a:pos x="12" y="47"/>
                    </a:cxn>
                    <a:cxn ang="0">
                      <a:pos x="17" y="45"/>
                    </a:cxn>
                    <a:cxn ang="0">
                      <a:pos x="25" y="38"/>
                    </a:cxn>
                    <a:cxn ang="0">
                      <a:pos x="41" y="45"/>
                    </a:cxn>
                    <a:cxn ang="0">
                      <a:pos x="44" y="52"/>
                    </a:cxn>
                    <a:cxn ang="0">
                      <a:pos x="55" y="65"/>
                    </a:cxn>
                    <a:cxn ang="0">
                      <a:pos x="70" y="79"/>
                    </a:cxn>
                    <a:cxn ang="0">
                      <a:pos x="81" y="83"/>
                    </a:cxn>
                    <a:cxn ang="0">
                      <a:pos x="91" y="90"/>
                    </a:cxn>
                    <a:cxn ang="0">
                      <a:pos x="99" y="96"/>
                    </a:cxn>
                    <a:cxn ang="0">
                      <a:pos x="103" y="103"/>
                    </a:cxn>
                    <a:cxn ang="0">
                      <a:pos x="103" y="115"/>
                    </a:cxn>
                    <a:cxn ang="0">
                      <a:pos x="104" y="124"/>
                    </a:cxn>
                    <a:cxn ang="0">
                      <a:pos x="109" y="115"/>
                    </a:cxn>
                    <a:cxn ang="0">
                      <a:pos x="116" y="108"/>
                    </a:cxn>
                    <a:cxn ang="0">
                      <a:pos x="111" y="99"/>
                    </a:cxn>
                    <a:cxn ang="0">
                      <a:pos x="121" y="95"/>
                    </a:cxn>
                    <a:cxn ang="0">
                      <a:pos x="130" y="95"/>
                    </a:cxn>
                    <a:cxn ang="0">
                      <a:pos x="108" y="79"/>
                    </a:cxn>
                  </a:cxnLst>
                  <a:rect l="0" t="0" r="r" b="b"/>
                  <a:pathLst>
                    <a:path w="130" h="141">
                      <a:moveTo>
                        <a:pt x="90" y="122"/>
                      </a:moveTo>
                      <a:cubicBezTo>
                        <a:pt x="84" y="124"/>
                        <a:pt x="81" y="124"/>
                        <a:pt x="77" y="122"/>
                      </a:cubicBezTo>
                      <a:cubicBezTo>
                        <a:pt x="73" y="120"/>
                        <a:pt x="66" y="124"/>
                        <a:pt x="67" y="127"/>
                      </a:cubicBezTo>
                      <a:cubicBezTo>
                        <a:pt x="68" y="129"/>
                        <a:pt x="71" y="131"/>
                        <a:pt x="79" y="133"/>
                      </a:cubicBezTo>
                      <a:cubicBezTo>
                        <a:pt x="87" y="135"/>
                        <a:pt x="88" y="141"/>
                        <a:pt x="92" y="141"/>
                      </a:cubicBezTo>
                      <a:cubicBezTo>
                        <a:pt x="95" y="141"/>
                        <a:pt x="96" y="138"/>
                        <a:pt x="95" y="134"/>
                      </a:cubicBezTo>
                      <a:cubicBezTo>
                        <a:pt x="94" y="129"/>
                        <a:pt x="99" y="124"/>
                        <a:pt x="99" y="123"/>
                      </a:cubicBezTo>
                      <a:cubicBezTo>
                        <a:pt x="100" y="122"/>
                        <a:pt x="97" y="121"/>
                        <a:pt x="90" y="122"/>
                      </a:cubicBezTo>
                      <a:close/>
                      <a:moveTo>
                        <a:pt x="26" y="85"/>
                      </a:moveTo>
                      <a:cubicBezTo>
                        <a:pt x="22" y="88"/>
                        <a:pt x="19" y="84"/>
                        <a:pt x="18" y="87"/>
                      </a:cubicBezTo>
                      <a:cubicBezTo>
                        <a:pt x="16" y="90"/>
                        <a:pt x="23" y="95"/>
                        <a:pt x="22" y="101"/>
                      </a:cubicBezTo>
                      <a:cubicBezTo>
                        <a:pt x="20" y="108"/>
                        <a:pt x="23" y="116"/>
                        <a:pt x="27" y="112"/>
                      </a:cubicBezTo>
                      <a:cubicBezTo>
                        <a:pt x="30" y="108"/>
                        <a:pt x="32" y="110"/>
                        <a:pt x="34" y="107"/>
                      </a:cubicBezTo>
                      <a:cubicBezTo>
                        <a:pt x="37" y="104"/>
                        <a:pt x="35" y="94"/>
                        <a:pt x="36" y="89"/>
                      </a:cubicBezTo>
                      <a:cubicBezTo>
                        <a:pt x="38" y="84"/>
                        <a:pt x="30" y="81"/>
                        <a:pt x="26" y="85"/>
                      </a:cubicBezTo>
                      <a:close/>
                      <a:moveTo>
                        <a:pt x="108" y="79"/>
                      </a:moveTo>
                      <a:cubicBezTo>
                        <a:pt x="103" y="77"/>
                        <a:pt x="106" y="72"/>
                        <a:pt x="99" y="73"/>
                      </a:cubicBezTo>
                      <a:cubicBezTo>
                        <a:pt x="92" y="73"/>
                        <a:pt x="84" y="64"/>
                        <a:pt x="82" y="55"/>
                      </a:cubicBezTo>
                      <a:cubicBezTo>
                        <a:pt x="79" y="45"/>
                        <a:pt x="69" y="44"/>
                        <a:pt x="66" y="38"/>
                      </a:cubicBezTo>
                      <a:cubicBezTo>
                        <a:pt x="63" y="33"/>
                        <a:pt x="68" y="32"/>
                        <a:pt x="66" y="27"/>
                      </a:cubicBezTo>
                      <a:cubicBezTo>
                        <a:pt x="65" y="24"/>
                        <a:pt x="68" y="22"/>
                        <a:pt x="71" y="21"/>
                      </a:cubicBezTo>
                      <a:cubicBezTo>
                        <a:pt x="71" y="15"/>
                        <a:pt x="71" y="9"/>
                        <a:pt x="72" y="6"/>
                      </a:cubicBezTo>
                      <a:cubicBezTo>
                        <a:pt x="69" y="5"/>
                        <a:pt x="67" y="5"/>
                        <a:pt x="66" y="5"/>
                      </a:cubicBezTo>
                      <a:cubicBezTo>
                        <a:pt x="65" y="4"/>
                        <a:pt x="64" y="0"/>
                        <a:pt x="64" y="0"/>
                      </a:cubicBezTo>
                      <a:cubicBezTo>
                        <a:pt x="63" y="0"/>
                        <a:pt x="56" y="0"/>
                        <a:pt x="55" y="1"/>
                      </a:cubicBezTo>
                      <a:cubicBezTo>
                        <a:pt x="53" y="2"/>
                        <a:pt x="50" y="5"/>
                        <a:pt x="48" y="3"/>
                      </a:cubicBezTo>
                      <a:cubicBezTo>
                        <a:pt x="47" y="3"/>
                        <a:pt x="47" y="3"/>
                        <a:pt x="46" y="2"/>
                      </a:cubicBezTo>
                      <a:cubicBezTo>
                        <a:pt x="44" y="5"/>
                        <a:pt x="44" y="5"/>
                        <a:pt x="44" y="5"/>
                      </a:cubicBezTo>
                      <a:cubicBezTo>
                        <a:pt x="44" y="5"/>
                        <a:pt x="44" y="7"/>
                        <a:pt x="42" y="7"/>
                      </a:cubicBezTo>
                      <a:cubicBezTo>
                        <a:pt x="41" y="7"/>
                        <a:pt x="39" y="6"/>
                        <a:pt x="39" y="9"/>
                      </a:cubicBezTo>
                      <a:cubicBezTo>
                        <a:pt x="39" y="11"/>
                        <a:pt x="35" y="10"/>
                        <a:pt x="34" y="10"/>
                      </a:cubicBezTo>
                      <a:cubicBezTo>
                        <a:pt x="32" y="10"/>
                        <a:pt x="30" y="10"/>
                        <a:pt x="30" y="12"/>
                      </a:cubicBezTo>
                      <a:cubicBezTo>
                        <a:pt x="30" y="14"/>
                        <a:pt x="29" y="19"/>
                        <a:pt x="27" y="16"/>
                      </a:cubicBezTo>
                      <a:cubicBezTo>
                        <a:pt x="24" y="14"/>
                        <a:pt x="21" y="8"/>
                        <a:pt x="20" y="9"/>
                      </a:cubicBezTo>
                      <a:cubicBezTo>
                        <a:pt x="19" y="9"/>
                        <a:pt x="17" y="17"/>
                        <a:pt x="15" y="17"/>
                      </a:cubicBezTo>
                      <a:cubicBezTo>
                        <a:pt x="13" y="17"/>
                        <a:pt x="8" y="17"/>
                        <a:pt x="5" y="17"/>
                      </a:cubicBezTo>
                      <a:cubicBezTo>
                        <a:pt x="4" y="20"/>
                        <a:pt x="5" y="22"/>
                        <a:pt x="6" y="23"/>
                      </a:cubicBezTo>
                      <a:cubicBezTo>
                        <a:pt x="8" y="23"/>
                        <a:pt x="6" y="26"/>
                        <a:pt x="4" y="27"/>
                      </a:cubicBezTo>
                      <a:cubicBezTo>
                        <a:pt x="3" y="28"/>
                        <a:pt x="0" y="27"/>
                        <a:pt x="2" y="30"/>
                      </a:cubicBezTo>
                      <a:cubicBezTo>
                        <a:pt x="4" y="33"/>
                        <a:pt x="7" y="33"/>
                        <a:pt x="5" y="36"/>
                      </a:cubicBezTo>
                      <a:cubicBezTo>
                        <a:pt x="3" y="38"/>
                        <a:pt x="5" y="41"/>
                        <a:pt x="8" y="41"/>
                      </a:cubicBezTo>
                      <a:cubicBezTo>
                        <a:pt x="10" y="41"/>
                        <a:pt x="14" y="41"/>
                        <a:pt x="13" y="43"/>
                      </a:cubicBezTo>
                      <a:cubicBezTo>
                        <a:pt x="12" y="44"/>
                        <a:pt x="12" y="45"/>
                        <a:pt x="12" y="47"/>
                      </a:cubicBezTo>
                      <a:cubicBezTo>
                        <a:pt x="14" y="46"/>
                        <a:pt x="15" y="46"/>
                        <a:pt x="17" y="45"/>
                      </a:cubicBezTo>
                      <a:cubicBezTo>
                        <a:pt x="21" y="43"/>
                        <a:pt x="19" y="40"/>
                        <a:pt x="25" y="38"/>
                      </a:cubicBezTo>
                      <a:cubicBezTo>
                        <a:pt x="31" y="37"/>
                        <a:pt x="38" y="42"/>
                        <a:pt x="41" y="45"/>
                      </a:cubicBezTo>
                      <a:cubicBezTo>
                        <a:pt x="43" y="49"/>
                        <a:pt x="44" y="49"/>
                        <a:pt x="44" y="52"/>
                      </a:cubicBezTo>
                      <a:cubicBezTo>
                        <a:pt x="45" y="55"/>
                        <a:pt x="47" y="60"/>
                        <a:pt x="55" y="65"/>
                      </a:cubicBezTo>
                      <a:cubicBezTo>
                        <a:pt x="63" y="71"/>
                        <a:pt x="66" y="76"/>
                        <a:pt x="70" y="79"/>
                      </a:cubicBezTo>
                      <a:cubicBezTo>
                        <a:pt x="74" y="81"/>
                        <a:pt x="79" y="80"/>
                        <a:pt x="81" y="83"/>
                      </a:cubicBezTo>
                      <a:cubicBezTo>
                        <a:pt x="84" y="86"/>
                        <a:pt x="87" y="88"/>
                        <a:pt x="91" y="90"/>
                      </a:cubicBezTo>
                      <a:cubicBezTo>
                        <a:pt x="95" y="92"/>
                        <a:pt x="95" y="96"/>
                        <a:pt x="99" y="96"/>
                      </a:cubicBezTo>
                      <a:cubicBezTo>
                        <a:pt x="103" y="97"/>
                        <a:pt x="100" y="100"/>
                        <a:pt x="103" y="103"/>
                      </a:cubicBezTo>
                      <a:cubicBezTo>
                        <a:pt x="105" y="106"/>
                        <a:pt x="106" y="112"/>
                        <a:pt x="103" y="115"/>
                      </a:cubicBezTo>
                      <a:cubicBezTo>
                        <a:pt x="101" y="119"/>
                        <a:pt x="102" y="124"/>
                        <a:pt x="104" y="124"/>
                      </a:cubicBezTo>
                      <a:cubicBezTo>
                        <a:pt x="105" y="124"/>
                        <a:pt x="109" y="118"/>
                        <a:pt x="109" y="115"/>
                      </a:cubicBezTo>
                      <a:cubicBezTo>
                        <a:pt x="110" y="112"/>
                        <a:pt x="113" y="112"/>
                        <a:pt x="116" y="108"/>
                      </a:cubicBezTo>
                      <a:cubicBezTo>
                        <a:pt x="118" y="105"/>
                        <a:pt x="112" y="104"/>
                        <a:pt x="111" y="99"/>
                      </a:cubicBezTo>
                      <a:cubicBezTo>
                        <a:pt x="109" y="95"/>
                        <a:pt x="116" y="91"/>
                        <a:pt x="121" y="95"/>
                      </a:cubicBezTo>
                      <a:cubicBezTo>
                        <a:pt x="127" y="98"/>
                        <a:pt x="130" y="101"/>
                        <a:pt x="130" y="95"/>
                      </a:cubicBezTo>
                      <a:cubicBezTo>
                        <a:pt x="130" y="89"/>
                        <a:pt x="112" y="82"/>
                        <a:pt x="108" y="79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1" name="Freeform 175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752975" y="2251075"/>
                  <a:ext cx="26988" cy="33338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1" y="8"/>
                    </a:cxn>
                    <a:cxn ang="0">
                      <a:pos x="0" y="12"/>
                    </a:cxn>
                    <a:cxn ang="0">
                      <a:pos x="8" y="18"/>
                    </a:cxn>
                    <a:cxn ang="0">
                      <a:pos x="9" y="18"/>
                    </a:cxn>
                    <a:cxn ang="0">
                      <a:pos x="14" y="10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4" h="18">
                      <a:moveTo>
                        <a:pt x="5" y="0"/>
                      </a:moveTo>
                      <a:cubicBezTo>
                        <a:pt x="3" y="3"/>
                        <a:pt x="0" y="7"/>
                        <a:pt x="1" y="8"/>
                      </a:cubicBezTo>
                      <a:cubicBezTo>
                        <a:pt x="1" y="9"/>
                        <a:pt x="0" y="10"/>
                        <a:pt x="0" y="12"/>
                      </a:cubicBezTo>
                      <a:cubicBezTo>
                        <a:pt x="3" y="14"/>
                        <a:pt x="6" y="16"/>
                        <a:pt x="8" y="18"/>
                      </a:cubicBezTo>
                      <a:cubicBezTo>
                        <a:pt x="8" y="18"/>
                        <a:pt x="8" y="18"/>
                        <a:pt x="9" y="18"/>
                      </a:cubicBezTo>
                      <a:cubicBezTo>
                        <a:pt x="9" y="14"/>
                        <a:pt x="12" y="10"/>
                        <a:pt x="14" y="10"/>
                      </a:cubicBezTo>
                      <a:cubicBezTo>
                        <a:pt x="11" y="7"/>
                        <a:pt x="7" y="2"/>
                        <a:pt x="5" y="0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2" name="Freeform 176      (向天歌演示原创作品：www.TopPPT.cn)"/>
                <p:cNvSpPr>
                  <a:spLocks/>
                </p:cNvSpPr>
                <p:nvPr/>
              </p:nvSpPr>
              <p:spPr bwMode="auto">
                <a:xfrm>
                  <a:off x="4759325" y="2174875"/>
                  <a:ext cx="90488" cy="106363"/>
                </a:xfrm>
                <a:custGeom>
                  <a:avLst/>
                  <a:gdLst/>
                  <a:ahLst/>
                  <a:cxnLst>
                    <a:cxn ang="0">
                      <a:pos x="41" y="37"/>
                    </a:cxn>
                    <a:cxn ang="0">
                      <a:pos x="41" y="29"/>
                    </a:cxn>
                    <a:cxn ang="0">
                      <a:pos x="42" y="23"/>
                    </a:cxn>
                    <a:cxn ang="0">
                      <a:pos x="29" y="20"/>
                    </a:cxn>
                    <a:cxn ang="0">
                      <a:pos x="28" y="13"/>
                    </a:cxn>
                    <a:cxn ang="0">
                      <a:pos x="24" y="9"/>
                    </a:cxn>
                    <a:cxn ang="0">
                      <a:pos x="20" y="2"/>
                    </a:cxn>
                    <a:cxn ang="0">
                      <a:pos x="20" y="2"/>
                    </a:cxn>
                    <a:cxn ang="0">
                      <a:pos x="17" y="1"/>
                    </a:cxn>
                    <a:cxn ang="0">
                      <a:pos x="12" y="0"/>
                    </a:cxn>
                    <a:cxn ang="0">
                      <a:pos x="0" y="3"/>
                    </a:cxn>
                    <a:cxn ang="0">
                      <a:pos x="3" y="10"/>
                    </a:cxn>
                    <a:cxn ang="0">
                      <a:pos x="7" y="18"/>
                    </a:cxn>
                    <a:cxn ang="0">
                      <a:pos x="6" y="36"/>
                    </a:cxn>
                    <a:cxn ang="0">
                      <a:pos x="2" y="40"/>
                    </a:cxn>
                    <a:cxn ang="0">
                      <a:pos x="11" y="50"/>
                    </a:cxn>
                    <a:cxn ang="0">
                      <a:pos x="11" y="50"/>
                    </a:cxn>
                    <a:cxn ang="0">
                      <a:pos x="21" y="56"/>
                    </a:cxn>
                    <a:cxn ang="0">
                      <a:pos x="41" y="52"/>
                    </a:cxn>
                    <a:cxn ang="0">
                      <a:pos x="41" y="49"/>
                    </a:cxn>
                    <a:cxn ang="0">
                      <a:pos x="45" y="44"/>
                    </a:cxn>
                    <a:cxn ang="0">
                      <a:pos x="41" y="37"/>
                    </a:cxn>
                  </a:cxnLst>
                  <a:rect l="0" t="0" r="r" b="b"/>
                  <a:pathLst>
                    <a:path w="47" h="56">
                      <a:moveTo>
                        <a:pt x="41" y="37"/>
                      </a:moveTo>
                      <a:cubicBezTo>
                        <a:pt x="39" y="35"/>
                        <a:pt x="39" y="31"/>
                        <a:pt x="41" y="29"/>
                      </a:cubicBezTo>
                      <a:cubicBezTo>
                        <a:pt x="44" y="28"/>
                        <a:pt x="42" y="26"/>
                        <a:pt x="42" y="23"/>
                      </a:cubicBezTo>
                      <a:cubicBezTo>
                        <a:pt x="42" y="21"/>
                        <a:pt x="31" y="20"/>
                        <a:pt x="29" y="20"/>
                      </a:cubicBezTo>
                      <a:cubicBezTo>
                        <a:pt x="27" y="19"/>
                        <a:pt x="30" y="13"/>
                        <a:pt x="28" y="13"/>
                      </a:cubicBezTo>
                      <a:cubicBezTo>
                        <a:pt x="25" y="13"/>
                        <a:pt x="24" y="11"/>
                        <a:pt x="24" y="9"/>
                      </a:cubicBezTo>
                      <a:cubicBezTo>
                        <a:pt x="24" y="7"/>
                        <a:pt x="20" y="3"/>
                        <a:pt x="20" y="2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19" y="1"/>
                        <a:pt x="17" y="1"/>
                        <a:pt x="17" y="1"/>
                      </a:cubicBezTo>
                      <a:cubicBezTo>
                        <a:pt x="15" y="1"/>
                        <a:pt x="12" y="0"/>
                        <a:pt x="12" y="0"/>
                      </a:cubicBezTo>
                      <a:cubicBezTo>
                        <a:pt x="12" y="0"/>
                        <a:pt x="5" y="2"/>
                        <a:pt x="0" y="3"/>
                      </a:cubicBezTo>
                      <a:cubicBezTo>
                        <a:pt x="1" y="6"/>
                        <a:pt x="2" y="9"/>
                        <a:pt x="3" y="10"/>
                      </a:cubicBezTo>
                      <a:cubicBezTo>
                        <a:pt x="7" y="11"/>
                        <a:pt x="6" y="15"/>
                        <a:pt x="7" y="18"/>
                      </a:cubicBezTo>
                      <a:cubicBezTo>
                        <a:pt x="8" y="21"/>
                        <a:pt x="8" y="36"/>
                        <a:pt x="6" y="36"/>
                      </a:cubicBezTo>
                      <a:cubicBezTo>
                        <a:pt x="5" y="36"/>
                        <a:pt x="4" y="37"/>
                        <a:pt x="2" y="40"/>
                      </a:cubicBezTo>
                      <a:cubicBezTo>
                        <a:pt x="4" y="42"/>
                        <a:pt x="8" y="47"/>
                        <a:pt x="11" y="50"/>
                      </a:cubicBezTo>
                      <a:cubicBezTo>
                        <a:pt x="11" y="50"/>
                        <a:pt x="11" y="50"/>
                        <a:pt x="11" y="50"/>
                      </a:cubicBezTo>
                      <a:cubicBezTo>
                        <a:pt x="13" y="50"/>
                        <a:pt x="21" y="56"/>
                        <a:pt x="21" y="56"/>
                      </a:cubicBezTo>
                      <a:cubicBezTo>
                        <a:pt x="21" y="56"/>
                        <a:pt x="33" y="53"/>
                        <a:pt x="41" y="52"/>
                      </a:cubicBezTo>
                      <a:cubicBezTo>
                        <a:pt x="41" y="51"/>
                        <a:pt x="41" y="50"/>
                        <a:pt x="41" y="49"/>
                      </a:cubicBezTo>
                      <a:cubicBezTo>
                        <a:pt x="41" y="47"/>
                        <a:pt x="43" y="44"/>
                        <a:pt x="45" y="44"/>
                      </a:cubicBezTo>
                      <a:cubicBezTo>
                        <a:pt x="47" y="44"/>
                        <a:pt x="44" y="39"/>
                        <a:pt x="41" y="37"/>
                      </a:cubicBezTo>
                      <a:close/>
                    </a:path>
                  </a:pathLst>
                </a:custGeom>
                <a:grpFill/>
                <a:ln w="1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443" name="矩形 442"/>
              <p:cNvSpPr/>
              <p:nvPr/>
            </p:nvSpPr>
            <p:spPr>
              <a:xfrm>
                <a:off x="2533687" y="4955591"/>
                <a:ext cx="74780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1200" b="1" u="sng" kern="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Chile</a:t>
                </a:r>
                <a:endParaRPr lang="zh-CN" altLang="en-US" sz="1200" b="1" u="sng" kern="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444" name="Elbow Connector 220"/>
              <p:cNvCxnSpPr/>
              <p:nvPr/>
            </p:nvCxnSpPr>
            <p:spPr>
              <a:xfrm rot="10800000">
                <a:off x="3123436" y="5165447"/>
                <a:ext cx="491367" cy="302767"/>
              </a:xfrm>
              <a:prstGeom prst="bentConnector3">
                <a:avLst>
                  <a:gd name="adj1" fmla="val 50000"/>
                </a:avLst>
              </a:prstGeom>
              <a:grpFill/>
              <a:ln w="12700" cap="flat" cmpd="sng" algn="ctr">
                <a:solidFill>
                  <a:srgbClr val="FF99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sp>
            <p:nvSpPr>
              <p:cNvPr id="445" name="矩形 444"/>
              <p:cNvSpPr/>
              <p:nvPr/>
            </p:nvSpPr>
            <p:spPr>
              <a:xfrm>
                <a:off x="4660334" y="4932901"/>
                <a:ext cx="882535" cy="313715"/>
              </a:xfrm>
              <a:prstGeom prst="rect">
                <a:avLst/>
              </a:prstGeom>
              <a:no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lIns="121872" tIns="0" rIns="121872" bIns="60935" rtlCol="0" anchor="ctr"/>
              <a:lstStyle/>
              <a:p>
                <a:pPr algn="ctr"/>
                <a:r>
                  <a:rPr lang="en-US" altLang="zh-CN" sz="1200" b="1" u="sng" kern="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Congo</a:t>
                </a:r>
                <a:endParaRPr lang="zh-CN" altLang="en-US" sz="1200" b="1" u="sng" kern="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446" name="Elbow Connector 223"/>
              <p:cNvCxnSpPr/>
              <p:nvPr/>
            </p:nvCxnSpPr>
            <p:spPr>
              <a:xfrm rot="10800000" flipV="1">
                <a:off x="5300101" y="4763830"/>
                <a:ext cx="565533" cy="364398"/>
              </a:xfrm>
              <a:prstGeom prst="bentConnector3">
                <a:avLst>
                  <a:gd name="adj1" fmla="val 64267"/>
                </a:avLst>
              </a:prstGeom>
              <a:grpFill/>
              <a:ln w="12700" cap="flat" cmpd="sng" algn="ctr">
                <a:solidFill>
                  <a:srgbClr val="FF99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sp>
            <p:nvSpPr>
              <p:cNvPr id="698" name="矩形 697"/>
              <p:cNvSpPr/>
              <p:nvPr/>
            </p:nvSpPr>
            <p:spPr>
              <a:xfrm>
                <a:off x="3833384" y="3745479"/>
                <a:ext cx="95082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200" b="1" u="sng" kern="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Ethiopia</a:t>
                </a:r>
                <a:endParaRPr lang="zh-CN" altLang="en-US" sz="1200" b="1" u="sng" kern="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699" name="Elbow Connector 220"/>
              <p:cNvCxnSpPr/>
              <p:nvPr/>
            </p:nvCxnSpPr>
            <p:spPr>
              <a:xfrm rot="10800000">
                <a:off x="4699268" y="3955621"/>
                <a:ext cx="1668430" cy="311222"/>
              </a:xfrm>
              <a:prstGeom prst="bentConnector3">
                <a:avLst>
                  <a:gd name="adj1" fmla="val 50000"/>
                </a:avLst>
              </a:prstGeom>
              <a:grpFill/>
              <a:ln w="12700" cap="flat" cmpd="sng" algn="ctr">
                <a:solidFill>
                  <a:srgbClr val="FF99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701" name="Elbow Connector 234"/>
              <p:cNvCxnSpPr/>
              <p:nvPr/>
            </p:nvCxnSpPr>
            <p:spPr>
              <a:xfrm rot="16200000" flipV="1">
                <a:off x="4829335" y="2628280"/>
                <a:ext cx="1922373" cy="149184"/>
              </a:xfrm>
              <a:prstGeom prst="bentConnector3">
                <a:avLst>
                  <a:gd name="adj1" fmla="val 50000"/>
                </a:avLst>
              </a:prstGeom>
              <a:grpFill/>
              <a:ln w="12700" cap="flat" cmpd="sng" algn="ctr">
                <a:solidFill>
                  <a:srgbClr val="FF99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sp>
            <p:nvSpPr>
              <p:cNvPr id="702" name="矩形 701"/>
              <p:cNvSpPr/>
              <p:nvPr/>
            </p:nvSpPr>
            <p:spPr>
              <a:xfrm>
                <a:off x="6451788" y="1872502"/>
                <a:ext cx="1114577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200" b="1" u="sng" kern="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Belarus </a:t>
                </a:r>
                <a:endParaRPr lang="zh-CN" altLang="en-US" sz="1200" b="1" u="sng" kern="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3" name="矩形 702"/>
              <p:cNvSpPr/>
              <p:nvPr/>
            </p:nvSpPr>
            <p:spPr>
              <a:xfrm>
                <a:off x="7766027" y="1274196"/>
                <a:ext cx="91448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200" b="1" u="sng" kern="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Russia</a:t>
                </a:r>
                <a:endParaRPr lang="zh-CN" altLang="en-US" sz="1200" b="1" u="sng" kern="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704" name="Elbow Connector 234"/>
              <p:cNvCxnSpPr/>
              <p:nvPr/>
            </p:nvCxnSpPr>
            <p:spPr>
              <a:xfrm rot="16200000" flipV="1">
                <a:off x="7330623" y="2118386"/>
                <a:ext cx="1449881" cy="210917"/>
              </a:xfrm>
              <a:prstGeom prst="bentConnector3">
                <a:avLst>
                  <a:gd name="adj1" fmla="val 50000"/>
                </a:avLst>
              </a:prstGeom>
              <a:grpFill/>
              <a:ln w="12700" cmpd="sng">
                <a:solidFill>
                  <a:srgbClr val="FF99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5" name="Elbow Connector 234"/>
              <p:cNvCxnSpPr/>
              <p:nvPr/>
            </p:nvCxnSpPr>
            <p:spPr>
              <a:xfrm rot="5400000" flipH="1" flipV="1">
                <a:off x="6039507" y="2410795"/>
                <a:ext cx="1007458" cy="352860"/>
              </a:xfrm>
              <a:prstGeom prst="bentConnector3">
                <a:avLst>
                  <a:gd name="adj1" fmla="val 100827"/>
                </a:avLst>
              </a:prstGeom>
              <a:grpFill/>
              <a:ln w="12700" cmpd="sng">
                <a:solidFill>
                  <a:srgbClr val="FF99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6" name="矩形 705"/>
              <p:cNvSpPr/>
              <p:nvPr/>
            </p:nvSpPr>
            <p:spPr>
              <a:xfrm>
                <a:off x="6925566" y="4467229"/>
                <a:ext cx="105542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200" b="1" u="sng" kern="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Pakistan</a:t>
                </a:r>
                <a:endParaRPr lang="zh-CN" altLang="en-US" sz="1200" b="1" u="sng" kern="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707" name="Elbow Connector 234"/>
              <p:cNvCxnSpPr/>
              <p:nvPr/>
            </p:nvCxnSpPr>
            <p:spPr>
              <a:xfrm rot="5400000">
                <a:off x="6907919" y="4111136"/>
                <a:ext cx="745659" cy="337968"/>
              </a:xfrm>
              <a:prstGeom prst="bentConnector3">
                <a:avLst>
                  <a:gd name="adj1" fmla="val 50000"/>
                </a:avLst>
              </a:prstGeom>
              <a:grpFill/>
              <a:ln w="12700" cmpd="sng">
                <a:solidFill>
                  <a:srgbClr val="FF99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8" name="矩形 707"/>
              <p:cNvSpPr/>
              <p:nvPr/>
            </p:nvSpPr>
            <p:spPr>
              <a:xfrm>
                <a:off x="8328213" y="5769463"/>
                <a:ext cx="981099" cy="383807"/>
              </a:xfrm>
              <a:prstGeom prst="rect">
                <a:avLst/>
              </a:prstGeom>
              <a:no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lIns="121872" tIns="0" rIns="121872" bIns="60935" rtlCol="0" anchor="ctr"/>
              <a:lstStyle/>
              <a:p>
                <a:pPr algn="ctr"/>
                <a:r>
                  <a:rPr lang="en-US" altLang="zh-CN" sz="1200" b="1" u="sng" kern="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Australia</a:t>
                </a:r>
                <a:endParaRPr lang="zh-CN" altLang="en-US" sz="1200" b="1" u="sng" kern="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709" name="Elbow Connector 234"/>
              <p:cNvCxnSpPr/>
              <p:nvPr/>
            </p:nvCxnSpPr>
            <p:spPr>
              <a:xfrm rot="5400000">
                <a:off x="9155515" y="5598205"/>
                <a:ext cx="436483" cy="373181"/>
              </a:xfrm>
              <a:prstGeom prst="bentConnector3">
                <a:avLst>
                  <a:gd name="adj1" fmla="val 100278"/>
                </a:avLst>
              </a:prstGeom>
              <a:grpFill/>
              <a:ln w="12700" cmpd="sng">
                <a:solidFill>
                  <a:srgbClr val="FFCC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0" name="矩形 709"/>
              <p:cNvSpPr/>
              <p:nvPr/>
            </p:nvSpPr>
            <p:spPr>
              <a:xfrm>
                <a:off x="9276177" y="3777189"/>
                <a:ext cx="160470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200" b="1" u="sng" kern="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Republic of Korea</a:t>
                </a:r>
                <a:endParaRPr lang="zh-CN" altLang="en-US" sz="1200" b="1" u="sng" kern="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711" name="Elbow Connector 231"/>
              <p:cNvCxnSpPr/>
              <p:nvPr/>
            </p:nvCxnSpPr>
            <p:spPr>
              <a:xfrm>
                <a:off x="9055246" y="3726509"/>
                <a:ext cx="305430" cy="253493"/>
              </a:xfrm>
              <a:prstGeom prst="bentConnector3">
                <a:avLst>
                  <a:gd name="adj1" fmla="val -2669"/>
                </a:avLst>
              </a:prstGeom>
              <a:grpFill/>
              <a:ln w="12700" cmpd="sng">
                <a:solidFill>
                  <a:srgbClr val="FF99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2" name="矩形 711"/>
              <p:cNvSpPr/>
              <p:nvPr/>
            </p:nvSpPr>
            <p:spPr>
              <a:xfrm>
                <a:off x="10003007" y="3170545"/>
                <a:ext cx="64357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200" b="1" u="sng" kern="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Japan</a:t>
                </a:r>
                <a:endParaRPr lang="zh-CN" altLang="en-US" sz="1200" b="1" u="sng" kern="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713" name="Elbow Connector 231"/>
              <p:cNvCxnSpPr/>
              <p:nvPr/>
            </p:nvCxnSpPr>
            <p:spPr>
              <a:xfrm flipV="1">
                <a:off x="9435228" y="3382182"/>
                <a:ext cx="651796" cy="300040"/>
              </a:xfrm>
              <a:prstGeom prst="bentConnector3">
                <a:avLst>
                  <a:gd name="adj1" fmla="val 50000"/>
                </a:avLst>
              </a:prstGeom>
              <a:grpFill/>
              <a:ln w="12700" cmpd="sng">
                <a:solidFill>
                  <a:srgbClr val="FF99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1" name="矩形 720"/>
              <p:cNvSpPr/>
              <p:nvPr/>
            </p:nvSpPr>
            <p:spPr>
              <a:xfrm>
                <a:off x="9501004" y="4143993"/>
                <a:ext cx="105411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200" b="1" u="sng" kern="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Vietnam</a:t>
                </a:r>
                <a:endParaRPr lang="zh-CN" altLang="en-US" sz="1200" b="1" u="sng" kern="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722" name="Elbow Connector 231"/>
              <p:cNvCxnSpPr/>
              <p:nvPr/>
            </p:nvCxnSpPr>
            <p:spPr>
              <a:xfrm>
                <a:off x="8465196" y="4166118"/>
                <a:ext cx="1244864" cy="189817"/>
              </a:xfrm>
              <a:prstGeom prst="bentConnector3">
                <a:avLst>
                  <a:gd name="adj1" fmla="val -330"/>
                </a:avLst>
              </a:prstGeom>
              <a:grpFill/>
              <a:ln w="12700" cmpd="sng">
                <a:solidFill>
                  <a:srgbClr val="FF99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4" name="矩形 723"/>
              <p:cNvSpPr/>
              <p:nvPr/>
            </p:nvSpPr>
            <p:spPr>
              <a:xfrm>
                <a:off x="7076839" y="4997126"/>
                <a:ext cx="1193146" cy="306972"/>
              </a:xfrm>
              <a:prstGeom prst="rect">
                <a:avLst/>
              </a:prstGeom>
              <a:no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lIns="121872" tIns="0" rIns="121872" bIns="60935" rtlCol="0" anchor="ctr"/>
              <a:lstStyle/>
              <a:p>
                <a:pPr algn="ctr"/>
                <a:r>
                  <a:rPr lang="en-US" altLang="zh-CN" sz="1200" b="1" u="sng" kern="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Bangladesh</a:t>
                </a:r>
                <a:endParaRPr lang="zh-CN" altLang="en-US" sz="1200" b="1" u="sng" kern="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725" name="Elbow Connector 234"/>
              <p:cNvCxnSpPr/>
              <p:nvPr/>
            </p:nvCxnSpPr>
            <p:spPr>
              <a:xfrm rot="16200000" flipH="1">
                <a:off x="7537491" y="4563565"/>
                <a:ext cx="1073696" cy="100401"/>
              </a:xfrm>
              <a:prstGeom prst="bentConnector3">
                <a:avLst>
                  <a:gd name="adj1" fmla="val 50000"/>
                </a:avLst>
              </a:prstGeom>
              <a:grpFill/>
              <a:ln w="12700" cmpd="sng">
                <a:solidFill>
                  <a:srgbClr val="FF99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6" name="矩形 725"/>
              <p:cNvSpPr/>
              <p:nvPr/>
            </p:nvSpPr>
            <p:spPr>
              <a:xfrm>
                <a:off x="9677169" y="4581570"/>
                <a:ext cx="102219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200" b="1" u="sng" kern="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Indonesia</a:t>
                </a:r>
                <a:endParaRPr lang="zh-CN" altLang="en-US" sz="1200" b="1" u="sng" kern="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727" name="Elbow Connector 234"/>
              <p:cNvCxnSpPr/>
              <p:nvPr/>
            </p:nvCxnSpPr>
            <p:spPr>
              <a:xfrm>
                <a:off x="8346190" y="4684698"/>
                <a:ext cx="1443293" cy="81890"/>
              </a:xfrm>
              <a:prstGeom prst="bentConnector3">
                <a:avLst>
                  <a:gd name="adj1" fmla="val 50000"/>
                </a:avLst>
              </a:prstGeom>
              <a:grpFill/>
              <a:ln w="12700" cmpd="sng">
                <a:solidFill>
                  <a:srgbClr val="FF99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6" name="Oval 617"/>
            <p:cNvSpPr/>
            <p:nvPr/>
          </p:nvSpPr>
          <p:spPr bwMode="auto">
            <a:xfrm>
              <a:off x="7864097" y="2873454"/>
              <a:ext cx="67085" cy="5659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0004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  <a:latin typeface="幼圆" pitchFamily="49" charset="-122"/>
                <a:ea typeface="幼圆" pitchFamily="49" charset="-122"/>
              </a:endParaRPr>
            </a:p>
          </p:txBody>
        </p:sp>
        <p:sp>
          <p:nvSpPr>
            <p:cNvPr id="223" name="Oval 617"/>
            <p:cNvSpPr/>
            <p:nvPr/>
          </p:nvSpPr>
          <p:spPr bwMode="auto">
            <a:xfrm>
              <a:off x="8161696" y="4058296"/>
              <a:ext cx="67085" cy="5659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0004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  <a:latin typeface="幼圆" pitchFamily="49" charset="-122"/>
                <a:ea typeface="幼圆" pitchFamily="49" charset="-122"/>
              </a:endParaRPr>
            </a:p>
          </p:txBody>
        </p:sp>
        <p:sp>
          <p:nvSpPr>
            <p:cNvPr id="224" name="Oval 617"/>
            <p:cNvSpPr/>
            <p:nvPr/>
          </p:nvSpPr>
          <p:spPr bwMode="auto">
            <a:xfrm>
              <a:off x="9084545" y="3575411"/>
              <a:ext cx="67085" cy="5659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0004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  <a:latin typeface="幼圆" pitchFamily="49" charset="-122"/>
                <a:ea typeface="幼圆" pitchFamily="49" charset="-122"/>
              </a:endParaRPr>
            </a:p>
          </p:txBody>
        </p:sp>
        <p:sp>
          <p:nvSpPr>
            <p:cNvPr id="225" name="Oval 617"/>
            <p:cNvSpPr/>
            <p:nvPr/>
          </p:nvSpPr>
          <p:spPr bwMode="auto">
            <a:xfrm>
              <a:off x="8761537" y="3550561"/>
              <a:ext cx="67085" cy="5659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0004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  <a:latin typeface="幼圆" pitchFamily="49" charset="-122"/>
                <a:ea typeface="幼圆" pitchFamily="49" charset="-122"/>
              </a:endParaRPr>
            </a:p>
          </p:txBody>
        </p:sp>
        <p:sp>
          <p:nvSpPr>
            <p:cNvPr id="226" name="Oval 617"/>
            <p:cNvSpPr/>
            <p:nvPr/>
          </p:nvSpPr>
          <p:spPr bwMode="auto">
            <a:xfrm>
              <a:off x="9264674" y="5390606"/>
              <a:ext cx="67085" cy="5659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0004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  <a:latin typeface="幼圆" pitchFamily="49" charset="-122"/>
                <a:ea typeface="幼圆" pitchFamily="49" charset="-122"/>
              </a:endParaRPr>
            </a:p>
          </p:txBody>
        </p:sp>
        <p:sp>
          <p:nvSpPr>
            <p:cNvPr id="229" name="Oval 617"/>
            <p:cNvSpPr/>
            <p:nvPr/>
          </p:nvSpPr>
          <p:spPr bwMode="auto">
            <a:xfrm>
              <a:off x="7739041" y="3930388"/>
              <a:ext cx="67085" cy="5659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0004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  <a:latin typeface="幼圆" pitchFamily="49" charset="-122"/>
                <a:ea typeface="幼圆" pitchFamily="49" charset="-122"/>
              </a:endParaRPr>
            </a:p>
          </p:txBody>
        </p:sp>
        <p:sp>
          <p:nvSpPr>
            <p:cNvPr id="230" name="Oval 617"/>
            <p:cNvSpPr/>
            <p:nvPr/>
          </p:nvSpPr>
          <p:spPr bwMode="auto">
            <a:xfrm>
              <a:off x="8038250" y="4609367"/>
              <a:ext cx="67085" cy="5659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0004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  <a:latin typeface="幼圆" pitchFamily="49" charset="-122"/>
                <a:ea typeface="幼圆" pitchFamily="49" charset="-122"/>
              </a:endParaRPr>
            </a:p>
          </p:txBody>
        </p:sp>
        <p:sp>
          <p:nvSpPr>
            <p:cNvPr id="234" name="Oval 617"/>
            <p:cNvSpPr/>
            <p:nvPr/>
          </p:nvSpPr>
          <p:spPr bwMode="auto">
            <a:xfrm>
              <a:off x="7186667" y="3763423"/>
              <a:ext cx="67085" cy="5659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0004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  <a:latin typeface="幼圆" pitchFamily="49" charset="-122"/>
                <a:ea typeface="幼圆" pitchFamily="49" charset="-122"/>
              </a:endParaRPr>
            </a:p>
          </p:txBody>
        </p:sp>
        <p:sp>
          <p:nvSpPr>
            <p:cNvPr id="235" name="Oval 617"/>
            <p:cNvSpPr/>
            <p:nvPr/>
          </p:nvSpPr>
          <p:spPr bwMode="auto">
            <a:xfrm>
              <a:off x="6068482" y="3024477"/>
              <a:ext cx="67085" cy="5659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0004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  <a:latin typeface="幼圆" pitchFamily="49" charset="-122"/>
                <a:ea typeface="幼圆" pitchFamily="49" charset="-122"/>
              </a:endParaRPr>
            </a:p>
          </p:txBody>
        </p:sp>
        <p:sp>
          <p:nvSpPr>
            <p:cNvPr id="236" name="Oval 617"/>
            <p:cNvSpPr/>
            <p:nvPr/>
          </p:nvSpPr>
          <p:spPr bwMode="auto">
            <a:xfrm>
              <a:off x="6137637" y="4168347"/>
              <a:ext cx="67085" cy="5659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0004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  <a:latin typeface="幼圆" pitchFamily="49" charset="-122"/>
                <a:ea typeface="幼圆" pitchFamily="49" charset="-122"/>
              </a:endParaRPr>
            </a:p>
          </p:txBody>
        </p:sp>
        <p:sp>
          <p:nvSpPr>
            <p:cNvPr id="237" name="Oval 617"/>
            <p:cNvSpPr/>
            <p:nvPr/>
          </p:nvSpPr>
          <p:spPr bwMode="auto">
            <a:xfrm>
              <a:off x="5561754" y="3643933"/>
              <a:ext cx="67085" cy="5659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0004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  <a:latin typeface="幼圆" pitchFamily="49" charset="-122"/>
                <a:ea typeface="幼圆" pitchFamily="49" charset="-122"/>
              </a:endParaRPr>
            </a:p>
          </p:txBody>
        </p:sp>
        <p:sp>
          <p:nvSpPr>
            <p:cNvPr id="238" name="Oval 617"/>
            <p:cNvSpPr/>
            <p:nvPr/>
          </p:nvSpPr>
          <p:spPr bwMode="auto">
            <a:xfrm>
              <a:off x="5654900" y="4685945"/>
              <a:ext cx="67085" cy="5659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0004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  <a:latin typeface="幼圆" pitchFamily="49" charset="-122"/>
                <a:ea typeface="幼圆" pitchFamily="49" charset="-122"/>
              </a:endParaRPr>
            </a:p>
          </p:txBody>
        </p:sp>
        <p:sp>
          <p:nvSpPr>
            <p:cNvPr id="239" name="Oval 617"/>
            <p:cNvSpPr/>
            <p:nvPr/>
          </p:nvSpPr>
          <p:spPr bwMode="auto">
            <a:xfrm>
              <a:off x="3334186" y="5387930"/>
              <a:ext cx="67085" cy="5659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0004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FF0000"/>
                </a:solidFill>
                <a:latin typeface="幼圆" pitchFamily="49" charset="-122"/>
                <a:ea typeface="幼圆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27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4"/>
          <p:cNvSpPr txBox="1"/>
          <p:nvPr/>
        </p:nvSpPr>
        <p:spPr>
          <a:xfrm>
            <a:off x="4142311" y="2947284"/>
            <a:ext cx="701389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600" b="1" dirty="0" smtClean="0">
                <a:solidFill>
                  <a:srgbClr val="0E1F9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Kartika" panose="02020503030404060203" pitchFamily="18" charset="0"/>
              </a:rPr>
              <a:t>TYPICAL PROJECTS</a:t>
            </a:r>
            <a:endParaRPr lang="en-US" altLang="zh-CN" sz="4600" b="1" dirty="0">
              <a:solidFill>
                <a:srgbClr val="0E1F9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Kartika" panose="02020503030404060203" pitchFamily="18" charset="0"/>
            </a:endParaRPr>
          </a:p>
        </p:txBody>
      </p:sp>
      <p:sp>
        <p:nvSpPr>
          <p:cNvPr id="18" name="TextBox 28"/>
          <p:cNvSpPr txBox="1"/>
          <p:nvPr/>
        </p:nvSpPr>
        <p:spPr>
          <a:xfrm>
            <a:off x="10945285" y="6981395"/>
            <a:ext cx="1361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262626"/>
                </a:solidFill>
              </a:rPr>
              <a:t>延迟付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883540" y="2810235"/>
            <a:ext cx="1046813" cy="1074319"/>
            <a:chOff x="483576" y="3612928"/>
            <a:chExt cx="2130587" cy="1751755"/>
          </a:xfrm>
        </p:grpSpPr>
        <p:sp>
          <p:nvSpPr>
            <p:cNvPr id="20" name="矩形 10">
              <a:extLst>
                <a:ext uri="{FF2B5EF4-FFF2-40B4-BE49-F238E27FC236}">
                  <a16:creationId xmlns:a16="http://schemas.microsoft.com/office/drawing/2014/main" xmlns="" id="{D31D8DA0-3C59-489B-8F37-AB5CD05A89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3576" y="3612928"/>
              <a:ext cx="2130587" cy="1751755"/>
            </a:xfrm>
            <a:prstGeom prst="roundRect">
              <a:avLst/>
            </a:prstGeom>
            <a:solidFill>
              <a:srgbClr val="0E1F9A"/>
            </a:solidFill>
            <a:ln w="158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xmlns="" id="{B73E2CB5-7B79-49EF-B3C4-CA8E0F537FE0}"/>
                </a:ext>
              </a:extLst>
            </p:cNvPr>
            <p:cNvSpPr/>
            <p:nvPr/>
          </p:nvSpPr>
          <p:spPr>
            <a:xfrm>
              <a:off x="586550" y="4010077"/>
              <a:ext cx="2027613" cy="10069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altLang="zh-CN" sz="4000" b="1" dirty="0" smtClean="0">
                  <a:latin typeface="微软雅黑"/>
                  <a:ea typeface="微软雅黑"/>
                  <a:cs typeface="+mn-ea"/>
                  <a:sym typeface="微软雅黑"/>
                </a:rPr>
                <a:t>03</a:t>
              </a:r>
              <a:endParaRPr lang="zh-CN" altLang="en-US" sz="4000" b="1" dirty="0"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0"/>
            <a:ext cx="12193057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57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113634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180 </a:t>
            </a: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kt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/a Ammonia </a:t>
            </a:r>
          </a:p>
          <a:p>
            <a:pPr marL="177800" indent="0" algn="just" defTabSz="1219200">
              <a:lnSpc>
                <a:spcPct val="150000"/>
              </a:lnSpc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300 </a:t>
            </a:r>
            <a:r>
              <a:rPr lang="en-US" altLang="zh-CN" sz="1800" b="0" dirty="0" err="1">
                <a:latin typeface="+mn-lt"/>
                <a:cs typeface="Estrangelo Edessa" panose="03080600000000000000" pitchFamily="66" charset="0"/>
              </a:rPr>
              <a:t>kt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/a 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Urea                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Huainan Chemical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Huainan, 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  <a:sym typeface="+mn-ea"/>
              </a:rPr>
              <a:t>E</a:t>
            </a: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</p:txBody>
      </p:sp>
      <p:pic>
        <p:nvPicPr>
          <p:cNvPr id="7" name="Picture 4" descr="淮化尿素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3995" y="1594485"/>
            <a:ext cx="7431645" cy="4833257"/>
          </a:xfrm>
          <a:prstGeom prst="rect">
            <a:avLst/>
          </a:prstGeom>
        </p:spPr>
      </p:pic>
      <p:sp>
        <p:nvSpPr>
          <p:cNvPr id="9" name="TextBox 23"/>
          <p:cNvSpPr txBox="1"/>
          <p:nvPr/>
        </p:nvSpPr>
        <p:spPr>
          <a:xfrm>
            <a:off x="1408748" y="282392"/>
            <a:ext cx="7506652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Coal-based Chemicals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7925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>
            <a:off x="1408748" y="282392"/>
            <a:ext cx="7506652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Coal-based Chemicals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NH345U80 jiangsu,e.jpg"/>
          <p:cNvPicPr preferRelativeResize="0">
            <a:picLocks/>
          </p:cNvPicPr>
          <p:nvPr/>
        </p:nvPicPr>
        <p:blipFill rotWithShape="1">
          <a:blip r:embed="rId3" cstate="print"/>
          <a:srcRect t="4154" b="6776"/>
          <a:stretch/>
        </p:blipFill>
        <p:spPr>
          <a:xfrm>
            <a:off x="4013897" y="1594485"/>
            <a:ext cx="7370885" cy="487665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13634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450 </a:t>
            </a: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kt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/a Ammonia </a:t>
            </a:r>
          </a:p>
          <a:p>
            <a:pPr marL="177800" indent="0" algn="just" defTabSz="1219200">
              <a:lnSpc>
                <a:spcPct val="150000"/>
              </a:lnSpc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800 </a:t>
            </a:r>
            <a:r>
              <a:rPr lang="en-US" altLang="zh-CN" sz="1800" b="0" dirty="0" err="1">
                <a:latin typeface="+mn-lt"/>
                <a:cs typeface="Estrangelo Edessa" panose="03080600000000000000" pitchFamily="66" charset="0"/>
              </a:rPr>
              <a:t>kt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/a 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Urea                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Lingu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Chemical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Yixing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, 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  <a:sym typeface="+mn-ea"/>
              </a:rPr>
              <a:t>E</a:t>
            </a: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961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>
            <a:off x="1408748" y="282392"/>
            <a:ext cx="7506652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Coal-based Chemicals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CTM 30 guizhou.jpg"/>
          <p:cNvPicPr>
            <a:picLocks noChangeAspect="1"/>
          </p:cNvPicPr>
          <p:nvPr/>
        </p:nvPicPr>
        <p:blipFill rotWithShape="1">
          <a:blip r:embed="rId3" cstate="print"/>
          <a:srcRect t="13560"/>
          <a:stretch/>
        </p:blipFill>
        <p:spPr>
          <a:xfrm>
            <a:off x="4013897" y="1594485"/>
            <a:ext cx="7350789" cy="487504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26334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300 </a:t>
            </a: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kt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/a Methanol </a:t>
            </a:r>
          </a:p>
          <a:p>
            <a:pPr marL="177800" indent="0" algn="just" defTabSz="1219200">
              <a:lnSpc>
                <a:spcPct val="150000"/>
              </a:lnSpc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150 </a:t>
            </a: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kt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/a DME                </a:t>
            </a: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Xinsheng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Chemical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Liupanshui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, 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EPC</a:t>
            </a: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7912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>
            <a:off x="1408748" y="282392"/>
            <a:ext cx="7506652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Coal-based Chemicals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113635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200kt/a 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MEG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250kt/a 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Methanol 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Xinjiang </a:t>
            </a:r>
            <a:r>
              <a:rPr lang="en-US" altLang="zh-CN" sz="1800" b="0" dirty="0" err="1">
                <a:latin typeface="+mn-lt"/>
                <a:cs typeface="Estrangelo Edessa" panose="03080600000000000000" pitchFamily="66" charset="0"/>
              </a:rPr>
              <a:t>Tianye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 (Group)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Shihezi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, 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  <a:sym typeface="+mn-ea"/>
              </a:rPr>
              <a:t>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6631"/>
          <a:stretch/>
        </p:blipFill>
        <p:spPr bwMode="auto">
          <a:xfrm>
            <a:off x="4033995" y="1594485"/>
            <a:ext cx="7370884" cy="484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922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126334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600kt/a 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Methanol</a:t>
            </a:r>
          </a:p>
          <a:p>
            <a:pPr marL="177800" indent="0" algn="just" defTabSz="1219200">
              <a:lnSpc>
                <a:spcPct val="150000"/>
              </a:lnSpc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               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>
                <a:latin typeface="+mn-lt"/>
                <a:cs typeface="Estrangelo Edessa" panose="03080600000000000000" pitchFamily="66" charset="0"/>
              </a:rPr>
              <a:t>Huating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 </a:t>
            </a:r>
            <a:r>
              <a:rPr lang="en-US" altLang="zh-CN" sz="1800" b="0" dirty="0" err="1">
                <a:latin typeface="+mn-lt"/>
                <a:cs typeface="Estrangelo Edessa" panose="03080600000000000000" pitchFamily="66" charset="0"/>
              </a:rPr>
              <a:t>Zhongxu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 </a:t>
            </a: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Pingliang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, 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EPC</a:t>
            </a: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</p:txBody>
      </p:sp>
      <p:sp>
        <p:nvSpPr>
          <p:cNvPr id="9" name="TextBox 23"/>
          <p:cNvSpPr txBox="1"/>
          <p:nvPr/>
        </p:nvSpPr>
        <p:spPr>
          <a:xfrm>
            <a:off x="1408748" y="282392"/>
            <a:ext cx="7506652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Coal-based Chemicals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2"/>
          <a:stretch/>
        </p:blipFill>
        <p:spPr>
          <a:xfrm>
            <a:off x="4033994" y="1594485"/>
            <a:ext cx="7300547" cy="486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575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>
            <a:off x="1408748" y="282392"/>
            <a:ext cx="7506652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Coal-based Chemicals</a:t>
            </a:r>
            <a:endParaRPr lang="en-US" altLang="zh-CN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113635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100kt/a 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DME 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endParaRPr lang="en-US" altLang="zh-CN" sz="1800" dirty="0" smtClean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Zhongjie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Petrochemical </a:t>
            </a: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>
                <a:latin typeface="+mn-lt"/>
                <a:cs typeface="Estrangelo Edessa" panose="03080600000000000000" pitchFamily="66" charset="0"/>
              </a:rPr>
              <a:t>Cangzhou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 , 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  <a:sym typeface="+mn-ea"/>
              </a:rPr>
              <a:t>EPC</a:t>
            </a:r>
          </a:p>
        </p:txBody>
      </p:sp>
      <p:pic>
        <p:nvPicPr>
          <p:cNvPr id="8" name="Picture 4" descr="IMG_6944"/>
          <p:cNvPicPr>
            <a:picLocks noChangeAspect="1" noChangeArrowheads="1"/>
          </p:cNvPicPr>
          <p:nvPr/>
        </p:nvPicPr>
        <p:blipFill rotWithShape="1">
          <a:blip r:embed="rId3" cstate="print"/>
          <a:srcRect t="7078" b="7873"/>
          <a:stretch/>
        </p:blipFill>
        <p:spPr bwMode="auto">
          <a:xfrm>
            <a:off x="4023945" y="1594485"/>
            <a:ext cx="7331121" cy="48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013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>
            <a:off x="1408748" y="282392"/>
            <a:ext cx="7506652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Fertilizer Complex</a:t>
            </a:r>
            <a:endParaRPr lang="en-US" altLang="zh-CN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139" descr="1"/>
          <p:cNvPicPr>
            <a:picLocks noChangeAspect="1" noChangeArrowheads="1"/>
          </p:cNvPicPr>
          <p:nvPr/>
        </p:nvPicPr>
        <p:blipFill rotWithShape="1">
          <a:blip r:embed="rId3" cstate="print"/>
          <a:srcRect t="9217" b="2812"/>
          <a:stretch/>
        </p:blipFill>
        <p:spPr bwMode="auto">
          <a:xfrm flipH="1">
            <a:off x="4013898" y="1594485"/>
            <a:ext cx="7360836" cy="4856557"/>
          </a:xfrm>
          <a:prstGeom prst="rect">
            <a:avLst/>
          </a:prstGeom>
          <a:noFill/>
        </p:spPr>
      </p:pic>
      <p:sp>
        <p:nvSpPr>
          <p:cNvPr id="8" name="文本框 7"/>
          <p:cNvSpPr txBox="1"/>
          <p:nvPr/>
        </p:nvSpPr>
        <p:spPr>
          <a:xfrm>
            <a:off x="1113635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ea typeface="+mj-ea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ea typeface="+mj-ea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it-IT" altLang="zh-CN" sz="1800" b="0" dirty="0">
                <a:latin typeface="+mn-lt"/>
                <a:ea typeface="+mj-ea"/>
                <a:cs typeface="Estrangelo Edessa" panose="03080600000000000000" pitchFamily="66" charset="0"/>
              </a:rPr>
              <a:t>800 kt/a </a:t>
            </a:r>
            <a:r>
              <a:rPr lang="it-IT" altLang="zh-CN" sz="1800" b="0" dirty="0" smtClean="0">
                <a:latin typeface="+mn-lt"/>
                <a:ea typeface="+mj-ea"/>
                <a:cs typeface="Estrangelo Edessa" panose="03080600000000000000" pitchFamily="66" charset="0"/>
              </a:rPr>
              <a:t>SA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it-IT" altLang="zh-CN" sz="1800" b="0" dirty="0" smtClean="0">
                <a:latin typeface="+mn-lt"/>
                <a:ea typeface="+mj-ea"/>
                <a:cs typeface="Estrangelo Edessa" panose="03080600000000000000" pitchFamily="66" charset="0"/>
              </a:rPr>
              <a:t>600kt/a PA </a:t>
            </a:r>
            <a:r>
              <a:rPr lang="en-US" altLang="zh-CN" sz="1800" b="0" dirty="0" smtClean="0">
                <a:latin typeface="+mn-lt"/>
                <a:ea typeface="+mj-ea"/>
                <a:cs typeface="Estrangelo Edessa" panose="03080600000000000000" pitchFamily="66" charset="0"/>
              </a:rPr>
              <a:t> </a:t>
            </a:r>
            <a:endParaRPr lang="en-US" altLang="zh-CN" sz="1800" b="0" dirty="0">
              <a:latin typeface="+mn-lt"/>
              <a:ea typeface="+mj-ea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ea typeface="+mj-ea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ea typeface="+mj-ea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>
                <a:latin typeface="+mn-lt"/>
                <a:ea typeface="+mj-ea"/>
                <a:cs typeface="Estrangelo Edessa" panose="03080600000000000000" pitchFamily="66" charset="0"/>
              </a:rPr>
              <a:t>Dayukou</a:t>
            </a:r>
            <a:r>
              <a:rPr lang="en-US" altLang="zh-CN" sz="1800" b="0" dirty="0">
                <a:latin typeface="+mn-lt"/>
                <a:ea typeface="+mj-ea"/>
                <a:cs typeface="Estrangelo Edessa" panose="03080600000000000000" pitchFamily="66" charset="0"/>
              </a:rPr>
              <a:t> Phosphate </a:t>
            </a:r>
            <a:r>
              <a:rPr lang="en-US" altLang="zh-CN" sz="1800" dirty="0" smtClean="0">
                <a:latin typeface="+mn-lt"/>
                <a:ea typeface="+mj-ea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 smtClean="0">
                <a:latin typeface="+mn-lt"/>
                <a:ea typeface="+mj-ea"/>
                <a:cs typeface="Estrangelo Edessa" panose="03080600000000000000" pitchFamily="66" charset="0"/>
              </a:rPr>
              <a:t>Jingmen</a:t>
            </a:r>
            <a:r>
              <a:rPr lang="en-US" altLang="zh-CN" sz="1800" b="0" dirty="0" smtClean="0">
                <a:latin typeface="+mn-lt"/>
                <a:ea typeface="+mj-ea"/>
                <a:cs typeface="Estrangelo Edessa" panose="03080600000000000000" pitchFamily="66" charset="0"/>
              </a:rPr>
              <a:t> </a:t>
            </a:r>
            <a:r>
              <a:rPr lang="en-US" altLang="zh-CN" sz="1800" b="0" dirty="0">
                <a:latin typeface="+mn-lt"/>
                <a:ea typeface="+mj-ea"/>
                <a:cs typeface="Estrangelo Edessa" panose="03080600000000000000" pitchFamily="66" charset="0"/>
              </a:rPr>
              <a:t>, 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ea typeface="+mj-ea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>
                <a:latin typeface="+mn-lt"/>
                <a:ea typeface="+mj-ea"/>
                <a:cs typeface="Estrangelo Edessa" panose="03080600000000000000" pitchFamily="66" charset="0"/>
                <a:sym typeface="+mn-ea"/>
              </a:rPr>
              <a:t>EPC</a:t>
            </a:r>
          </a:p>
        </p:txBody>
      </p:sp>
    </p:spTree>
    <p:extLst>
      <p:ext uri="{BB962C8B-B14F-4D97-AF65-F5344CB8AC3E}">
        <p14:creationId xmlns:p14="http://schemas.microsoft.com/office/powerpoint/2010/main" val="10098621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>
            <a:off x="1408748" y="282392"/>
            <a:ext cx="6998652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Fertilizer Complex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139" descr="1"/>
          <p:cNvPicPr>
            <a:picLocks noChangeAspect="1" noChangeArrowheads="1"/>
          </p:cNvPicPr>
          <p:nvPr/>
        </p:nvPicPr>
        <p:blipFill rotWithShape="1">
          <a:blip r:embed="rId3" cstate="print"/>
          <a:srcRect t="10977"/>
          <a:stretch/>
        </p:blipFill>
        <p:spPr bwMode="auto">
          <a:xfrm>
            <a:off x="4044043" y="1594485"/>
            <a:ext cx="7320644" cy="4833257"/>
          </a:xfrm>
          <a:prstGeom prst="rect">
            <a:avLst/>
          </a:prstGeom>
          <a:noFill/>
        </p:spPr>
      </p:pic>
      <p:sp>
        <p:nvSpPr>
          <p:cNvPr id="12" name="文本框 11"/>
          <p:cNvSpPr txBox="1"/>
          <p:nvPr/>
        </p:nvSpPr>
        <p:spPr>
          <a:xfrm>
            <a:off x="1113635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600 </a:t>
            </a:r>
            <a:r>
              <a:rPr lang="en-US" altLang="zh-CN" sz="1800" b="0" dirty="0" err="1">
                <a:latin typeface="+mn-lt"/>
                <a:cs typeface="Estrangelo Edessa" panose="03080600000000000000" pitchFamily="66" charset="0"/>
              </a:rPr>
              <a:t>kt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/a 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SA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 </a:t>
            </a:r>
            <a:r>
              <a:rPr lang="it-IT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endParaRPr lang="en-US" altLang="zh-CN" sz="1800" dirty="0" smtClean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Yunnan Three-Circle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Kunming 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, 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  <a:sym typeface="+mn-ea"/>
              </a:rPr>
              <a:t>EPC</a:t>
            </a:r>
          </a:p>
        </p:txBody>
      </p:sp>
    </p:spTree>
    <p:extLst>
      <p:ext uri="{BB962C8B-B14F-4D97-AF65-F5344CB8AC3E}">
        <p14:creationId xmlns:p14="http://schemas.microsoft.com/office/powerpoint/2010/main" val="12832740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4"/>
          <p:cNvSpPr txBox="1"/>
          <p:nvPr/>
        </p:nvSpPr>
        <p:spPr>
          <a:xfrm>
            <a:off x="4090128" y="3011214"/>
            <a:ext cx="62199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600" b="1" dirty="0">
                <a:solidFill>
                  <a:srgbClr val="0E1F9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Kartika" panose="02020503030404060203" pitchFamily="18" charset="0"/>
              </a:rPr>
              <a:t>A GLANCE </a:t>
            </a:r>
            <a:r>
              <a:rPr lang="en-US" altLang="zh-CN" sz="4600" b="1" dirty="0" smtClean="0">
                <a:solidFill>
                  <a:srgbClr val="0E1F9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Kartika" panose="02020503030404060203" pitchFamily="18" charset="0"/>
              </a:rPr>
              <a:t>AT ECEC</a:t>
            </a:r>
            <a:endParaRPr lang="zh-CN" altLang="en-US" sz="4600" b="1" dirty="0">
              <a:solidFill>
                <a:srgbClr val="0E1F9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Kartika" panose="02020503030404060203" pitchFamily="18" charset="0"/>
            </a:endParaRPr>
          </a:p>
        </p:txBody>
      </p:sp>
      <p:sp>
        <p:nvSpPr>
          <p:cNvPr id="18" name="TextBox 28"/>
          <p:cNvSpPr txBox="1"/>
          <p:nvPr/>
        </p:nvSpPr>
        <p:spPr>
          <a:xfrm>
            <a:off x="10945285" y="6981395"/>
            <a:ext cx="1361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262626"/>
                </a:solidFill>
              </a:rPr>
              <a:t>延迟付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883540" y="2938095"/>
            <a:ext cx="924185" cy="946459"/>
            <a:chOff x="483576" y="3612928"/>
            <a:chExt cx="2130587" cy="1751755"/>
          </a:xfrm>
        </p:grpSpPr>
        <p:sp>
          <p:nvSpPr>
            <p:cNvPr id="20" name="矩形 10">
              <a:extLst>
                <a:ext uri="{FF2B5EF4-FFF2-40B4-BE49-F238E27FC236}">
                  <a16:creationId xmlns:a16="http://schemas.microsoft.com/office/drawing/2014/main" xmlns="" id="{D31D8DA0-3C59-489B-8F37-AB5CD05A89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3576" y="3612928"/>
              <a:ext cx="2130587" cy="1751755"/>
            </a:xfrm>
            <a:prstGeom prst="roundRect">
              <a:avLst/>
            </a:prstGeom>
            <a:solidFill>
              <a:srgbClr val="0E1F9A"/>
            </a:solidFill>
            <a:ln w="158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xmlns="" id="{B73E2CB5-7B79-49EF-B3C4-CA8E0F537FE0}"/>
                </a:ext>
              </a:extLst>
            </p:cNvPr>
            <p:cNvSpPr/>
            <p:nvPr/>
          </p:nvSpPr>
          <p:spPr>
            <a:xfrm>
              <a:off x="586550" y="4010077"/>
              <a:ext cx="2027613" cy="10069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altLang="zh-CN" sz="4000" b="1" dirty="0" smtClean="0">
                  <a:latin typeface="微软雅黑"/>
                  <a:ea typeface="微软雅黑"/>
                  <a:cs typeface="+mn-ea"/>
                  <a:sym typeface="微软雅黑"/>
                </a:rPr>
                <a:t>01</a:t>
              </a:r>
              <a:endParaRPr lang="zh-CN" altLang="en-US" sz="4000" b="1" dirty="0"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0"/>
            <a:ext cx="12193057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86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>
            <a:off x="1408748" y="282392"/>
            <a:ext cx="6579552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Fertilizer Complex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4" descr="图片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" b="11775"/>
          <a:stretch/>
        </p:blipFill>
        <p:spPr bwMode="auto">
          <a:xfrm>
            <a:off x="4033981" y="1601015"/>
            <a:ext cx="7340753" cy="482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113635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600 </a:t>
            </a:r>
            <a:r>
              <a:rPr lang="en-US" altLang="zh-CN" sz="1800" b="0" dirty="0" err="1">
                <a:latin typeface="+mn-lt"/>
                <a:cs typeface="Estrangelo Edessa" panose="03080600000000000000" pitchFamily="66" charset="0"/>
              </a:rPr>
              <a:t>kt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/a 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NPK </a:t>
            </a:r>
            <a:r>
              <a:rPr lang="it-IT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endParaRPr lang="en-US" altLang="zh-CN" sz="1800" dirty="0" smtClean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Sino-Arab Chemical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>
                <a:latin typeface="+mn-lt"/>
                <a:cs typeface="Estrangelo Edessa" panose="03080600000000000000" pitchFamily="66" charset="0"/>
              </a:rPr>
              <a:t>Qinghuangdao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, 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  <a:sym typeface="+mn-ea"/>
              </a:rPr>
              <a:t>EPC</a:t>
            </a:r>
          </a:p>
        </p:txBody>
      </p:sp>
    </p:spTree>
    <p:extLst>
      <p:ext uri="{BB962C8B-B14F-4D97-AF65-F5344CB8AC3E}">
        <p14:creationId xmlns:p14="http://schemas.microsoft.com/office/powerpoint/2010/main" val="28756405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>
            <a:off x="1408748" y="282392"/>
            <a:ext cx="6528752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Fertilizer Complex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141" descr="image0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0"/>
          <a:stretch/>
        </p:blipFill>
        <p:spPr bwMode="auto">
          <a:xfrm>
            <a:off x="4044044" y="1594485"/>
            <a:ext cx="7388352" cy="483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113635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800 </a:t>
            </a:r>
            <a:r>
              <a:rPr lang="en-US" altLang="zh-CN" sz="1800" b="0" dirty="0" err="1">
                <a:latin typeface="+mn-lt"/>
                <a:cs typeface="Estrangelo Edessa" panose="03080600000000000000" pitchFamily="66" charset="0"/>
              </a:rPr>
              <a:t>kt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/a SA, 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Pyrite</a:t>
            </a:r>
            <a:r>
              <a:rPr lang="it-IT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endParaRPr lang="en-US" altLang="zh-CN" sz="1800" dirty="0" smtClean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>
                <a:latin typeface="+mn-lt"/>
                <a:cs typeface="Estrangelo Edessa" panose="03080600000000000000" pitchFamily="66" charset="0"/>
              </a:rPr>
              <a:t>Wengfu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 (Group)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Guiyang 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, 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EP+S</a:t>
            </a:r>
            <a:endParaRPr lang="en-US" altLang="zh-CN" sz="1800" b="0" dirty="0">
              <a:latin typeface="+mn-lt"/>
              <a:cs typeface="Estrangelo Edessa" panose="03080600000000000000" pitchFamily="66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544022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>
            <a:off x="1408748" y="282392"/>
            <a:ext cx="7544752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Oven </a:t>
            </a:r>
            <a:r>
              <a:rPr lang="en-US" altLang="zh-CN" dirty="0">
                <a:solidFill>
                  <a:srgbClr val="0E1F9A"/>
                </a:solidFill>
                <a:ea typeface="Tahoma" panose="020B0604030504040204" pitchFamily="34" charset="0"/>
              </a:rPr>
              <a:t>Gas to </a:t>
            </a:r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Methanol</a:t>
            </a:r>
            <a:endParaRPr lang="en-US" altLang="zh-CN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CTM 30 guizhou.jpg"/>
          <p:cNvPicPr>
            <a:picLocks noChangeAspect="1"/>
          </p:cNvPicPr>
          <p:nvPr/>
        </p:nvPicPr>
        <p:blipFill rotWithShape="1">
          <a:blip r:embed="rId3" cstate="print"/>
          <a:srcRect r="3283"/>
          <a:stretch/>
        </p:blipFill>
        <p:spPr>
          <a:xfrm>
            <a:off x="4012922" y="1594485"/>
            <a:ext cx="7402005" cy="486043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13635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200 </a:t>
            </a:r>
            <a:r>
              <a:rPr lang="en-US" altLang="zh-CN" sz="1800" b="0" dirty="0" err="1">
                <a:latin typeface="+mn-lt"/>
                <a:cs typeface="Estrangelo Edessa" panose="03080600000000000000" pitchFamily="66" charset="0"/>
              </a:rPr>
              <a:t>kt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/a 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Methanol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>
                <a:latin typeface="+mn-lt"/>
                <a:cs typeface="Estrangelo Edessa" panose="03080600000000000000" pitchFamily="66" charset="0"/>
              </a:rPr>
              <a:t>Huaibei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 </a:t>
            </a:r>
            <a:r>
              <a:rPr lang="en-US" altLang="zh-CN" sz="1800" b="0" dirty="0" err="1">
                <a:latin typeface="+mn-lt"/>
                <a:cs typeface="Estrangelo Edessa" panose="03080600000000000000" pitchFamily="66" charset="0"/>
              </a:rPr>
              <a:t>Linhuan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 Coking </a:t>
            </a: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>
                <a:latin typeface="+mn-lt"/>
                <a:cs typeface="Estrangelo Edessa" panose="03080600000000000000" pitchFamily="66" charset="0"/>
              </a:rPr>
              <a:t>Huaibei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, 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EPC</a:t>
            </a:r>
            <a:endParaRPr lang="en-US" altLang="zh-CN" sz="1800" b="0" dirty="0">
              <a:latin typeface="+mn-lt"/>
              <a:cs typeface="Estrangelo Edessa" panose="03080600000000000000" pitchFamily="66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615852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>
            <a:off x="1408748" y="283634"/>
            <a:ext cx="585354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MEK Plant </a:t>
            </a:r>
            <a:endParaRPr lang="en-US" altLang="zh-CN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4" descr="图片14 拷贝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" r="967" b="14090"/>
          <a:stretch/>
        </p:blipFill>
        <p:spPr bwMode="auto">
          <a:xfrm>
            <a:off x="4033016" y="1594485"/>
            <a:ext cx="7331669" cy="486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1113635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30kt/a MEK</a:t>
            </a:r>
            <a:r>
              <a:rPr lang="it-IT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 err="1">
                <a:latin typeface="+mn-lt"/>
                <a:cs typeface="Estrangelo Edessa" panose="03080600000000000000" pitchFamily="66" charset="0"/>
              </a:rPr>
              <a:t>Xingjiang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 </a:t>
            </a:r>
            <a:r>
              <a:rPr lang="en-US" altLang="zh-CN" sz="1800" b="0" dirty="0" err="1">
                <a:latin typeface="+mn-lt"/>
                <a:cs typeface="Estrangelo Edessa" panose="03080600000000000000" pitchFamily="66" charset="0"/>
              </a:rPr>
              <a:t>Tianli</a:t>
            </a:r>
            <a:endParaRPr lang="zh-CN" altLang="en-US" sz="1800" dirty="0">
              <a:latin typeface="+mn-lt"/>
            </a:endParaRPr>
          </a:p>
          <a:p>
            <a:pPr marL="177800" indent="0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Karamay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, 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EPC</a:t>
            </a:r>
            <a:endParaRPr lang="en-US" altLang="zh-CN" sz="1800" b="0" dirty="0">
              <a:latin typeface="+mn-lt"/>
              <a:cs typeface="Estrangelo Edessa" panose="03080600000000000000" pitchFamily="66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51981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>
            <a:off x="1408748" y="283634"/>
            <a:ext cx="585354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FMTA </a:t>
            </a:r>
            <a:r>
              <a:rPr lang="en-US" altLang="zh-CN" dirty="0">
                <a:solidFill>
                  <a:srgbClr val="0E1F9A"/>
                </a:solidFill>
                <a:ea typeface="Tahoma" panose="020B0604030504040204" pitchFamily="34" charset="0"/>
              </a:rPr>
              <a:t>Project </a:t>
            </a: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139" descr="1"/>
          <p:cNvPicPr>
            <a:picLocks noChangeAspect="1" noChangeArrowheads="1"/>
          </p:cNvPicPr>
          <p:nvPr/>
        </p:nvPicPr>
        <p:blipFill rotWithShape="1">
          <a:blip r:embed="rId3" cstate="print"/>
          <a:srcRect r="2412"/>
          <a:stretch/>
        </p:blipFill>
        <p:spPr bwMode="auto">
          <a:xfrm>
            <a:off x="4028272" y="1594486"/>
            <a:ext cx="7316317" cy="4859732"/>
          </a:xfrm>
          <a:prstGeom prst="rect">
            <a:avLst/>
          </a:prstGeom>
          <a:noFill/>
        </p:spPr>
      </p:pic>
      <p:sp>
        <p:nvSpPr>
          <p:cNvPr id="8" name="文本框 7"/>
          <p:cNvSpPr txBox="1"/>
          <p:nvPr/>
        </p:nvSpPr>
        <p:spPr>
          <a:xfrm>
            <a:off x="1113635" y="1594486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10kt/a FMTA Industrial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lvl="2" algn="just" defTabSz="1219200">
              <a:lnSpc>
                <a:spcPct val="150000"/>
              </a:lnSpc>
              <a:defRPr/>
            </a:pPr>
            <a:r>
              <a:rPr lang="en-US" altLang="zh-CN" dirty="0">
                <a:ea typeface="Tahoma" panose="020B0604030504040204" pitchFamily="34" charset="0"/>
                <a:cs typeface="Estrangelo Edessa" panose="03080600000000000000" pitchFamily="66" charset="0"/>
              </a:rPr>
              <a:t>Pilot </a:t>
            </a:r>
            <a:r>
              <a:rPr lang="en-US" altLang="zh-CN" dirty="0" smtClean="0">
                <a:ea typeface="Tahoma" panose="020B0604030504040204" pitchFamily="34" charset="0"/>
                <a:cs typeface="Estrangelo Edessa" panose="03080600000000000000" pitchFamily="66" charset="0"/>
              </a:rPr>
              <a:t>Plant</a:t>
            </a:r>
            <a:endParaRPr lang="en-US" altLang="zh-CN" sz="1800" dirty="0" smtClean="0"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CNCEC</a:t>
            </a:r>
            <a:endParaRPr lang="zh-CN" altLang="en-US" sz="1800" dirty="0">
              <a:latin typeface="+mn-lt"/>
            </a:endParaRPr>
          </a:p>
          <a:p>
            <a:pPr marL="177800" indent="0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Huainan, 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EPC+F</a:t>
            </a:r>
            <a:endParaRPr lang="en-US" altLang="zh-CN" sz="1800" b="0" dirty="0">
              <a:latin typeface="+mn-lt"/>
              <a:cs typeface="Estrangelo Edessa" panose="03080600000000000000" pitchFamily="66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956109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>
            <a:off x="1408748" y="282392"/>
            <a:ext cx="9056052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Gas Desulphurization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139" descr="1"/>
          <p:cNvPicPr>
            <a:picLocks noChangeAspect="1" noChangeArrowheads="1"/>
          </p:cNvPicPr>
          <p:nvPr/>
        </p:nvPicPr>
        <p:blipFill rotWithShape="1">
          <a:blip r:embed="rId3" cstate="print"/>
          <a:srcRect b="5761"/>
          <a:stretch/>
        </p:blipFill>
        <p:spPr bwMode="auto">
          <a:xfrm>
            <a:off x="4026599" y="1594486"/>
            <a:ext cx="7378280" cy="4833258"/>
          </a:xfrm>
          <a:prstGeom prst="rect">
            <a:avLst/>
          </a:prstGeom>
          <a:noFill/>
        </p:spPr>
      </p:pic>
      <p:sp>
        <p:nvSpPr>
          <p:cNvPr id="7" name="文本框 6"/>
          <p:cNvSpPr txBox="1"/>
          <p:nvPr/>
        </p:nvSpPr>
        <p:spPr>
          <a:xfrm>
            <a:off x="1113635" y="1594486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Effluent Gas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lvl="2" algn="just" defTabSz="1219200">
              <a:lnSpc>
                <a:spcPct val="150000"/>
              </a:lnSpc>
              <a:defRPr/>
            </a:pPr>
            <a:r>
              <a:rPr lang="en-US" altLang="zh-CN" dirty="0" smtClean="0">
                <a:cs typeface="Estrangelo Edessa" panose="03080600000000000000" pitchFamily="66" charset="0"/>
              </a:rPr>
              <a:t>Desulphurization </a:t>
            </a:r>
            <a:endParaRPr lang="en-US" altLang="zh-CN" sz="1800" dirty="0" smtClean="0"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 err="1">
                <a:latin typeface="+mn-lt"/>
                <a:cs typeface="Estrangelo Edessa" panose="03080600000000000000" pitchFamily="66" charset="0"/>
              </a:rPr>
              <a:t>Guodian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 </a:t>
            </a:r>
            <a:r>
              <a:rPr lang="en-US" altLang="zh-CN" sz="1800" b="0" dirty="0" err="1">
                <a:latin typeface="+mn-lt"/>
                <a:cs typeface="Estrangelo Edessa" panose="03080600000000000000" pitchFamily="66" charset="0"/>
              </a:rPr>
              <a:t>Duyun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 </a:t>
            </a: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Qiannan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, China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EPC</a:t>
            </a:r>
            <a:endParaRPr lang="en-US" altLang="zh-CN" sz="1800" b="0" dirty="0">
              <a:latin typeface="+mn-lt"/>
              <a:cs typeface="Estrangelo Edessa" panose="03080600000000000000" pitchFamily="66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675394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>
            <a:off x="1408748" y="282392"/>
            <a:ext cx="7265352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NG-based Chemicals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2" descr="C:\Users\000874\Downloads\7524ff2d438b15147ae546ba85d33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3994" y="1594486"/>
            <a:ext cx="7405995" cy="4826412"/>
          </a:xfrm>
          <a:prstGeom prst="rect">
            <a:avLst/>
          </a:prstGeom>
          <a:noFill/>
        </p:spPr>
      </p:pic>
      <p:sp>
        <p:nvSpPr>
          <p:cNvPr id="8" name="文本框 7"/>
          <p:cNvSpPr txBox="1"/>
          <p:nvPr/>
        </p:nvSpPr>
        <p:spPr>
          <a:xfrm>
            <a:off x="1113635" y="1594486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150 </a:t>
            </a: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kt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/a  MEG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dirty="0" smtClean="0">
                <a:latin typeface="+mn-lt"/>
                <a:cs typeface="Estrangelo Edessa" panose="03080600000000000000" pitchFamily="66" charset="0"/>
              </a:rPr>
              <a:t> </a:t>
            </a:r>
            <a:endParaRPr lang="en-US" altLang="zh-CN" sz="1800" dirty="0" smtClean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 err="1">
                <a:latin typeface="+mn-lt"/>
                <a:cs typeface="Estrangelo Edessa" panose="03080600000000000000" pitchFamily="66" charset="0"/>
              </a:rPr>
              <a:t>Tianchen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 Chemicals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85738" lvl="2" defTabSz="1219200">
              <a:lnSpc>
                <a:spcPct val="150000"/>
              </a:lnSpc>
            </a:pPr>
            <a:r>
              <a:rPr lang="en-US" altLang="zh-CN" sz="1800" b="0" dirty="0" err="1" smtClean="0">
                <a:cs typeface="Estrangelo Edessa" panose="03080600000000000000" pitchFamily="66" charset="0"/>
              </a:rPr>
              <a:t>Shihezi</a:t>
            </a:r>
            <a:r>
              <a:rPr lang="en-US" altLang="zh-CN" sz="1800" b="0" dirty="0" smtClean="0">
                <a:cs typeface="Estrangelo Edessa" panose="03080600000000000000" pitchFamily="66" charset="0"/>
              </a:rPr>
              <a:t>, </a:t>
            </a:r>
            <a:r>
              <a:rPr lang="en-US" altLang="zh-CN" dirty="0" smtClean="0">
                <a:ea typeface="Tahoma" panose="020B0604030504040204" pitchFamily="34" charset="0"/>
                <a:cs typeface="Estrangelo Edessa" panose="03080600000000000000" pitchFamily="66" charset="0"/>
              </a:rPr>
              <a:t>China</a:t>
            </a:r>
            <a:endParaRPr lang="en-US" altLang="zh-CN" dirty="0">
              <a:ea typeface="Tahoma" panose="020B0604030504040204" pitchFamily="34" charset="0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EPC</a:t>
            </a:r>
            <a:endParaRPr lang="en-US" altLang="zh-CN" sz="1800" b="0" dirty="0">
              <a:latin typeface="+mn-lt"/>
              <a:cs typeface="Estrangelo Edessa" panose="03080600000000000000" pitchFamily="66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873937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113635" y="2090057"/>
            <a:ext cx="4522637" cy="2351314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90488" lvl="2" algn="just" defTabSz="1219200">
              <a:lnSpc>
                <a:spcPct val="150000"/>
              </a:lnSpc>
              <a:defRPr/>
            </a:pPr>
            <a:r>
              <a:rPr lang="en-US" altLang="zh-CN" b="1" dirty="0">
                <a:ea typeface="Tahoma" panose="020B0604030504040204" pitchFamily="34" charset="0"/>
                <a:cs typeface="Estrangelo Edessa" panose="03080600000000000000" pitchFamily="66" charset="0"/>
              </a:rPr>
              <a:t>Project: 	</a:t>
            </a:r>
            <a:r>
              <a:rPr lang="en-US" altLang="zh-CN" dirty="0">
                <a:ea typeface="Tahoma" panose="020B0604030504040204" pitchFamily="34" charset="0"/>
                <a:cs typeface="Estrangelo Edessa" panose="03080600000000000000" pitchFamily="66" charset="0"/>
              </a:rPr>
              <a:t>200 </a:t>
            </a:r>
            <a:r>
              <a:rPr lang="en-US" altLang="zh-CN" dirty="0" err="1">
                <a:ea typeface="Tahoma" panose="020B0604030504040204" pitchFamily="34" charset="0"/>
                <a:cs typeface="Estrangelo Edessa" panose="03080600000000000000" pitchFamily="66" charset="0"/>
              </a:rPr>
              <a:t>kt</a:t>
            </a:r>
            <a:r>
              <a:rPr lang="en-US" altLang="zh-CN" dirty="0">
                <a:ea typeface="Tahoma" panose="020B0604030504040204" pitchFamily="34" charset="0"/>
                <a:cs typeface="Estrangelo Edessa" panose="03080600000000000000" pitchFamily="66" charset="0"/>
              </a:rPr>
              <a:t>/a </a:t>
            </a:r>
            <a:r>
              <a:rPr lang="en-US" altLang="zh-CN" dirty="0" smtClean="0">
                <a:ea typeface="Tahoma" panose="020B0604030504040204" pitchFamily="34" charset="0"/>
                <a:cs typeface="Estrangelo Edessa" panose="03080600000000000000" pitchFamily="66" charset="0"/>
              </a:rPr>
              <a:t>Methanol </a:t>
            </a:r>
            <a:endParaRPr lang="en-US" altLang="zh-CN" dirty="0">
              <a:ea typeface="Tahoma" panose="020B0604030504040204" pitchFamily="34" charset="0"/>
              <a:cs typeface="Estrangelo Edessa" panose="03080600000000000000" pitchFamily="66" charset="0"/>
            </a:endParaRPr>
          </a:p>
          <a:p>
            <a:pPr marL="90488" lvl="2" algn="just" defTabSz="1219200">
              <a:lnSpc>
                <a:spcPct val="150000"/>
              </a:lnSpc>
              <a:defRPr/>
            </a:pPr>
            <a:r>
              <a:rPr lang="en-US" altLang="zh-CN" b="1" dirty="0">
                <a:ea typeface="Tahoma" panose="020B0604030504040204" pitchFamily="34" charset="0"/>
                <a:cs typeface="Estrangelo Edessa" panose="03080600000000000000" pitchFamily="66" charset="0"/>
              </a:rPr>
              <a:t>Client: 	</a:t>
            </a:r>
            <a:r>
              <a:rPr lang="en-US" altLang="zh-CN" dirty="0">
                <a:ea typeface="Tahoma" panose="020B0604030504040204" pitchFamily="34" charset="0"/>
                <a:cs typeface="Estrangelo Edessa" panose="03080600000000000000" pitchFamily="66" charset="0"/>
              </a:rPr>
              <a:t>Lanzhou </a:t>
            </a:r>
            <a:r>
              <a:rPr lang="en-US" altLang="zh-CN" dirty="0" err="1">
                <a:ea typeface="Tahoma" panose="020B0604030504040204" pitchFamily="34" charset="0"/>
                <a:cs typeface="Estrangelo Edessa" panose="03080600000000000000" pitchFamily="66" charset="0"/>
              </a:rPr>
              <a:t>Lanxin</a:t>
            </a:r>
            <a:r>
              <a:rPr lang="en-US" altLang="zh-CN" dirty="0">
                <a:ea typeface="Tahoma" panose="020B0604030504040204" pitchFamily="34" charset="0"/>
                <a:cs typeface="Estrangelo Edessa" panose="03080600000000000000" pitchFamily="66" charset="0"/>
              </a:rPr>
              <a:t> Chemicals Co., Ltd.</a:t>
            </a:r>
          </a:p>
          <a:p>
            <a:pPr marL="90488" lvl="2" algn="just" defTabSz="1219200">
              <a:lnSpc>
                <a:spcPct val="150000"/>
              </a:lnSpc>
              <a:defRPr/>
            </a:pPr>
            <a:r>
              <a:rPr lang="en-US" altLang="zh-CN" b="1" dirty="0">
                <a:ea typeface="Tahoma" panose="020B0604030504040204" pitchFamily="34" charset="0"/>
                <a:cs typeface="Estrangelo Edessa" panose="03080600000000000000" pitchFamily="66" charset="0"/>
              </a:rPr>
              <a:t>Location: 	</a:t>
            </a:r>
            <a:r>
              <a:rPr lang="en-US" altLang="zh-CN" dirty="0">
                <a:ea typeface="Tahoma" panose="020B0604030504040204" pitchFamily="34" charset="0"/>
                <a:cs typeface="Estrangelo Edessa" panose="03080600000000000000" pitchFamily="66" charset="0"/>
              </a:rPr>
              <a:t>Lanzhou, China</a:t>
            </a:r>
          </a:p>
          <a:p>
            <a:pPr marL="90488" lvl="2" algn="just" defTabSz="1219200">
              <a:lnSpc>
                <a:spcPct val="150000"/>
              </a:lnSpc>
              <a:defRPr/>
            </a:pPr>
            <a:r>
              <a:rPr lang="en-US" altLang="zh-CN" b="1" dirty="0">
                <a:ea typeface="Tahoma" panose="020B0604030504040204" pitchFamily="34" charset="0"/>
                <a:cs typeface="Estrangelo Edessa" panose="03080600000000000000" pitchFamily="66" charset="0"/>
              </a:rPr>
              <a:t>Scope: 	</a:t>
            </a:r>
            <a:r>
              <a:rPr lang="en-US" altLang="zh-CN" dirty="0">
                <a:ea typeface="Tahoma" panose="020B0604030504040204" pitchFamily="34" charset="0"/>
                <a:cs typeface="Estrangelo Edessa" panose="03080600000000000000" pitchFamily="66" charset="0"/>
              </a:rPr>
              <a:t>EPC</a:t>
            </a:r>
          </a:p>
        </p:txBody>
      </p:sp>
      <p:sp>
        <p:nvSpPr>
          <p:cNvPr id="6" name="TextBox 23"/>
          <p:cNvSpPr txBox="1"/>
          <p:nvPr/>
        </p:nvSpPr>
        <p:spPr>
          <a:xfrm>
            <a:off x="1408748" y="282392"/>
            <a:ext cx="7290752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NG-based Chemicals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139" descr="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968721" y="-1"/>
            <a:ext cx="511461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852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113635" y="2090057"/>
            <a:ext cx="4522637" cy="2351314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  Project: 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       20,000m3 LNG Tank</a:t>
            </a: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  <a:p>
            <a:pPr marL="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  Client: 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         Shanxi Natural Gas Co., Ltd</a:t>
            </a: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  <a:p>
            <a:pPr marL="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  Location: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     </a:t>
            </a: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  <a:sym typeface="+mn-ea"/>
              </a:rPr>
              <a:t>Qixian</a:t>
            </a: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  <a:p>
            <a:pPr marL="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  Scope: 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         EPC </a:t>
            </a: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</p:txBody>
      </p:sp>
      <p:sp>
        <p:nvSpPr>
          <p:cNvPr id="6" name="TextBox 23"/>
          <p:cNvSpPr txBox="1"/>
          <p:nvPr/>
        </p:nvSpPr>
        <p:spPr>
          <a:xfrm>
            <a:off x="1408748" y="283634"/>
            <a:ext cx="585354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LNG Tank 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557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625" y="0"/>
            <a:ext cx="5134708" cy="68529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485155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113634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1m Nm3/d LNG Plant                 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 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CNPC         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Guangyuan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, 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EPC </a:t>
            </a: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</p:txBody>
      </p:sp>
      <p:sp>
        <p:nvSpPr>
          <p:cNvPr id="6" name="TextBox 23"/>
          <p:cNvSpPr txBox="1"/>
          <p:nvPr/>
        </p:nvSpPr>
        <p:spPr>
          <a:xfrm>
            <a:off x="1408748" y="283634"/>
            <a:ext cx="585354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LNG Plant 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581" name="Picture 2" descr="E:\总图宣传画册-分公司项目图片及简介\广元EPC项目\广元夜景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900" y="1594485"/>
            <a:ext cx="7355840" cy="483325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226020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组合 57"/>
          <p:cNvGrpSpPr/>
          <p:nvPr/>
        </p:nvGrpSpPr>
        <p:grpSpPr>
          <a:xfrm>
            <a:off x="1093598" y="1370845"/>
            <a:ext cx="6924096" cy="4801733"/>
            <a:chOff x="555628" y="285753"/>
            <a:chExt cx="7940721" cy="6572289"/>
          </a:xfr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9" name="Freeform 7"/>
            <p:cNvSpPr>
              <a:spLocks/>
            </p:cNvSpPr>
            <p:nvPr/>
          </p:nvSpPr>
          <p:spPr bwMode="auto">
            <a:xfrm>
              <a:off x="5489607" y="6505615"/>
              <a:ext cx="422277" cy="352427"/>
            </a:xfrm>
            <a:custGeom>
              <a:avLst/>
              <a:gdLst>
                <a:gd name="T0" fmla="*/ 88 w 266"/>
                <a:gd name="T1" fmla="*/ 222 h 222"/>
                <a:gd name="T2" fmla="*/ 88 w 266"/>
                <a:gd name="T3" fmla="*/ 222 h 222"/>
                <a:gd name="T4" fmla="*/ 62 w 266"/>
                <a:gd name="T5" fmla="*/ 212 h 222"/>
                <a:gd name="T6" fmla="*/ 40 w 266"/>
                <a:gd name="T7" fmla="*/ 206 h 222"/>
                <a:gd name="T8" fmla="*/ 20 w 266"/>
                <a:gd name="T9" fmla="*/ 196 h 222"/>
                <a:gd name="T10" fmla="*/ 12 w 266"/>
                <a:gd name="T11" fmla="*/ 190 h 222"/>
                <a:gd name="T12" fmla="*/ 6 w 266"/>
                <a:gd name="T13" fmla="*/ 184 h 222"/>
                <a:gd name="T14" fmla="*/ 6 w 266"/>
                <a:gd name="T15" fmla="*/ 184 h 222"/>
                <a:gd name="T16" fmla="*/ 2 w 266"/>
                <a:gd name="T17" fmla="*/ 160 h 222"/>
                <a:gd name="T18" fmla="*/ 0 w 266"/>
                <a:gd name="T19" fmla="*/ 132 h 222"/>
                <a:gd name="T20" fmla="*/ 2 w 266"/>
                <a:gd name="T21" fmla="*/ 108 h 222"/>
                <a:gd name="T22" fmla="*/ 4 w 266"/>
                <a:gd name="T23" fmla="*/ 98 h 222"/>
                <a:gd name="T24" fmla="*/ 8 w 266"/>
                <a:gd name="T25" fmla="*/ 88 h 222"/>
                <a:gd name="T26" fmla="*/ 8 w 266"/>
                <a:gd name="T27" fmla="*/ 88 h 222"/>
                <a:gd name="T28" fmla="*/ 26 w 266"/>
                <a:gd name="T29" fmla="*/ 82 h 222"/>
                <a:gd name="T30" fmla="*/ 36 w 266"/>
                <a:gd name="T31" fmla="*/ 78 h 222"/>
                <a:gd name="T32" fmla="*/ 44 w 266"/>
                <a:gd name="T33" fmla="*/ 74 h 222"/>
                <a:gd name="T34" fmla="*/ 44 w 266"/>
                <a:gd name="T35" fmla="*/ 74 h 222"/>
                <a:gd name="T36" fmla="*/ 46 w 266"/>
                <a:gd name="T37" fmla="*/ 36 h 222"/>
                <a:gd name="T38" fmla="*/ 46 w 266"/>
                <a:gd name="T39" fmla="*/ 36 h 222"/>
                <a:gd name="T40" fmla="*/ 52 w 266"/>
                <a:gd name="T41" fmla="*/ 32 h 222"/>
                <a:gd name="T42" fmla="*/ 56 w 266"/>
                <a:gd name="T43" fmla="*/ 30 h 222"/>
                <a:gd name="T44" fmla="*/ 66 w 266"/>
                <a:gd name="T45" fmla="*/ 32 h 222"/>
                <a:gd name="T46" fmla="*/ 76 w 266"/>
                <a:gd name="T47" fmla="*/ 34 h 222"/>
                <a:gd name="T48" fmla="*/ 84 w 266"/>
                <a:gd name="T49" fmla="*/ 34 h 222"/>
                <a:gd name="T50" fmla="*/ 90 w 266"/>
                <a:gd name="T51" fmla="*/ 34 h 222"/>
                <a:gd name="T52" fmla="*/ 90 w 266"/>
                <a:gd name="T53" fmla="*/ 34 h 222"/>
                <a:gd name="T54" fmla="*/ 142 w 266"/>
                <a:gd name="T55" fmla="*/ 6 h 222"/>
                <a:gd name="T56" fmla="*/ 142 w 266"/>
                <a:gd name="T57" fmla="*/ 6 h 222"/>
                <a:gd name="T58" fmla="*/ 234 w 266"/>
                <a:gd name="T59" fmla="*/ 0 h 222"/>
                <a:gd name="T60" fmla="*/ 234 w 266"/>
                <a:gd name="T61" fmla="*/ 0 h 222"/>
                <a:gd name="T62" fmla="*/ 242 w 266"/>
                <a:gd name="T63" fmla="*/ 4 h 222"/>
                <a:gd name="T64" fmla="*/ 250 w 266"/>
                <a:gd name="T65" fmla="*/ 10 h 222"/>
                <a:gd name="T66" fmla="*/ 258 w 266"/>
                <a:gd name="T67" fmla="*/ 20 h 222"/>
                <a:gd name="T68" fmla="*/ 266 w 266"/>
                <a:gd name="T69" fmla="*/ 32 h 222"/>
                <a:gd name="T70" fmla="*/ 266 w 266"/>
                <a:gd name="T71" fmla="*/ 32 h 222"/>
                <a:gd name="T72" fmla="*/ 266 w 266"/>
                <a:gd name="T73" fmla="*/ 52 h 222"/>
                <a:gd name="T74" fmla="*/ 266 w 266"/>
                <a:gd name="T75" fmla="*/ 52 h 222"/>
                <a:gd name="T76" fmla="*/ 262 w 266"/>
                <a:gd name="T77" fmla="*/ 60 h 222"/>
                <a:gd name="T78" fmla="*/ 258 w 266"/>
                <a:gd name="T79" fmla="*/ 68 h 222"/>
                <a:gd name="T80" fmla="*/ 258 w 266"/>
                <a:gd name="T81" fmla="*/ 68 h 222"/>
                <a:gd name="T82" fmla="*/ 236 w 266"/>
                <a:gd name="T83" fmla="*/ 100 h 222"/>
                <a:gd name="T84" fmla="*/ 226 w 266"/>
                <a:gd name="T85" fmla="*/ 116 h 222"/>
                <a:gd name="T86" fmla="*/ 218 w 266"/>
                <a:gd name="T87" fmla="*/ 134 h 222"/>
                <a:gd name="T88" fmla="*/ 218 w 266"/>
                <a:gd name="T89" fmla="*/ 134 h 222"/>
                <a:gd name="T90" fmla="*/ 212 w 266"/>
                <a:gd name="T91" fmla="*/ 148 h 222"/>
                <a:gd name="T92" fmla="*/ 208 w 266"/>
                <a:gd name="T93" fmla="*/ 158 h 222"/>
                <a:gd name="T94" fmla="*/ 202 w 266"/>
                <a:gd name="T95" fmla="*/ 166 h 222"/>
                <a:gd name="T96" fmla="*/ 202 w 266"/>
                <a:gd name="T97" fmla="*/ 166 h 222"/>
                <a:gd name="T98" fmla="*/ 178 w 266"/>
                <a:gd name="T99" fmla="*/ 178 h 222"/>
                <a:gd name="T100" fmla="*/ 156 w 266"/>
                <a:gd name="T101" fmla="*/ 192 h 222"/>
                <a:gd name="T102" fmla="*/ 116 w 266"/>
                <a:gd name="T103" fmla="*/ 218 h 222"/>
                <a:gd name="T104" fmla="*/ 116 w 266"/>
                <a:gd name="T105" fmla="*/ 218 h 222"/>
                <a:gd name="T106" fmla="*/ 88 w 266"/>
                <a:gd name="T107" fmla="*/ 222 h 222"/>
                <a:gd name="T108" fmla="*/ 88 w 266"/>
                <a:gd name="T109" fmla="*/ 222 h 22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66" h="222">
                  <a:moveTo>
                    <a:pt x="88" y="222"/>
                  </a:moveTo>
                  <a:lnTo>
                    <a:pt x="88" y="222"/>
                  </a:lnTo>
                  <a:lnTo>
                    <a:pt x="62" y="212"/>
                  </a:lnTo>
                  <a:lnTo>
                    <a:pt x="40" y="206"/>
                  </a:lnTo>
                  <a:lnTo>
                    <a:pt x="20" y="196"/>
                  </a:lnTo>
                  <a:lnTo>
                    <a:pt x="12" y="190"/>
                  </a:lnTo>
                  <a:lnTo>
                    <a:pt x="6" y="184"/>
                  </a:lnTo>
                  <a:lnTo>
                    <a:pt x="2" y="160"/>
                  </a:lnTo>
                  <a:lnTo>
                    <a:pt x="0" y="132"/>
                  </a:lnTo>
                  <a:lnTo>
                    <a:pt x="2" y="108"/>
                  </a:lnTo>
                  <a:lnTo>
                    <a:pt x="4" y="98"/>
                  </a:lnTo>
                  <a:lnTo>
                    <a:pt x="8" y="88"/>
                  </a:lnTo>
                  <a:lnTo>
                    <a:pt x="26" y="82"/>
                  </a:lnTo>
                  <a:lnTo>
                    <a:pt x="36" y="78"/>
                  </a:lnTo>
                  <a:lnTo>
                    <a:pt x="44" y="74"/>
                  </a:lnTo>
                  <a:lnTo>
                    <a:pt x="46" y="36"/>
                  </a:lnTo>
                  <a:lnTo>
                    <a:pt x="52" y="32"/>
                  </a:lnTo>
                  <a:lnTo>
                    <a:pt x="56" y="30"/>
                  </a:lnTo>
                  <a:lnTo>
                    <a:pt x="66" y="32"/>
                  </a:lnTo>
                  <a:lnTo>
                    <a:pt x="76" y="34"/>
                  </a:lnTo>
                  <a:lnTo>
                    <a:pt x="84" y="34"/>
                  </a:lnTo>
                  <a:lnTo>
                    <a:pt x="90" y="34"/>
                  </a:lnTo>
                  <a:lnTo>
                    <a:pt x="142" y="6"/>
                  </a:lnTo>
                  <a:lnTo>
                    <a:pt x="234" y="0"/>
                  </a:lnTo>
                  <a:lnTo>
                    <a:pt x="242" y="4"/>
                  </a:lnTo>
                  <a:lnTo>
                    <a:pt x="250" y="10"/>
                  </a:lnTo>
                  <a:lnTo>
                    <a:pt x="258" y="20"/>
                  </a:lnTo>
                  <a:lnTo>
                    <a:pt x="266" y="32"/>
                  </a:lnTo>
                  <a:lnTo>
                    <a:pt x="266" y="52"/>
                  </a:lnTo>
                  <a:lnTo>
                    <a:pt x="262" y="60"/>
                  </a:lnTo>
                  <a:lnTo>
                    <a:pt x="258" y="68"/>
                  </a:lnTo>
                  <a:lnTo>
                    <a:pt x="236" y="100"/>
                  </a:lnTo>
                  <a:lnTo>
                    <a:pt x="226" y="116"/>
                  </a:lnTo>
                  <a:lnTo>
                    <a:pt x="218" y="134"/>
                  </a:lnTo>
                  <a:lnTo>
                    <a:pt x="212" y="148"/>
                  </a:lnTo>
                  <a:lnTo>
                    <a:pt x="208" y="158"/>
                  </a:lnTo>
                  <a:lnTo>
                    <a:pt x="202" y="166"/>
                  </a:lnTo>
                  <a:lnTo>
                    <a:pt x="178" y="178"/>
                  </a:lnTo>
                  <a:lnTo>
                    <a:pt x="156" y="192"/>
                  </a:lnTo>
                  <a:lnTo>
                    <a:pt x="116" y="218"/>
                  </a:lnTo>
                  <a:lnTo>
                    <a:pt x="88" y="222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7" name="Freeform 8"/>
            <p:cNvSpPr>
              <a:spLocks/>
            </p:cNvSpPr>
            <p:nvPr/>
          </p:nvSpPr>
          <p:spPr bwMode="auto">
            <a:xfrm>
              <a:off x="5508657" y="6521490"/>
              <a:ext cx="387352" cy="320676"/>
            </a:xfrm>
            <a:custGeom>
              <a:avLst/>
              <a:gdLst>
                <a:gd name="T0" fmla="*/ 82 w 244"/>
                <a:gd name="T1" fmla="*/ 202 h 202"/>
                <a:gd name="T2" fmla="*/ 82 w 244"/>
                <a:gd name="T3" fmla="*/ 202 h 202"/>
                <a:gd name="T4" fmla="*/ 22 w 244"/>
                <a:gd name="T5" fmla="*/ 182 h 202"/>
                <a:gd name="T6" fmla="*/ 22 w 244"/>
                <a:gd name="T7" fmla="*/ 182 h 202"/>
                <a:gd name="T8" fmla="*/ 12 w 244"/>
                <a:gd name="T9" fmla="*/ 174 h 202"/>
                <a:gd name="T10" fmla="*/ 6 w 244"/>
                <a:gd name="T11" fmla="*/ 166 h 202"/>
                <a:gd name="T12" fmla="*/ 0 w 244"/>
                <a:gd name="T13" fmla="*/ 158 h 202"/>
                <a:gd name="T14" fmla="*/ 0 w 244"/>
                <a:gd name="T15" fmla="*/ 150 h 202"/>
                <a:gd name="T16" fmla="*/ 0 w 244"/>
                <a:gd name="T17" fmla="*/ 132 h 202"/>
                <a:gd name="T18" fmla="*/ 0 w 244"/>
                <a:gd name="T19" fmla="*/ 114 h 202"/>
                <a:gd name="T20" fmla="*/ 0 w 244"/>
                <a:gd name="T21" fmla="*/ 114 h 202"/>
                <a:gd name="T22" fmla="*/ 2 w 244"/>
                <a:gd name="T23" fmla="*/ 94 h 202"/>
                <a:gd name="T24" fmla="*/ 4 w 244"/>
                <a:gd name="T25" fmla="*/ 90 h 202"/>
                <a:gd name="T26" fmla="*/ 6 w 244"/>
                <a:gd name="T27" fmla="*/ 86 h 202"/>
                <a:gd name="T28" fmla="*/ 8 w 244"/>
                <a:gd name="T29" fmla="*/ 84 h 202"/>
                <a:gd name="T30" fmla="*/ 14 w 244"/>
                <a:gd name="T31" fmla="*/ 82 h 202"/>
                <a:gd name="T32" fmla="*/ 30 w 244"/>
                <a:gd name="T33" fmla="*/ 78 h 202"/>
                <a:gd name="T34" fmla="*/ 30 w 244"/>
                <a:gd name="T35" fmla="*/ 78 h 202"/>
                <a:gd name="T36" fmla="*/ 42 w 244"/>
                <a:gd name="T37" fmla="*/ 68 h 202"/>
                <a:gd name="T38" fmla="*/ 42 w 244"/>
                <a:gd name="T39" fmla="*/ 68 h 202"/>
                <a:gd name="T40" fmla="*/ 44 w 244"/>
                <a:gd name="T41" fmla="*/ 32 h 202"/>
                <a:gd name="T42" fmla="*/ 44 w 244"/>
                <a:gd name="T43" fmla="*/ 32 h 202"/>
                <a:gd name="T44" fmla="*/ 48 w 244"/>
                <a:gd name="T45" fmla="*/ 30 h 202"/>
                <a:gd name="T46" fmla="*/ 48 w 244"/>
                <a:gd name="T47" fmla="*/ 30 h 202"/>
                <a:gd name="T48" fmla="*/ 64 w 244"/>
                <a:gd name="T49" fmla="*/ 34 h 202"/>
                <a:gd name="T50" fmla="*/ 74 w 244"/>
                <a:gd name="T51" fmla="*/ 34 h 202"/>
                <a:gd name="T52" fmla="*/ 84 w 244"/>
                <a:gd name="T53" fmla="*/ 34 h 202"/>
                <a:gd name="T54" fmla="*/ 84 w 244"/>
                <a:gd name="T55" fmla="*/ 34 h 202"/>
                <a:gd name="T56" fmla="*/ 134 w 244"/>
                <a:gd name="T57" fmla="*/ 6 h 202"/>
                <a:gd name="T58" fmla="*/ 134 w 244"/>
                <a:gd name="T59" fmla="*/ 6 h 202"/>
                <a:gd name="T60" fmla="*/ 218 w 244"/>
                <a:gd name="T61" fmla="*/ 0 h 202"/>
                <a:gd name="T62" fmla="*/ 218 w 244"/>
                <a:gd name="T63" fmla="*/ 0 h 202"/>
                <a:gd name="T64" fmla="*/ 224 w 244"/>
                <a:gd name="T65" fmla="*/ 4 h 202"/>
                <a:gd name="T66" fmla="*/ 234 w 244"/>
                <a:gd name="T67" fmla="*/ 12 h 202"/>
                <a:gd name="T68" fmla="*/ 238 w 244"/>
                <a:gd name="T69" fmla="*/ 16 h 202"/>
                <a:gd name="T70" fmla="*/ 240 w 244"/>
                <a:gd name="T71" fmla="*/ 22 h 202"/>
                <a:gd name="T72" fmla="*/ 244 w 244"/>
                <a:gd name="T73" fmla="*/ 28 h 202"/>
                <a:gd name="T74" fmla="*/ 244 w 244"/>
                <a:gd name="T75" fmla="*/ 36 h 202"/>
                <a:gd name="T76" fmla="*/ 244 w 244"/>
                <a:gd name="T77" fmla="*/ 36 h 202"/>
                <a:gd name="T78" fmla="*/ 232 w 244"/>
                <a:gd name="T79" fmla="*/ 56 h 202"/>
                <a:gd name="T80" fmla="*/ 224 w 244"/>
                <a:gd name="T81" fmla="*/ 66 h 202"/>
                <a:gd name="T82" fmla="*/ 216 w 244"/>
                <a:gd name="T83" fmla="*/ 74 h 202"/>
                <a:gd name="T84" fmla="*/ 216 w 244"/>
                <a:gd name="T85" fmla="*/ 74 h 202"/>
                <a:gd name="T86" fmla="*/ 210 w 244"/>
                <a:gd name="T87" fmla="*/ 90 h 202"/>
                <a:gd name="T88" fmla="*/ 202 w 244"/>
                <a:gd name="T89" fmla="*/ 106 h 202"/>
                <a:gd name="T90" fmla="*/ 194 w 244"/>
                <a:gd name="T91" fmla="*/ 122 h 202"/>
                <a:gd name="T92" fmla="*/ 188 w 244"/>
                <a:gd name="T93" fmla="*/ 142 h 202"/>
                <a:gd name="T94" fmla="*/ 188 w 244"/>
                <a:gd name="T95" fmla="*/ 142 h 202"/>
                <a:gd name="T96" fmla="*/ 98 w 244"/>
                <a:gd name="T97" fmla="*/ 198 h 202"/>
                <a:gd name="T98" fmla="*/ 98 w 244"/>
                <a:gd name="T99" fmla="*/ 198 h 202"/>
                <a:gd name="T100" fmla="*/ 90 w 244"/>
                <a:gd name="T101" fmla="*/ 200 h 202"/>
                <a:gd name="T102" fmla="*/ 82 w 244"/>
                <a:gd name="T103" fmla="*/ 202 h 202"/>
                <a:gd name="T104" fmla="*/ 82 w 244"/>
                <a:gd name="T105" fmla="*/ 202 h 20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4" h="202">
                  <a:moveTo>
                    <a:pt x="82" y="202"/>
                  </a:moveTo>
                  <a:lnTo>
                    <a:pt x="82" y="202"/>
                  </a:lnTo>
                  <a:lnTo>
                    <a:pt x="22" y="182"/>
                  </a:lnTo>
                  <a:lnTo>
                    <a:pt x="12" y="174"/>
                  </a:lnTo>
                  <a:lnTo>
                    <a:pt x="6" y="166"/>
                  </a:lnTo>
                  <a:lnTo>
                    <a:pt x="0" y="158"/>
                  </a:lnTo>
                  <a:lnTo>
                    <a:pt x="0" y="150"/>
                  </a:lnTo>
                  <a:lnTo>
                    <a:pt x="0" y="132"/>
                  </a:lnTo>
                  <a:lnTo>
                    <a:pt x="0" y="114"/>
                  </a:lnTo>
                  <a:lnTo>
                    <a:pt x="2" y="94"/>
                  </a:lnTo>
                  <a:lnTo>
                    <a:pt x="4" y="90"/>
                  </a:lnTo>
                  <a:lnTo>
                    <a:pt x="6" y="86"/>
                  </a:lnTo>
                  <a:lnTo>
                    <a:pt x="8" y="84"/>
                  </a:lnTo>
                  <a:lnTo>
                    <a:pt x="14" y="82"/>
                  </a:lnTo>
                  <a:lnTo>
                    <a:pt x="30" y="78"/>
                  </a:lnTo>
                  <a:lnTo>
                    <a:pt x="42" y="68"/>
                  </a:lnTo>
                  <a:lnTo>
                    <a:pt x="44" y="32"/>
                  </a:lnTo>
                  <a:lnTo>
                    <a:pt x="48" y="30"/>
                  </a:lnTo>
                  <a:lnTo>
                    <a:pt x="64" y="34"/>
                  </a:lnTo>
                  <a:lnTo>
                    <a:pt x="74" y="34"/>
                  </a:lnTo>
                  <a:lnTo>
                    <a:pt x="84" y="34"/>
                  </a:lnTo>
                  <a:lnTo>
                    <a:pt x="134" y="6"/>
                  </a:lnTo>
                  <a:lnTo>
                    <a:pt x="218" y="0"/>
                  </a:lnTo>
                  <a:lnTo>
                    <a:pt x="224" y="4"/>
                  </a:lnTo>
                  <a:lnTo>
                    <a:pt x="234" y="12"/>
                  </a:lnTo>
                  <a:lnTo>
                    <a:pt x="238" y="16"/>
                  </a:lnTo>
                  <a:lnTo>
                    <a:pt x="240" y="22"/>
                  </a:lnTo>
                  <a:lnTo>
                    <a:pt x="244" y="28"/>
                  </a:lnTo>
                  <a:lnTo>
                    <a:pt x="244" y="36"/>
                  </a:lnTo>
                  <a:lnTo>
                    <a:pt x="232" y="56"/>
                  </a:lnTo>
                  <a:lnTo>
                    <a:pt x="224" y="66"/>
                  </a:lnTo>
                  <a:lnTo>
                    <a:pt x="216" y="74"/>
                  </a:lnTo>
                  <a:lnTo>
                    <a:pt x="210" y="90"/>
                  </a:lnTo>
                  <a:lnTo>
                    <a:pt x="202" y="106"/>
                  </a:lnTo>
                  <a:lnTo>
                    <a:pt x="194" y="122"/>
                  </a:lnTo>
                  <a:lnTo>
                    <a:pt x="188" y="142"/>
                  </a:lnTo>
                  <a:lnTo>
                    <a:pt x="98" y="198"/>
                  </a:lnTo>
                  <a:lnTo>
                    <a:pt x="90" y="200"/>
                  </a:lnTo>
                  <a:lnTo>
                    <a:pt x="82" y="202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8" name="Freeform 10"/>
            <p:cNvSpPr>
              <a:spLocks/>
            </p:cNvSpPr>
            <p:nvPr/>
          </p:nvSpPr>
          <p:spPr bwMode="auto">
            <a:xfrm>
              <a:off x="5661058" y="5511835"/>
              <a:ext cx="1244607" cy="955681"/>
            </a:xfrm>
            <a:custGeom>
              <a:avLst/>
              <a:gdLst>
                <a:gd name="T0" fmla="*/ 40 w 784"/>
                <a:gd name="T1" fmla="*/ 590 h 602"/>
                <a:gd name="T2" fmla="*/ 0 w 784"/>
                <a:gd name="T3" fmla="*/ 520 h 602"/>
                <a:gd name="T4" fmla="*/ 8 w 784"/>
                <a:gd name="T5" fmla="*/ 486 h 602"/>
                <a:gd name="T6" fmla="*/ 26 w 784"/>
                <a:gd name="T7" fmla="*/ 440 h 602"/>
                <a:gd name="T8" fmla="*/ 66 w 784"/>
                <a:gd name="T9" fmla="*/ 396 h 602"/>
                <a:gd name="T10" fmla="*/ 124 w 784"/>
                <a:gd name="T11" fmla="*/ 342 h 602"/>
                <a:gd name="T12" fmla="*/ 184 w 784"/>
                <a:gd name="T13" fmla="*/ 276 h 602"/>
                <a:gd name="T14" fmla="*/ 214 w 784"/>
                <a:gd name="T15" fmla="*/ 230 h 602"/>
                <a:gd name="T16" fmla="*/ 218 w 784"/>
                <a:gd name="T17" fmla="*/ 196 h 602"/>
                <a:gd name="T18" fmla="*/ 248 w 784"/>
                <a:gd name="T19" fmla="*/ 164 h 602"/>
                <a:gd name="T20" fmla="*/ 254 w 784"/>
                <a:gd name="T21" fmla="*/ 96 h 602"/>
                <a:gd name="T22" fmla="*/ 264 w 784"/>
                <a:gd name="T23" fmla="*/ 60 h 602"/>
                <a:gd name="T24" fmla="*/ 298 w 784"/>
                <a:gd name="T25" fmla="*/ 36 h 602"/>
                <a:gd name="T26" fmla="*/ 352 w 784"/>
                <a:gd name="T27" fmla="*/ 68 h 602"/>
                <a:gd name="T28" fmla="*/ 360 w 784"/>
                <a:gd name="T29" fmla="*/ 32 h 602"/>
                <a:gd name="T30" fmla="*/ 346 w 784"/>
                <a:gd name="T31" fmla="*/ 8 h 602"/>
                <a:gd name="T32" fmla="*/ 454 w 784"/>
                <a:gd name="T33" fmla="*/ 10 h 602"/>
                <a:gd name="T34" fmla="*/ 506 w 784"/>
                <a:gd name="T35" fmla="*/ 0 h 602"/>
                <a:gd name="T36" fmla="*/ 518 w 784"/>
                <a:gd name="T37" fmla="*/ 20 h 602"/>
                <a:gd name="T38" fmla="*/ 478 w 784"/>
                <a:gd name="T39" fmla="*/ 82 h 602"/>
                <a:gd name="T40" fmla="*/ 500 w 784"/>
                <a:gd name="T41" fmla="*/ 96 h 602"/>
                <a:gd name="T42" fmla="*/ 580 w 784"/>
                <a:gd name="T43" fmla="*/ 72 h 602"/>
                <a:gd name="T44" fmla="*/ 612 w 784"/>
                <a:gd name="T45" fmla="*/ 84 h 602"/>
                <a:gd name="T46" fmla="*/ 668 w 784"/>
                <a:gd name="T47" fmla="*/ 58 h 602"/>
                <a:gd name="T48" fmla="*/ 710 w 784"/>
                <a:gd name="T49" fmla="*/ 56 h 602"/>
                <a:gd name="T50" fmla="*/ 784 w 784"/>
                <a:gd name="T51" fmla="*/ 152 h 602"/>
                <a:gd name="T52" fmla="*/ 752 w 784"/>
                <a:gd name="T53" fmla="*/ 174 h 602"/>
                <a:gd name="T54" fmla="*/ 728 w 784"/>
                <a:gd name="T55" fmla="*/ 196 h 602"/>
                <a:gd name="T56" fmla="*/ 728 w 784"/>
                <a:gd name="T57" fmla="*/ 224 h 602"/>
                <a:gd name="T58" fmla="*/ 704 w 784"/>
                <a:gd name="T59" fmla="*/ 242 h 602"/>
                <a:gd name="T60" fmla="*/ 634 w 784"/>
                <a:gd name="T61" fmla="*/ 282 h 602"/>
                <a:gd name="T62" fmla="*/ 606 w 784"/>
                <a:gd name="T63" fmla="*/ 296 h 602"/>
                <a:gd name="T64" fmla="*/ 582 w 784"/>
                <a:gd name="T65" fmla="*/ 288 h 602"/>
                <a:gd name="T66" fmla="*/ 556 w 784"/>
                <a:gd name="T67" fmla="*/ 304 h 602"/>
                <a:gd name="T68" fmla="*/ 544 w 784"/>
                <a:gd name="T69" fmla="*/ 292 h 602"/>
                <a:gd name="T70" fmla="*/ 526 w 784"/>
                <a:gd name="T71" fmla="*/ 294 h 602"/>
                <a:gd name="T72" fmla="*/ 516 w 784"/>
                <a:gd name="T73" fmla="*/ 326 h 602"/>
                <a:gd name="T74" fmla="*/ 498 w 784"/>
                <a:gd name="T75" fmla="*/ 338 h 602"/>
                <a:gd name="T76" fmla="*/ 478 w 784"/>
                <a:gd name="T77" fmla="*/ 342 h 602"/>
                <a:gd name="T78" fmla="*/ 468 w 784"/>
                <a:gd name="T79" fmla="*/ 326 h 602"/>
                <a:gd name="T80" fmla="*/ 436 w 784"/>
                <a:gd name="T81" fmla="*/ 302 h 602"/>
                <a:gd name="T82" fmla="*/ 408 w 784"/>
                <a:gd name="T83" fmla="*/ 330 h 602"/>
                <a:gd name="T84" fmla="*/ 374 w 784"/>
                <a:gd name="T85" fmla="*/ 368 h 602"/>
                <a:gd name="T86" fmla="*/ 350 w 784"/>
                <a:gd name="T87" fmla="*/ 394 h 602"/>
                <a:gd name="T88" fmla="*/ 306 w 784"/>
                <a:gd name="T89" fmla="*/ 418 h 602"/>
                <a:gd name="T90" fmla="*/ 270 w 784"/>
                <a:gd name="T91" fmla="*/ 422 h 602"/>
                <a:gd name="T92" fmla="*/ 256 w 784"/>
                <a:gd name="T93" fmla="*/ 438 h 602"/>
                <a:gd name="T94" fmla="*/ 218 w 784"/>
                <a:gd name="T95" fmla="*/ 432 h 602"/>
                <a:gd name="T96" fmla="*/ 140 w 784"/>
                <a:gd name="T97" fmla="*/ 462 h 602"/>
                <a:gd name="T98" fmla="*/ 92 w 784"/>
                <a:gd name="T99" fmla="*/ 474 h 602"/>
                <a:gd name="T100" fmla="*/ 76 w 784"/>
                <a:gd name="T101" fmla="*/ 510 h 602"/>
                <a:gd name="T102" fmla="*/ 52 w 784"/>
                <a:gd name="T103" fmla="*/ 542 h 602"/>
                <a:gd name="T104" fmla="*/ 78 w 784"/>
                <a:gd name="T105" fmla="*/ 566 h 602"/>
                <a:gd name="T106" fmla="*/ 86 w 784"/>
                <a:gd name="T107" fmla="*/ 590 h 602"/>
                <a:gd name="T108" fmla="*/ 54 w 784"/>
                <a:gd name="T109" fmla="*/ 602 h 6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602">
                  <a:moveTo>
                    <a:pt x="54" y="602"/>
                  </a:moveTo>
                  <a:lnTo>
                    <a:pt x="54" y="602"/>
                  </a:lnTo>
                  <a:lnTo>
                    <a:pt x="46" y="596"/>
                  </a:lnTo>
                  <a:lnTo>
                    <a:pt x="40" y="590"/>
                  </a:lnTo>
                  <a:lnTo>
                    <a:pt x="34" y="580"/>
                  </a:lnTo>
                  <a:lnTo>
                    <a:pt x="28" y="558"/>
                  </a:lnTo>
                  <a:lnTo>
                    <a:pt x="0" y="520"/>
                  </a:lnTo>
                  <a:lnTo>
                    <a:pt x="0" y="502"/>
                  </a:lnTo>
                  <a:lnTo>
                    <a:pt x="2" y="492"/>
                  </a:lnTo>
                  <a:lnTo>
                    <a:pt x="8" y="486"/>
                  </a:lnTo>
                  <a:lnTo>
                    <a:pt x="18" y="478"/>
                  </a:lnTo>
                  <a:lnTo>
                    <a:pt x="22" y="450"/>
                  </a:lnTo>
                  <a:lnTo>
                    <a:pt x="26" y="440"/>
                  </a:lnTo>
                  <a:lnTo>
                    <a:pt x="30" y="430"/>
                  </a:lnTo>
                  <a:lnTo>
                    <a:pt x="36" y="422"/>
                  </a:lnTo>
                  <a:lnTo>
                    <a:pt x="44" y="414"/>
                  </a:lnTo>
                  <a:lnTo>
                    <a:pt x="66" y="396"/>
                  </a:lnTo>
                  <a:lnTo>
                    <a:pt x="94" y="366"/>
                  </a:lnTo>
                  <a:lnTo>
                    <a:pt x="108" y="354"/>
                  </a:lnTo>
                  <a:lnTo>
                    <a:pt x="124" y="342"/>
                  </a:lnTo>
                  <a:lnTo>
                    <a:pt x="154" y="306"/>
                  </a:lnTo>
                  <a:lnTo>
                    <a:pt x="184" y="276"/>
                  </a:lnTo>
                  <a:lnTo>
                    <a:pt x="196" y="266"/>
                  </a:lnTo>
                  <a:lnTo>
                    <a:pt x="204" y="256"/>
                  </a:lnTo>
                  <a:lnTo>
                    <a:pt x="210" y="244"/>
                  </a:lnTo>
                  <a:lnTo>
                    <a:pt x="214" y="230"/>
                  </a:lnTo>
                  <a:lnTo>
                    <a:pt x="214" y="214"/>
                  </a:lnTo>
                  <a:lnTo>
                    <a:pt x="216" y="204"/>
                  </a:lnTo>
                  <a:lnTo>
                    <a:pt x="218" y="196"/>
                  </a:lnTo>
                  <a:lnTo>
                    <a:pt x="222" y="190"/>
                  </a:lnTo>
                  <a:lnTo>
                    <a:pt x="232" y="180"/>
                  </a:lnTo>
                  <a:lnTo>
                    <a:pt x="240" y="174"/>
                  </a:lnTo>
                  <a:lnTo>
                    <a:pt x="248" y="164"/>
                  </a:lnTo>
                  <a:lnTo>
                    <a:pt x="244" y="106"/>
                  </a:lnTo>
                  <a:lnTo>
                    <a:pt x="254" y="96"/>
                  </a:lnTo>
                  <a:lnTo>
                    <a:pt x="260" y="84"/>
                  </a:lnTo>
                  <a:lnTo>
                    <a:pt x="262" y="72"/>
                  </a:lnTo>
                  <a:lnTo>
                    <a:pt x="264" y="60"/>
                  </a:lnTo>
                  <a:lnTo>
                    <a:pt x="278" y="36"/>
                  </a:lnTo>
                  <a:lnTo>
                    <a:pt x="298" y="36"/>
                  </a:lnTo>
                  <a:lnTo>
                    <a:pt x="332" y="68"/>
                  </a:lnTo>
                  <a:lnTo>
                    <a:pt x="352" y="68"/>
                  </a:lnTo>
                  <a:lnTo>
                    <a:pt x="354" y="64"/>
                  </a:lnTo>
                  <a:lnTo>
                    <a:pt x="356" y="60"/>
                  </a:lnTo>
                  <a:lnTo>
                    <a:pt x="358" y="48"/>
                  </a:lnTo>
                  <a:lnTo>
                    <a:pt x="360" y="32"/>
                  </a:lnTo>
                  <a:lnTo>
                    <a:pt x="340" y="10"/>
                  </a:lnTo>
                  <a:lnTo>
                    <a:pt x="346" y="8"/>
                  </a:lnTo>
                  <a:lnTo>
                    <a:pt x="442" y="8"/>
                  </a:lnTo>
                  <a:lnTo>
                    <a:pt x="454" y="10"/>
                  </a:lnTo>
                  <a:lnTo>
                    <a:pt x="472" y="10"/>
                  </a:lnTo>
                  <a:lnTo>
                    <a:pt x="490" y="8"/>
                  </a:lnTo>
                  <a:lnTo>
                    <a:pt x="500" y="4"/>
                  </a:lnTo>
                  <a:lnTo>
                    <a:pt x="506" y="0"/>
                  </a:lnTo>
                  <a:lnTo>
                    <a:pt x="518" y="0"/>
                  </a:lnTo>
                  <a:lnTo>
                    <a:pt x="518" y="20"/>
                  </a:lnTo>
                  <a:lnTo>
                    <a:pt x="476" y="68"/>
                  </a:lnTo>
                  <a:lnTo>
                    <a:pt x="478" y="82"/>
                  </a:lnTo>
                  <a:lnTo>
                    <a:pt x="482" y="88"/>
                  </a:lnTo>
                  <a:lnTo>
                    <a:pt x="486" y="92"/>
                  </a:lnTo>
                  <a:lnTo>
                    <a:pt x="492" y="94"/>
                  </a:lnTo>
                  <a:lnTo>
                    <a:pt x="500" y="96"/>
                  </a:lnTo>
                  <a:lnTo>
                    <a:pt x="524" y="98"/>
                  </a:lnTo>
                  <a:lnTo>
                    <a:pt x="580" y="72"/>
                  </a:lnTo>
                  <a:lnTo>
                    <a:pt x="600" y="72"/>
                  </a:lnTo>
                  <a:lnTo>
                    <a:pt x="612" y="84"/>
                  </a:lnTo>
                  <a:lnTo>
                    <a:pt x="624" y="82"/>
                  </a:lnTo>
                  <a:lnTo>
                    <a:pt x="634" y="78"/>
                  </a:lnTo>
                  <a:lnTo>
                    <a:pt x="656" y="64"/>
                  </a:lnTo>
                  <a:lnTo>
                    <a:pt x="668" y="58"/>
                  </a:lnTo>
                  <a:lnTo>
                    <a:pt x="680" y="54"/>
                  </a:lnTo>
                  <a:lnTo>
                    <a:pt x="694" y="52"/>
                  </a:lnTo>
                  <a:lnTo>
                    <a:pt x="710" y="56"/>
                  </a:lnTo>
                  <a:lnTo>
                    <a:pt x="740" y="92"/>
                  </a:lnTo>
                  <a:lnTo>
                    <a:pt x="784" y="152"/>
                  </a:lnTo>
                  <a:lnTo>
                    <a:pt x="784" y="168"/>
                  </a:lnTo>
                  <a:lnTo>
                    <a:pt x="764" y="170"/>
                  </a:lnTo>
                  <a:lnTo>
                    <a:pt x="752" y="174"/>
                  </a:lnTo>
                  <a:lnTo>
                    <a:pt x="746" y="180"/>
                  </a:lnTo>
                  <a:lnTo>
                    <a:pt x="740" y="186"/>
                  </a:lnTo>
                  <a:lnTo>
                    <a:pt x="728" y="196"/>
                  </a:lnTo>
                  <a:lnTo>
                    <a:pt x="724" y="200"/>
                  </a:lnTo>
                  <a:lnTo>
                    <a:pt x="722" y="208"/>
                  </a:lnTo>
                  <a:lnTo>
                    <a:pt x="722" y="214"/>
                  </a:lnTo>
                  <a:lnTo>
                    <a:pt x="728" y="224"/>
                  </a:lnTo>
                  <a:lnTo>
                    <a:pt x="728" y="230"/>
                  </a:lnTo>
                  <a:lnTo>
                    <a:pt x="704" y="242"/>
                  </a:lnTo>
                  <a:lnTo>
                    <a:pt x="680" y="256"/>
                  </a:lnTo>
                  <a:lnTo>
                    <a:pt x="656" y="270"/>
                  </a:lnTo>
                  <a:lnTo>
                    <a:pt x="634" y="282"/>
                  </a:lnTo>
                  <a:lnTo>
                    <a:pt x="618" y="298"/>
                  </a:lnTo>
                  <a:lnTo>
                    <a:pt x="612" y="298"/>
                  </a:lnTo>
                  <a:lnTo>
                    <a:pt x="606" y="296"/>
                  </a:lnTo>
                  <a:lnTo>
                    <a:pt x="602" y="292"/>
                  </a:lnTo>
                  <a:lnTo>
                    <a:pt x="600" y="288"/>
                  </a:lnTo>
                  <a:lnTo>
                    <a:pt x="582" y="288"/>
                  </a:lnTo>
                  <a:lnTo>
                    <a:pt x="570" y="304"/>
                  </a:lnTo>
                  <a:lnTo>
                    <a:pt x="556" y="304"/>
                  </a:lnTo>
                  <a:lnTo>
                    <a:pt x="552" y="298"/>
                  </a:lnTo>
                  <a:lnTo>
                    <a:pt x="548" y="294"/>
                  </a:lnTo>
                  <a:lnTo>
                    <a:pt x="544" y="292"/>
                  </a:lnTo>
                  <a:lnTo>
                    <a:pt x="540" y="292"/>
                  </a:lnTo>
                  <a:lnTo>
                    <a:pt x="534" y="292"/>
                  </a:lnTo>
                  <a:lnTo>
                    <a:pt x="526" y="294"/>
                  </a:lnTo>
                  <a:lnTo>
                    <a:pt x="526" y="318"/>
                  </a:lnTo>
                  <a:lnTo>
                    <a:pt x="520" y="322"/>
                  </a:lnTo>
                  <a:lnTo>
                    <a:pt x="516" y="326"/>
                  </a:lnTo>
                  <a:lnTo>
                    <a:pt x="508" y="328"/>
                  </a:lnTo>
                  <a:lnTo>
                    <a:pt x="504" y="328"/>
                  </a:lnTo>
                  <a:lnTo>
                    <a:pt x="500" y="332"/>
                  </a:lnTo>
                  <a:lnTo>
                    <a:pt x="498" y="338"/>
                  </a:lnTo>
                  <a:lnTo>
                    <a:pt x="494" y="346"/>
                  </a:lnTo>
                  <a:lnTo>
                    <a:pt x="482" y="344"/>
                  </a:lnTo>
                  <a:lnTo>
                    <a:pt x="478" y="342"/>
                  </a:lnTo>
                  <a:lnTo>
                    <a:pt x="476" y="340"/>
                  </a:lnTo>
                  <a:lnTo>
                    <a:pt x="472" y="334"/>
                  </a:lnTo>
                  <a:lnTo>
                    <a:pt x="468" y="326"/>
                  </a:lnTo>
                  <a:lnTo>
                    <a:pt x="462" y="326"/>
                  </a:lnTo>
                  <a:lnTo>
                    <a:pt x="436" y="302"/>
                  </a:lnTo>
                  <a:lnTo>
                    <a:pt x="420" y="302"/>
                  </a:lnTo>
                  <a:lnTo>
                    <a:pt x="414" y="314"/>
                  </a:lnTo>
                  <a:lnTo>
                    <a:pt x="408" y="330"/>
                  </a:lnTo>
                  <a:lnTo>
                    <a:pt x="388" y="362"/>
                  </a:lnTo>
                  <a:lnTo>
                    <a:pt x="374" y="368"/>
                  </a:lnTo>
                  <a:lnTo>
                    <a:pt x="366" y="374"/>
                  </a:lnTo>
                  <a:lnTo>
                    <a:pt x="358" y="382"/>
                  </a:lnTo>
                  <a:lnTo>
                    <a:pt x="350" y="394"/>
                  </a:lnTo>
                  <a:lnTo>
                    <a:pt x="338" y="396"/>
                  </a:lnTo>
                  <a:lnTo>
                    <a:pt x="328" y="398"/>
                  </a:lnTo>
                  <a:lnTo>
                    <a:pt x="306" y="418"/>
                  </a:lnTo>
                  <a:lnTo>
                    <a:pt x="290" y="418"/>
                  </a:lnTo>
                  <a:lnTo>
                    <a:pt x="278" y="420"/>
                  </a:lnTo>
                  <a:lnTo>
                    <a:pt x="270" y="422"/>
                  </a:lnTo>
                  <a:lnTo>
                    <a:pt x="262" y="426"/>
                  </a:lnTo>
                  <a:lnTo>
                    <a:pt x="256" y="438"/>
                  </a:lnTo>
                  <a:lnTo>
                    <a:pt x="244" y="438"/>
                  </a:lnTo>
                  <a:lnTo>
                    <a:pt x="228" y="432"/>
                  </a:lnTo>
                  <a:lnTo>
                    <a:pt x="218" y="432"/>
                  </a:lnTo>
                  <a:lnTo>
                    <a:pt x="210" y="436"/>
                  </a:lnTo>
                  <a:lnTo>
                    <a:pt x="198" y="440"/>
                  </a:lnTo>
                  <a:lnTo>
                    <a:pt x="140" y="462"/>
                  </a:lnTo>
                  <a:lnTo>
                    <a:pt x="120" y="464"/>
                  </a:lnTo>
                  <a:lnTo>
                    <a:pt x="104" y="466"/>
                  </a:lnTo>
                  <a:lnTo>
                    <a:pt x="92" y="474"/>
                  </a:lnTo>
                  <a:lnTo>
                    <a:pt x="78" y="486"/>
                  </a:lnTo>
                  <a:lnTo>
                    <a:pt x="76" y="510"/>
                  </a:lnTo>
                  <a:lnTo>
                    <a:pt x="64" y="514"/>
                  </a:lnTo>
                  <a:lnTo>
                    <a:pt x="56" y="520"/>
                  </a:lnTo>
                  <a:lnTo>
                    <a:pt x="52" y="528"/>
                  </a:lnTo>
                  <a:lnTo>
                    <a:pt x="52" y="542"/>
                  </a:lnTo>
                  <a:lnTo>
                    <a:pt x="60" y="548"/>
                  </a:lnTo>
                  <a:lnTo>
                    <a:pt x="72" y="558"/>
                  </a:lnTo>
                  <a:lnTo>
                    <a:pt x="78" y="566"/>
                  </a:lnTo>
                  <a:lnTo>
                    <a:pt x="82" y="572"/>
                  </a:lnTo>
                  <a:lnTo>
                    <a:pt x="86" y="580"/>
                  </a:lnTo>
                  <a:lnTo>
                    <a:pt x="86" y="590"/>
                  </a:lnTo>
                  <a:lnTo>
                    <a:pt x="78" y="594"/>
                  </a:lnTo>
                  <a:lnTo>
                    <a:pt x="68" y="598"/>
                  </a:lnTo>
                  <a:lnTo>
                    <a:pt x="54" y="602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Freeform 11"/>
            <p:cNvSpPr>
              <a:spLocks/>
            </p:cNvSpPr>
            <p:nvPr/>
          </p:nvSpPr>
          <p:spPr bwMode="auto">
            <a:xfrm>
              <a:off x="3673496" y="4854605"/>
              <a:ext cx="1400184" cy="1479559"/>
            </a:xfrm>
            <a:custGeom>
              <a:avLst/>
              <a:gdLst>
                <a:gd name="T0" fmla="*/ 356 w 882"/>
                <a:gd name="T1" fmla="*/ 898 h 932"/>
                <a:gd name="T2" fmla="*/ 352 w 882"/>
                <a:gd name="T3" fmla="*/ 844 h 932"/>
                <a:gd name="T4" fmla="*/ 310 w 882"/>
                <a:gd name="T5" fmla="*/ 844 h 932"/>
                <a:gd name="T6" fmla="*/ 246 w 882"/>
                <a:gd name="T7" fmla="*/ 840 h 932"/>
                <a:gd name="T8" fmla="*/ 208 w 882"/>
                <a:gd name="T9" fmla="*/ 800 h 932"/>
                <a:gd name="T10" fmla="*/ 164 w 882"/>
                <a:gd name="T11" fmla="*/ 782 h 932"/>
                <a:gd name="T12" fmla="*/ 166 w 882"/>
                <a:gd name="T13" fmla="*/ 724 h 932"/>
                <a:gd name="T14" fmla="*/ 138 w 882"/>
                <a:gd name="T15" fmla="*/ 676 h 932"/>
                <a:gd name="T16" fmla="*/ 114 w 882"/>
                <a:gd name="T17" fmla="*/ 616 h 932"/>
                <a:gd name="T18" fmla="*/ 88 w 882"/>
                <a:gd name="T19" fmla="*/ 564 h 932"/>
                <a:gd name="T20" fmla="*/ 16 w 882"/>
                <a:gd name="T21" fmla="*/ 578 h 932"/>
                <a:gd name="T22" fmla="*/ 0 w 882"/>
                <a:gd name="T23" fmla="*/ 490 h 932"/>
                <a:gd name="T24" fmla="*/ 84 w 882"/>
                <a:gd name="T25" fmla="*/ 392 h 932"/>
                <a:gd name="T26" fmla="*/ 120 w 882"/>
                <a:gd name="T27" fmla="*/ 310 h 932"/>
                <a:gd name="T28" fmla="*/ 130 w 882"/>
                <a:gd name="T29" fmla="*/ 236 h 932"/>
                <a:gd name="T30" fmla="*/ 126 w 882"/>
                <a:gd name="T31" fmla="*/ 178 h 932"/>
                <a:gd name="T32" fmla="*/ 104 w 882"/>
                <a:gd name="T33" fmla="*/ 108 h 932"/>
                <a:gd name="T34" fmla="*/ 126 w 882"/>
                <a:gd name="T35" fmla="*/ 52 h 932"/>
                <a:gd name="T36" fmla="*/ 134 w 882"/>
                <a:gd name="T37" fmla="*/ 0 h 932"/>
                <a:gd name="T38" fmla="*/ 170 w 882"/>
                <a:gd name="T39" fmla="*/ 44 h 932"/>
                <a:gd name="T40" fmla="*/ 208 w 882"/>
                <a:gd name="T41" fmla="*/ 100 h 932"/>
                <a:gd name="T42" fmla="*/ 218 w 882"/>
                <a:gd name="T43" fmla="*/ 44 h 932"/>
                <a:gd name="T44" fmla="*/ 252 w 882"/>
                <a:gd name="T45" fmla="*/ 88 h 932"/>
                <a:gd name="T46" fmla="*/ 332 w 882"/>
                <a:gd name="T47" fmla="*/ 148 h 932"/>
                <a:gd name="T48" fmla="*/ 406 w 882"/>
                <a:gd name="T49" fmla="*/ 280 h 932"/>
                <a:gd name="T50" fmla="*/ 400 w 882"/>
                <a:gd name="T51" fmla="*/ 336 h 932"/>
                <a:gd name="T52" fmla="*/ 452 w 882"/>
                <a:gd name="T53" fmla="*/ 370 h 932"/>
                <a:gd name="T54" fmla="*/ 574 w 882"/>
                <a:gd name="T55" fmla="*/ 346 h 932"/>
                <a:gd name="T56" fmla="*/ 586 w 882"/>
                <a:gd name="T57" fmla="*/ 290 h 932"/>
                <a:gd name="T58" fmla="*/ 558 w 882"/>
                <a:gd name="T59" fmla="*/ 230 h 932"/>
                <a:gd name="T60" fmla="*/ 620 w 882"/>
                <a:gd name="T61" fmla="*/ 178 h 932"/>
                <a:gd name="T62" fmla="*/ 606 w 882"/>
                <a:gd name="T63" fmla="*/ 122 h 932"/>
                <a:gd name="T64" fmla="*/ 614 w 882"/>
                <a:gd name="T65" fmla="*/ 104 h 932"/>
                <a:gd name="T66" fmla="*/ 654 w 882"/>
                <a:gd name="T67" fmla="*/ 64 h 932"/>
                <a:gd name="T68" fmla="*/ 712 w 882"/>
                <a:gd name="T69" fmla="*/ 144 h 932"/>
                <a:gd name="T70" fmla="*/ 790 w 882"/>
                <a:gd name="T71" fmla="*/ 128 h 932"/>
                <a:gd name="T72" fmla="*/ 790 w 882"/>
                <a:gd name="T73" fmla="*/ 188 h 932"/>
                <a:gd name="T74" fmla="*/ 752 w 882"/>
                <a:gd name="T75" fmla="*/ 208 h 932"/>
                <a:gd name="T76" fmla="*/ 660 w 882"/>
                <a:gd name="T77" fmla="*/ 204 h 932"/>
                <a:gd name="T78" fmla="*/ 630 w 882"/>
                <a:gd name="T79" fmla="*/ 266 h 932"/>
                <a:gd name="T80" fmla="*/ 652 w 882"/>
                <a:gd name="T81" fmla="*/ 308 h 932"/>
                <a:gd name="T82" fmla="*/ 698 w 882"/>
                <a:gd name="T83" fmla="*/ 300 h 932"/>
                <a:gd name="T84" fmla="*/ 718 w 882"/>
                <a:gd name="T85" fmla="*/ 330 h 932"/>
                <a:gd name="T86" fmla="*/ 692 w 882"/>
                <a:gd name="T87" fmla="*/ 418 h 932"/>
                <a:gd name="T88" fmla="*/ 732 w 882"/>
                <a:gd name="T89" fmla="*/ 472 h 932"/>
                <a:gd name="T90" fmla="*/ 726 w 882"/>
                <a:gd name="T91" fmla="*/ 528 h 932"/>
                <a:gd name="T92" fmla="*/ 828 w 882"/>
                <a:gd name="T93" fmla="*/ 590 h 932"/>
                <a:gd name="T94" fmla="*/ 876 w 882"/>
                <a:gd name="T95" fmla="*/ 606 h 932"/>
                <a:gd name="T96" fmla="*/ 850 w 882"/>
                <a:gd name="T97" fmla="*/ 658 h 932"/>
                <a:gd name="T98" fmla="*/ 784 w 882"/>
                <a:gd name="T99" fmla="*/ 676 h 932"/>
                <a:gd name="T100" fmla="*/ 720 w 882"/>
                <a:gd name="T101" fmla="*/ 734 h 932"/>
                <a:gd name="T102" fmla="*/ 650 w 882"/>
                <a:gd name="T103" fmla="*/ 764 h 932"/>
                <a:gd name="T104" fmla="*/ 612 w 882"/>
                <a:gd name="T105" fmla="*/ 742 h 932"/>
                <a:gd name="T106" fmla="*/ 564 w 882"/>
                <a:gd name="T107" fmla="*/ 760 h 932"/>
                <a:gd name="T108" fmla="*/ 526 w 882"/>
                <a:gd name="T109" fmla="*/ 740 h 932"/>
                <a:gd name="T110" fmla="*/ 482 w 882"/>
                <a:gd name="T111" fmla="*/ 750 h 932"/>
                <a:gd name="T112" fmla="*/ 448 w 882"/>
                <a:gd name="T113" fmla="*/ 768 h 932"/>
                <a:gd name="T114" fmla="*/ 404 w 882"/>
                <a:gd name="T115" fmla="*/ 766 h 932"/>
                <a:gd name="T116" fmla="*/ 410 w 882"/>
                <a:gd name="T117" fmla="*/ 826 h 932"/>
                <a:gd name="T118" fmla="*/ 410 w 882"/>
                <a:gd name="T119" fmla="*/ 872 h 932"/>
                <a:gd name="T120" fmla="*/ 406 w 882"/>
                <a:gd name="T121" fmla="*/ 932 h 9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82" h="932">
                  <a:moveTo>
                    <a:pt x="406" y="932"/>
                  </a:moveTo>
                  <a:lnTo>
                    <a:pt x="406" y="932"/>
                  </a:lnTo>
                  <a:lnTo>
                    <a:pt x="392" y="920"/>
                  </a:lnTo>
                  <a:lnTo>
                    <a:pt x="380" y="910"/>
                  </a:lnTo>
                  <a:lnTo>
                    <a:pt x="368" y="904"/>
                  </a:lnTo>
                  <a:lnTo>
                    <a:pt x="356" y="898"/>
                  </a:lnTo>
                  <a:lnTo>
                    <a:pt x="358" y="880"/>
                  </a:lnTo>
                  <a:lnTo>
                    <a:pt x="358" y="866"/>
                  </a:lnTo>
                  <a:lnTo>
                    <a:pt x="356" y="854"/>
                  </a:lnTo>
                  <a:lnTo>
                    <a:pt x="352" y="844"/>
                  </a:lnTo>
                  <a:lnTo>
                    <a:pt x="342" y="836"/>
                  </a:lnTo>
                  <a:lnTo>
                    <a:pt x="332" y="836"/>
                  </a:lnTo>
                  <a:lnTo>
                    <a:pt x="324" y="838"/>
                  </a:lnTo>
                  <a:lnTo>
                    <a:pt x="316" y="840"/>
                  </a:lnTo>
                  <a:lnTo>
                    <a:pt x="310" y="844"/>
                  </a:lnTo>
                  <a:lnTo>
                    <a:pt x="298" y="854"/>
                  </a:lnTo>
                  <a:lnTo>
                    <a:pt x="288" y="866"/>
                  </a:lnTo>
                  <a:lnTo>
                    <a:pt x="260" y="860"/>
                  </a:lnTo>
                  <a:lnTo>
                    <a:pt x="246" y="840"/>
                  </a:lnTo>
                  <a:lnTo>
                    <a:pt x="240" y="832"/>
                  </a:lnTo>
                  <a:lnTo>
                    <a:pt x="234" y="828"/>
                  </a:lnTo>
                  <a:lnTo>
                    <a:pt x="218" y="808"/>
                  </a:lnTo>
                  <a:lnTo>
                    <a:pt x="212" y="802"/>
                  </a:lnTo>
                  <a:lnTo>
                    <a:pt x="208" y="800"/>
                  </a:lnTo>
                  <a:lnTo>
                    <a:pt x="202" y="798"/>
                  </a:lnTo>
                  <a:lnTo>
                    <a:pt x="194" y="798"/>
                  </a:lnTo>
                  <a:lnTo>
                    <a:pt x="172" y="798"/>
                  </a:lnTo>
                  <a:lnTo>
                    <a:pt x="168" y="790"/>
                  </a:lnTo>
                  <a:lnTo>
                    <a:pt x="164" y="782"/>
                  </a:lnTo>
                  <a:lnTo>
                    <a:pt x="162" y="774"/>
                  </a:lnTo>
                  <a:lnTo>
                    <a:pt x="160" y="766"/>
                  </a:lnTo>
                  <a:lnTo>
                    <a:pt x="160" y="752"/>
                  </a:lnTo>
                  <a:lnTo>
                    <a:pt x="160" y="740"/>
                  </a:lnTo>
                  <a:lnTo>
                    <a:pt x="166" y="724"/>
                  </a:lnTo>
                  <a:lnTo>
                    <a:pt x="168" y="708"/>
                  </a:lnTo>
                  <a:lnTo>
                    <a:pt x="166" y="694"/>
                  </a:lnTo>
                  <a:lnTo>
                    <a:pt x="164" y="688"/>
                  </a:lnTo>
                  <a:lnTo>
                    <a:pt x="162" y="682"/>
                  </a:lnTo>
                  <a:lnTo>
                    <a:pt x="138" y="676"/>
                  </a:lnTo>
                  <a:lnTo>
                    <a:pt x="126" y="670"/>
                  </a:lnTo>
                  <a:lnTo>
                    <a:pt x="124" y="668"/>
                  </a:lnTo>
                  <a:lnTo>
                    <a:pt x="124" y="664"/>
                  </a:lnTo>
                  <a:lnTo>
                    <a:pt x="124" y="650"/>
                  </a:lnTo>
                  <a:lnTo>
                    <a:pt x="114" y="616"/>
                  </a:lnTo>
                  <a:lnTo>
                    <a:pt x="102" y="598"/>
                  </a:lnTo>
                  <a:lnTo>
                    <a:pt x="96" y="576"/>
                  </a:lnTo>
                  <a:lnTo>
                    <a:pt x="92" y="568"/>
                  </a:lnTo>
                  <a:lnTo>
                    <a:pt x="88" y="564"/>
                  </a:lnTo>
                  <a:lnTo>
                    <a:pt x="82" y="560"/>
                  </a:lnTo>
                  <a:lnTo>
                    <a:pt x="76" y="558"/>
                  </a:lnTo>
                  <a:lnTo>
                    <a:pt x="58" y="556"/>
                  </a:lnTo>
                  <a:lnTo>
                    <a:pt x="30" y="572"/>
                  </a:lnTo>
                  <a:lnTo>
                    <a:pt x="16" y="578"/>
                  </a:lnTo>
                  <a:lnTo>
                    <a:pt x="4" y="580"/>
                  </a:lnTo>
                  <a:lnTo>
                    <a:pt x="2" y="576"/>
                  </a:lnTo>
                  <a:lnTo>
                    <a:pt x="0" y="490"/>
                  </a:lnTo>
                  <a:lnTo>
                    <a:pt x="16" y="454"/>
                  </a:lnTo>
                  <a:lnTo>
                    <a:pt x="32" y="436"/>
                  </a:lnTo>
                  <a:lnTo>
                    <a:pt x="46" y="422"/>
                  </a:lnTo>
                  <a:lnTo>
                    <a:pt x="62" y="408"/>
                  </a:lnTo>
                  <a:lnTo>
                    <a:pt x="84" y="392"/>
                  </a:lnTo>
                  <a:lnTo>
                    <a:pt x="108" y="370"/>
                  </a:lnTo>
                  <a:lnTo>
                    <a:pt x="110" y="328"/>
                  </a:lnTo>
                  <a:lnTo>
                    <a:pt x="120" y="310"/>
                  </a:lnTo>
                  <a:lnTo>
                    <a:pt x="120" y="288"/>
                  </a:lnTo>
                  <a:lnTo>
                    <a:pt x="120" y="266"/>
                  </a:lnTo>
                  <a:lnTo>
                    <a:pt x="124" y="248"/>
                  </a:lnTo>
                  <a:lnTo>
                    <a:pt x="126" y="240"/>
                  </a:lnTo>
                  <a:lnTo>
                    <a:pt x="130" y="236"/>
                  </a:lnTo>
                  <a:lnTo>
                    <a:pt x="132" y="218"/>
                  </a:lnTo>
                  <a:lnTo>
                    <a:pt x="134" y="204"/>
                  </a:lnTo>
                  <a:lnTo>
                    <a:pt x="132" y="190"/>
                  </a:lnTo>
                  <a:lnTo>
                    <a:pt x="126" y="178"/>
                  </a:lnTo>
                  <a:lnTo>
                    <a:pt x="84" y="142"/>
                  </a:lnTo>
                  <a:lnTo>
                    <a:pt x="84" y="110"/>
                  </a:lnTo>
                  <a:lnTo>
                    <a:pt x="94" y="110"/>
                  </a:lnTo>
                  <a:lnTo>
                    <a:pt x="104" y="108"/>
                  </a:lnTo>
                  <a:lnTo>
                    <a:pt x="126" y="100"/>
                  </a:lnTo>
                  <a:lnTo>
                    <a:pt x="128" y="88"/>
                  </a:lnTo>
                  <a:lnTo>
                    <a:pt x="128" y="76"/>
                  </a:lnTo>
                  <a:lnTo>
                    <a:pt x="128" y="64"/>
                  </a:lnTo>
                  <a:lnTo>
                    <a:pt x="126" y="52"/>
                  </a:lnTo>
                  <a:lnTo>
                    <a:pt x="120" y="32"/>
                  </a:lnTo>
                  <a:lnTo>
                    <a:pt x="120" y="22"/>
                  </a:lnTo>
                  <a:lnTo>
                    <a:pt x="118" y="12"/>
                  </a:lnTo>
                  <a:lnTo>
                    <a:pt x="126" y="6"/>
                  </a:lnTo>
                  <a:lnTo>
                    <a:pt x="134" y="0"/>
                  </a:lnTo>
                  <a:lnTo>
                    <a:pt x="138" y="0"/>
                  </a:lnTo>
                  <a:lnTo>
                    <a:pt x="142" y="0"/>
                  </a:lnTo>
                  <a:lnTo>
                    <a:pt x="148" y="4"/>
                  </a:lnTo>
                  <a:lnTo>
                    <a:pt x="154" y="8"/>
                  </a:lnTo>
                  <a:lnTo>
                    <a:pt x="170" y="44"/>
                  </a:lnTo>
                  <a:lnTo>
                    <a:pt x="178" y="66"/>
                  </a:lnTo>
                  <a:lnTo>
                    <a:pt x="184" y="90"/>
                  </a:lnTo>
                  <a:lnTo>
                    <a:pt x="188" y="96"/>
                  </a:lnTo>
                  <a:lnTo>
                    <a:pt x="192" y="98"/>
                  </a:lnTo>
                  <a:lnTo>
                    <a:pt x="208" y="100"/>
                  </a:lnTo>
                  <a:lnTo>
                    <a:pt x="212" y="92"/>
                  </a:lnTo>
                  <a:lnTo>
                    <a:pt x="216" y="86"/>
                  </a:lnTo>
                  <a:lnTo>
                    <a:pt x="218" y="70"/>
                  </a:lnTo>
                  <a:lnTo>
                    <a:pt x="218" y="44"/>
                  </a:lnTo>
                  <a:lnTo>
                    <a:pt x="230" y="34"/>
                  </a:lnTo>
                  <a:lnTo>
                    <a:pt x="236" y="44"/>
                  </a:lnTo>
                  <a:lnTo>
                    <a:pt x="242" y="56"/>
                  </a:lnTo>
                  <a:lnTo>
                    <a:pt x="252" y="88"/>
                  </a:lnTo>
                  <a:lnTo>
                    <a:pt x="268" y="112"/>
                  </a:lnTo>
                  <a:lnTo>
                    <a:pt x="278" y="126"/>
                  </a:lnTo>
                  <a:lnTo>
                    <a:pt x="292" y="142"/>
                  </a:lnTo>
                  <a:lnTo>
                    <a:pt x="332" y="148"/>
                  </a:lnTo>
                  <a:lnTo>
                    <a:pt x="368" y="216"/>
                  </a:lnTo>
                  <a:lnTo>
                    <a:pt x="404" y="264"/>
                  </a:lnTo>
                  <a:lnTo>
                    <a:pt x="406" y="280"/>
                  </a:lnTo>
                  <a:lnTo>
                    <a:pt x="398" y="290"/>
                  </a:lnTo>
                  <a:lnTo>
                    <a:pt x="392" y="298"/>
                  </a:lnTo>
                  <a:lnTo>
                    <a:pt x="390" y="306"/>
                  </a:lnTo>
                  <a:lnTo>
                    <a:pt x="390" y="324"/>
                  </a:lnTo>
                  <a:lnTo>
                    <a:pt x="400" y="336"/>
                  </a:lnTo>
                  <a:lnTo>
                    <a:pt x="408" y="346"/>
                  </a:lnTo>
                  <a:lnTo>
                    <a:pt x="422" y="356"/>
                  </a:lnTo>
                  <a:lnTo>
                    <a:pt x="430" y="358"/>
                  </a:lnTo>
                  <a:lnTo>
                    <a:pt x="440" y="362"/>
                  </a:lnTo>
                  <a:lnTo>
                    <a:pt x="452" y="370"/>
                  </a:lnTo>
                  <a:lnTo>
                    <a:pt x="460" y="376"/>
                  </a:lnTo>
                  <a:lnTo>
                    <a:pt x="472" y="380"/>
                  </a:lnTo>
                  <a:lnTo>
                    <a:pt x="500" y="378"/>
                  </a:lnTo>
                  <a:lnTo>
                    <a:pt x="574" y="346"/>
                  </a:lnTo>
                  <a:lnTo>
                    <a:pt x="580" y="330"/>
                  </a:lnTo>
                  <a:lnTo>
                    <a:pt x="584" y="318"/>
                  </a:lnTo>
                  <a:lnTo>
                    <a:pt x="586" y="304"/>
                  </a:lnTo>
                  <a:lnTo>
                    <a:pt x="586" y="290"/>
                  </a:lnTo>
                  <a:lnTo>
                    <a:pt x="578" y="278"/>
                  </a:lnTo>
                  <a:lnTo>
                    <a:pt x="572" y="272"/>
                  </a:lnTo>
                  <a:lnTo>
                    <a:pt x="558" y="262"/>
                  </a:lnTo>
                  <a:lnTo>
                    <a:pt x="558" y="238"/>
                  </a:lnTo>
                  <a:lnTo>
                    <a:pt x="558" y="230"/>
                  </a:lnTo>
                  <a:lnTo>
                    <a:pt x="564" y="222"/>
                  </a:lnTo>
                  <a:lnTo>
                    <a:pt x="578" y="214"/>
                  </a:lnTo>
                  <a:lnTo>
                    <a:pt x="594" y="204"/>
                  </a:lnTo>
                  <a:lnTo>
                    <a:pt x="608" y="192"/>
                  </a:lnTo>
                  <a:lnTo>
                    <a:pt x="620" y="178"/>
                  </a:lnTo>
                  <a:lnTo>
                    <a:pt x="620" y="152"/>
                  </a:lnTo>
                  <a:lnTo>
                    <a:pt x="616" y="138"/>
                  </a:lnTo>
                  <a:lnTo>
                    <a:pt x="610" y="128"/>
                  </a:lnTo>
                  <a:lnTo>
                    <a:pt x="606" y="122"/>
                  </a:lnTo>
                  <a:lnTo>
                    <a:pt x="600" y="116"/>
                  </a:lnTo>
                  <a:lnTo>
                    <a:pt x="598" y="108"/>
                  </a:lnTo>
                  <a:lnTo>
                    <a:pt x="614" y="104"/>
                  </a:lnTo>
                  <a:lnTo>
                    <a:pt x="622" y="94"/>
                  </a:lnTo>
                  <a:lnTo>
                    <a:pt x="628" y="84"/>
                  </a:lnTo>
                  <a:lnTo>
                    <a:pt x="632" y="72"/>
                  </a:lnTo>
                  <a:lnTo>
                    <a:pt x="636" y="66"/>
                  </a:lnTo>
                  <a:lnTo>
                    <a:pt x="642" y="64"/>
                  </a:lnTo>
                  <a:lnTo>
                    <a:pt x="654" y="64"/>
                  </a:lnTo>
                  <a:lnTo>
                    <a:pt x="672" y="66"/>
                  </a:lnTo>
                  <a:lnTo>
                    <a:pt x="694" y="124"/>
                  </a:lnTo>
                  <a:lnTo>
                    <a:pt x="704" y="136"/>
                  </a:lnTo>
                  <a:lnTo>
                    <a:pt x="712" y="144"/>
                  </a:lnTo>
                  <a:lnTo>
                    <a:pt x="722" y="152"/>
                  </a:lnTo>
                  <a:lnTo>
                    <a:pt x="758" y="152"/>
                  </a:lnTo>
                  <a:lnTo>
                    <a:pt x="774" y="140"/>
                  </a:lnTo>
                  <a:lnTo>
                    <a:pt x="790" y="128"/>
                  </a:lnTo>
                  <a:lnTo>
                    <a:pt x="796" y="138"/>
                  </a:lnTo>
                  <a:lnTo>
                    <a:pt x="796" y="152"/>
                  </a:lnTo>
                  <a:lnTo>
                    <a:pt x="794" y="170"/>
                  </a:lnTo>
                  <a:lnTo>
                    <a:pt x="790" y="188"/>
                  </a:lnTo>
                  <a:lnTo>
                    <a:pt x="786" y="196"/>
                  </a:lnTo>
                  <a:lnTo>
                    <a:pt x="780" y="204"/>
                  </a:lnTo>
                  <a:lnTo>
                    <a:pt x="766" y="208"/>
                  </a:lnTo>
                  <a:lnTo>
                    <a:pt x="752" y="208"/>
                  </a:lnTo>
                  <a:lnTo>
                    <a:pt x="720" y="192"/>
                  </a:lnTo>
                  <a:lnTo>
                    <a:pt x="694" y="192"/>
                  </a:lnTo>
                  <a:lnTo>
                    <a:pt x="676" y="196"/>
                  </a:lnTo>
                  <a:lnTo>
                    <a:pt x="668" y="198"/>
                  </a:lnTo>
                  <a:lnTo>
                    <a:pt x="660" y="204"/>
                  </a:lnTo>
                  <a:lnTo>
                    <a:pt x="642" y="218"/>
                  </a:lnTo>
                  <a:lnTo>
                    <a:pt x="630" y="236"/>
                  </a:lnTo>
                  <a:lnTo>
                    <a:pt x="630" y="256"/>
                  </a:lnTo>
                  <a:lnTo>
                    <a:pt x="630" y="266"/>
                  </a:lnTo>
                  <a:lnTo>
                    <a:pt x="636" y="280"/>
                  </a:lnTo>
                  <a:lnTo>
                    <a:pt x="638" y="290"/>
                  </a:lnTo>
                  <a:lnTo>
                    <a:pt x="642" y="296"/>
                  </a:lnTo>
                  <a:lnTo>
                    <a:pt x="646" y="302"/>
                  </a:lnTo>
                  <a:lnTo>
                    <a:pt x="652" y="308"/>
                  </a:lnTo>
                  <a:lnTo>
                    <a:pt x="658" y="310"/>
                  </a:lnTo>
                  <a:lnTo>
                    <a:pt x="666" y="308"/>
                  </a:lnTo>
                  <a:lnTo>
                    <a:pt x="676" y="304"/>
                  </a:lnTo>
                  <a:lnTo>
                    <a:pt x="692" y="302"/>
                  </a:lnTo>
                  <a:lnTo>
                    <a:pt x="698" y="300"/>
                  </a:lnTo>
                  <a:lnTo>
                    <a:pt x="706" y="300"/>
                  </a:lnTo>
                  <a:lnTo>
                    <a:pt x="710" y="304"/>
                  </a:lnTo>
                  <a:lnTo>
                    <a:pt x="714" y="308"/>
                  </a:lnTo>
                  <a:lnTo>
                    <a:pt x="716" y="318"/>
                  </a:lnTo>
                  <a:lnTo>
                    <a:pt x="718" y="330"/>
                  </a:lnTo>
                  <a:lnTo>
                    <a:pt x="704" y="378"/>
                  </a:lnTo>
                  <a:lnTo>
                    <a:pt x="696" y="390"/>
                  </a:lnTo>
                  <a:lnTo>
                    <a:pt x="690" y="400"/>
                  </a:lnTo>
                  <a:lnTo>
                    <a:pt x="690" y="410"/>
                  </a:lnTo>
                  <a:lnTo>
                    <a:pt x="692" y="418"/>
                  </a:lnTo>
                  <a:lnTo>
                    <a:pt x="698" y="426"/>
                  </a:lnTo>
                  <a:lnTo>
                    <a:pt x="706" y="432"/>
                  </a:lnTo>
                  <a:lnTo>
                    <a:pt x="718" y="438"/>
                  </a:lnTo>
                  <a:lnTo>
                    <a:pt x="734" y="444"/>
                  </a:lnTo>
                  <a:lnTo>
                    <a:pt x="732" y="472"/>
                  </a:lnTo>
                  <a:lnTo>
                    <a:pt x="730" y="486"/>
                  </a:lnTo>
                  <a:lnTo>
                    <a:pt x="724" y="502"/>
                  </a:lnTo>
                  <a:lnTo>
                    <a:pt x="724" y="510"/>
                  </a:lnTo>
                  <a:lnTo>
                    <a:pt x="724" y="520"/>
                  </a:lnTo>
                  <a:lnTo>
                    <a:pt x="726" y="528"/>
                  </a:lnTo>
                  <a:lnTo>
                    <a:pt x="730" y="536"/>
                  </a:lnTo>
                  <a:lnTo>
                    <a:pt x="760" y="572"/>
                  </a:lnTo>
                  <a:lnTo>
                    <a:pt x="828" y="590"/>
                  </a:lnTo>
                  <a:lnTo>
                    <a:pt x="836" y="596"/>
                  </a:lnTo>
                  <a:lnTo>
                    <a:pt x="842" y="600"/>
                  </a:lnTo>
                  <a:lnTo>
                    <a:pt x="850" y="604"/>
                  </a:lnTo>
                  <a:lnTo>
                    <a:pt x="876" y="606"/>
                  </a:lnTo>
                  <a:lnTo>
                    <a:pt x="882" y="628"/>
                  </a:lnTo>
                  <a:lnTo>
                    <a:pt x="876" y="636"/>
                  </a:lnTo>
                  <a:lnTo>
                    <a:pt x="872" y="644"/>
                  </a:lnTo>
                  <a:lnTo>
                    <a:pt x="850" y="658"/>
                  </a:lnTo>
                  <a:lnTo>
                    <a:pt x="832" y="666"/>
                  </a:lnTo>
                  <a:lnTo>
                    <a:pt x="818" y="666"/>
                  </a:lnTo>
                  <a:lnTo>
                    <a:pt x="806" y="668"/>
                  </a:lnTo>
                  <a:lnTo>
                    <a:pt x="794" y="672"/>
                  </a:lnTo>
                  <a:lnTo>
                    <a:pt x="784" y="676"/>
                  </a:lnTo>
                  <a:lnTo>
                    <a:pt x="764" y="686"/>
                  </a:lnTo>
                  <a:lnTo>
                    <a:pt x="744" y="700"/>
                  </a:lnTo>
                  <a:lnTo>
                    <a:pt x="736" y="716"/>
                  </a:lnTo>
                  <a:lnTo>
                    <a:pt x="728" y="726"/>
                  </a:lnTo>
                  <a:lnTo>
                    <a:pt x="720" y="734"/>
                  </a:lnTo>
                  <a:lnTo>
                    <a:pt x="682" y="734"/>
                  </a:lnTo>
                  <a:lnTo>
                    <a:pt x="662" y="756"/>
                  </a:lnTo>
                  <a:lnTo>
                    <a:pt x="656" y="760"/>
                  </a:lnTo>
                  <a:lnTo>
                    <a:pt x="650" y="764"/>
                  </a:lnTo>
                  <a:lnTo>
                    <a:pt x="642" y="766"/>
                  </a:lnTo>
                  <a:lnTo>
                    <a:pt x="636" y="766"/>
                  </a:lnTo>
                  <a:lnTo>
                    <a:pt x="628" y="754"/>
                  </a:lnTo>
                  <a:lnTo>
                    <a:pt x="620" y="746"/>
                  </a:lnTo>
                  <a:lnTo>
                    <a:pt x="612" y="742"/>
                  </a:lnTo>
                  <a:lnTo>
                    <a:pt x="604" y="742"/>
                  </a:lnTo>
                  <a:lnTo>
                    <a:pt x="596" y="744"/>
                  </a:lnTo>
                  <a:lnTo>
                    <a:pt x="588" y="748"/>
                  </a:lnTo>
                  <a:lnTo>
                    <a:pt x="574" y="758"/>
                  </a:lnTo>
                  <a:lnTo>
                    <a:pt x="564" y="760"/>
                  </a:lnTo>
                  <a:lnTo>
                    <a:pt x="556" y="760"/>
                  </a:lnTo>
                  <a:lnTo>
                    <a:pt x="548" y="758"/>
                  </a:lnTo>
                  <a:lnTo>
                    <a:pt x="544" y="756"/>
                  </a:lnTo>
                  <a:lnTo>
                    <a:pt x="534" y="748"/>
                  </a:lnTo>
                  <a:lnTo>
                    <a:pt x="526" y="740"/>
                  </a:lnTo>
                  <a:lnTo>
                    <a:pt x="514" y="738"/>
                  </a:lnTo>
                  <a:lnTo>
                    <a:pt x="506" y="738"/>
                  </a:lnTo>
                  <a:lnTo>
                    <a:pt x="498" y="738"/>
                  </a:lnTo>
                  <a:lnTo>
                    <a:pt x="492" y="742"/>
                  </a:lnTo>
                  <a:lnTo>
                    <a:pt x="486" y="746"/>
                  </a:lnTo>
                  <a:lnTo>
                    <a:pt x="482" y="750"/>
                  </a:lnTo>
                  <a:lnTo>
                    <a:pt x="474" y="764"/>
                  </a:lnTo>
                  <a:lnTo>
                    <a:pt x="468" y="768"/>
                  </a:lnTo>
                  <a:lnTo>
                    <a:pt x="462" y="770"/>
                  </a:lnTo>
                  <a:lnTo>
                    <a:pt x="454" y="770"/>
                  </a:lnTo>
                  <a:lnTo>
                    <a:pt x="448" y="768"/>
                  </a:lnTo>
                  <a:lnTo>
                    <a:pt x="436" y="762"/>
                  </a:lnTo>
                  <a:lnTo>
                    <a:pt x="430" y="756"/>
                  </a:lnTo>
                  <a:lnTo>
                    <a:pt x="414" y="756"/>
                  </a:lnTo>
                  <a:lnTo>
                    <a:pt x="404" y="766"/>
                  </a:lnTo>
                  <a:lnTo>
                    <a:pt x="398" y="774"/>
                  </a:lnTo>
                  <a:lnTo>
                    <a:pt x="396" y="784"/>
                  </a:lnTo>
                  <a:lnTo>
                    <a:pt x="394" y="802"/>
                  </a:lnTo>
                  <a:lnTo>
                    <a:pt x="402" y="814"/>
                  </a:lnTo>
                  <a:lnTo>
                    <a:pt x="410" y="826"/>
                  </a:lnTo>
                  <a:lnTo>
                    <a:pt x="412" y="832"/>
                  </a:lnTo>
                  <a:lnTo>
                    <a:pt x="412" y="840"/>
                  </a:lnTo>
                  <a:lnTo>
                    <a:pt x="412" y="850"/>
                  </a:lnTo>
                  <a:lnTo>
                    <a:pt x="410" y="860"/>
                  </a:lnTo>
                  <a:lnTo>
                    <a:pt x="410" y="872"/>
                  </a:lnTo>
                  <a:lnTo>
                    <a:pt x="414" y="886"/>
                  </a:lnTo>
                  <a:lnTo>
                    <a:pt x="416" y="902"/>
                  </a:lnTo>
                  <a:lnTo>
                    <a:pt x="420" y="922"/>
                  </a:lnTo>
                  <a:lnTo>
                    <a:pt x="412" y="928"/>
                  </a:lnTo>
                  <a:lnTo>
                    <a:pt x="406" y="932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9" name="Freeform 12"/>
            <p:cNvSpPr>
              <a:spLocks/>
            </p:cNvSpPr>
            <p:nvPr/>
          </p:nvSpPr>
          <p:spPr bwMode="auto">
            <a:xfrm>
              <a:off x="4851427" y="5384834"/>
              <a:ext cx="1187457" cy="885830"/>
            </a:xfrm>
            <a:custGeom>
              <a:avLst/>
              <a:gdLst>
                <a:gd name="T0" fmla="*/ 450 w 748"/>
                <a:gd name="T1" fmla="*/ 540 h 558"/>
                <a:gd name="T2" fmla="*/ 440 w 748"/>
                <a:gd name="T3" fmla="*/ 532 h 558"/>
                <a:gd name="T4" fmla="*/ 422 w 748"/>
                <a:gd name="T5" fmla="*/ 516 h 558"/>
                <a:gd name="T6" fmla="*/ 406 w 748"/>
                <a:gd name="T7" fmla="*/ 508 h 558"/>
                <a:gd name="T8" fmla="*/ 390 w 748"/>
                <a:gd name="T9" fmla="*/ 536 h 558"/>
                <a:gd name="T10" fmla="*/ 280 w 748"/>
                <a:gd name="T11" fmla="*/ 532 h 558"/>
                <a:gd name="T12" fmla="*/ 218 w 748"/>
                <a:gd name="T13" fmla="*/ 498 h 558"/>
                <a:gd name="T14" fmla="*/ 204 w 748"/>
                <a:gd name="T15" fmla="*/ 478 h 558"/>
                <a:gd name="T16" fmla="*/ 212 w 748"/>
                <a:gd name="T17" fmla="*/ 432 h 558"/>
                <a:gd name="T18" fmla="*/ 188 w 748"/>
                <a:gd name="T19" fmla="*/ 390 h 558"/>
                <a:gd name="T20" fmla="*/ 142 w 748"/>
                <a:gd name="T21" fmla="*/ 382 h 558"/>
                <a:gd name="T22" fmla="*/ 82 w 748"/>
                <a:gd name="T23" fmla="*/ 368 h 558"/>
                <a:gd name="T24" fmla="*/ 104 w 748"/>
                <a:gd name="T25" fmla="*/ 342 h 558"/>
                <a:gd name="T26" fmla="*/ 140 w 748"/>
                <a:gd name="T27" fmla="*/ 316 h 558"/>
                <a:gd name="T28" fmla="*/ 142 w 748"/>
                <a:gd name="T29" fmla="*/ 262 h 558"/>
                <a:gd name="T30" fmla="*/ 102 w 748"/>
                <a:gd name="T31" fmla="*/ 252 h 558"/>
                <a:gd name="T32" fmla="*/ 20 w 748"/>
                <a:gd name="T33" fmla="*/ 222 h 558"/>
                <a:gd name="T34" fmla="*/ 0 w 748"/>
                <a:gd name="T35" fmla="*/ 192 h 558"/>
                <a:gd name="T36" fmla="*/ 22 w 748"/>
                <a:gd name="T37" fmla="*/ 162 h 558"/>
                <a:gd name="T38" fmla="*/ 62 w 748"/>
                <a:gd name="T39" fmla="*/ 154 h 558"/>
                <a:gd name="T40" fmla="*/ 120 w 748"/>
                <a:gd name="T41" fmla="*/ 190 h 558"/>
                <a:gd name="T42" fmla="*/ 156 w 748"/>
                <a:gd name="T43" fmla="*/ 192 h 558"/>
                <a:gd name="T44" fmla="*/ 206 w 748"/>
                <a:gd name="T45" fmla="*/ 156 h 558"/>
                <a:gd name="T46" fmla="*/ 240 w 748"/>
                <a:gd name="T47" fmla="*/ 98 h 558"/>
                <a:gd name="T48" fmla="*/ 274 w 748"/>
                <a:gd name="T49" fmla="*/ 110 h 558"/>
                <a:gd name="T50" fmla="*/ 308 w 748"/>
                <a:gd name="T51" fmla="*/ 128 h 558"/>
                <a:gd name="T52" fmla="*/ 342 w 748"/>
                <a:gd name="T53" fmla="*/ 134 h 558"/>
                <a:gd name="T54" fmla="*/ 410 w 748"/>
                <a:gd name="T55" fmla="*/ 100 h 558"/>
                <a:gd name="T56" fmla="*/ 442 w 748"/>
                <a:gd name="T57" fmla="*/ 78 h 558"/>
                <a:gd name="T58" fmla="*/ 470 w 748"/>
                <a:gd name="T59" fmla="*/ 52 h 558"/>
                <a:gd name="T60" fmla="*/ 514 w 748"/>
                <a:gd name="T61" fmla="*/ 38 h 558"/>
                <a:gd name="T62" fmla="*/ 588 w 748"/>
                <a:gd name="T63" fmla="*/ 10 h 558"/>
                <a:gd name="T64" fmla="*/ 632 w 748"/>
                <a:gd name="T65" fmla="*/ 0 h 558"/>
                <a:gd name="T66" fmla="*/ 672 w 748"/>
                <a:gd name="T67" fmla="*/ 54 h 558"/>
                <a:gd name="T68" fmla="*/ 640 w 748"/>
                <a:gd name="T69" fmla="*/ 112 h 558"/>
                <a:gd name="T70" fmla="*/ 642 w 748"/>
                <a:gd name="T71" fmla="*/ 142 h 558"/>
                <a:gd name="T72" fmla="*/ 682 w 748"/>
                <a:gd name="T73" fmla="*/ 172 h 558"/>
                <a:gd name="T74" fmla="*/ 734 w 748"/>
                <a:gd name="T75" fmla="*/ 180 h 558"/>
                <a:gd name="T76" fmla="*/ 748 w 748"/>
                <a:gd name="T77" fmla="*/ 220 h 558"/>
                <a:gd name="T78" fmla="*/ 734 w 748"/>
                <a:gd name="T79" fmla="*/ 254 h 558"/>
                <a:gd name="T80" fmla="*/ 722 w 748"/>
                <a:gd name="T81" fmla="*/ 264 h 558"/>
                <a:gd name="T82" fmla="*/ 712 w 748"/>
                <a:gd name="T83" fmla="*/ 312 h 558"/>
                <a:gd name="T84" fmla="*/ 688 w 748"/>
                <a:gd name="T85" fmla="*/ 346 h 558"/>
                <a:gd name="T86" fmla="*/ 672 w 748"/>
                <a:gd name="T87" fmla="*/ 360 h 558"/>
                <a:gd name="T88" fmla="*/ 634 w 748"/>
                <a:gd name="T89" fmla="*/ 406 h 558"/>
                <a:gd name="T90" fmla="*/ 614 w 748"/>
                <a:gd name="T91" fmla="*/ 424 h 558"/>
                <a:gd name="T92" fmla="*/ 586 w 748"/>
                <a:gd name="T93" fmla="*/ 448 h 558"/>
                <a:gd name="T94" fmla="*/ 570 w 748"/>
                <a:gd name="T95" fmla="*/ 468 h 558"/>
                <a:gd name="T96" fmla="*/ 566 w 748"/>
                <a:gd name="T97" fmla="*/ 474 h 558"/>
                <a:gd name="T98" fmla="*/ 546 w 748"/>
                <a:gd name="T99" fmla="*/ 484 h 558"/>
                <a:gd name="T100" fmla="*/ 518 w 748"/>
                <a:gd name="T101" fmla="*/ 534 h 558"/>
                <a:gd name="T102" fmla="*/ 466 w 748"/>
                <a:gd name="T103" fmla="*/ 558 h 55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48" h="558">
                  <a:moveTo>
                    <a:pt x="450" y="558"/>
                  </a:moveTo>
                  <a:lnTo>
                    <a:pt x="450" y="558"/>
                  </a:lnTo>
                  <a:lnTo>
                    <a:pt x="450" y="540"/>
                  </a:lnTo>
                  <a:lnTo>
                    <a:pt x="446" y="540"/>
                  </a:lnTo>
                  <a:lnTo>
                    <a:pt x="444" y="538"/>
                  </a:lnTo>
                  <a:lnTo>
                    <a:pt x="440" y="532"/>
                  </a:lnTo>
                  <a:lnTo>
                    <a:pt x="428" y="530"/>
                  </a:lnTo>
                  <a:lnTo>
                    <a:pt x="426" y="522"/>
                  </a:lnTo>
                  <a:lnTo>
                    <a:pt x="422" y="516"/>
                  </a:lnTo>
                  <a:lnTo>
                    <a:pt x="418" y="510"/>
                  </a:lnTo>
                  <a:lnTo>
                    <a:pt x="414" y="508"/>
                  </a:lnTo>
                  <a:lnTo>
                    <a:pt x="410" y="508"/>
                  </a:lnTo>
                  <a:lnTo>
                    <a:pt x="406" y="508"/>
                  </a:lnTo>
                  <a:lnTo>
                    <a:pt x="396" y="510"/>
                  </a:lnTo>
                  <a:lnTo>
                    <a:pt x="390" y="536"/>
                  </a:lnTo>
                  <a:lnTo>
                    <a:pt x="322" y="540"/>
                  </a:lnTo>
                  <a:lnTo>
                    <a:pt x="280" y="532"/>
                  </a:lnTo>
                  <a:lnTo>
                    <a:pt x="246" y="528"/>
                  </a:lnTo>
                  <a:lnTo>
                    <a:pt x="218" y="498"/>
                  </a:lnTo>
                  <a:lnTo>
                    <a:pt x="208" y="478"/>
                  </a:lnTo>
                  <a:lnTo>
                    <a:pt x="204" y="478"/>
                  </a:lnTo>
                  <a:lnTo>
                    <a:pt x="200" y="464"/>
                  </a:lnTo>
                  <a:lnTo>
                    <a:pt x="202" y="452"/>
                  </a:lnTo>
                  <a:lnTo>
                    <a:pt x="206" y="442"/>
                  </a:lnTo>
                  <a:lnTo>
                    <a:pt x="212" y="432"/>
                  </a:lnTo>
                  <a:lnTo>
                    <a:pt x="212" y="406"/>
                  </a:lnTo>
                  <a:lnTo>
                    <a:pt x="188" y="390"/>
                  </a:lnTo>
                  <a:lnTo>
                    <a:pt x="188" y="384"/>
                  </a:lnTo>
                  <a:lnTo>
                    <a:pt x="142" y="382"/>
                  </a:lnTo>
                  <a:lnTo>
                    <a:pt x="104" y="378"/>
                  </a:lnTo>
                  <a:lnTo>
                    <a:pt x="82" y="368"/>
                  </a:lnTo>
                  <a:lnTo>
                    <a:pt x="72" y="344"/>
                  </a:lnTo>
                  <a:lnTo>
                    <a:pt x="104" y="342"/>
                  </a:lnTo>
                  <a:lnTo>
                    <a:pt x="112" y="338"/>
                  </a:lnTo>
                  <a:lnTo>
                    <a:pt x="122" y="332"/>
                  </a:lnTo>
                  <a:lnTo>
                    <a:pt x="140" y="316"/>
                  </a:lnTo>
                  <a:lnTo>
                    <a:pt x="148" y="300"/>
                  </a:lnTo>
                  <a:lnTo>
                    <a:pt x="150" y="286"/>
                  </a:lnTo>
                  <a:lnTo>
                    <a:pt x="148" y="274"/>
                  </a:lnTo>
                  <a:lnTo>
                    <a:pt x="142" y="262"/>
                  </a:lnTo>
                  <a:lnTo>
                    <a:pt x="114" y="260"/>
                  </a:lnTo>
                  <a:lnTo>
                    <a:pt x="102" y="252"/>
                  </a:lnTo>
                  <a:lnTo>
                    <a:pt x="88" y="246"/>
                  </a:lnTo>
                  <a:lnTo>
                    <a:pt x="64" y="238"/>
                  </a:lnTo>
                  <a:lnTo>
                    <a:pt x="40" y="230"/>
                  </a:lnTo>
                  <a:lnTo>
                    <a:pt x="20" y="222"/>
                  </a:lnTo>
                  <a:lnTo>
                    <a:pt x="6" y="204"/>
                  </a:lnTo>
                  <a:lnTo>
                    <a:pt x="2" y="196"/>
                  </a:lnTo>
                  <a:lnTo>
                    <a:pt x="0" y="192"/>
                  </a:lnTo>
                  <a:lnTo>
                    <a:pt x="12" y="174"/>
                  </a:lnTo>
                  <a:lnTo>
                    <a:pt x="18" y="166"/>
                  </a:lnTo>
                  <a:lnTo>
                    <a:pt x="22" y="162"/>
                  </a:lnTo>
                  <a:lnTo>
                    <a:pt x="30" y="158"/>
                  </a:lnTo>
                  <a:lnTo>
                    <a:pt x="36" y="156"/>
                  </a:lnTo>
                  <a:lnTo>
                    <a:pt x="48" y="154"/>
                  </a:lnTo>
                  <a:lnTo>
                    <a:pt x="62" y="154"/>
                  </a:lnTo>
                  <a:lnTo>
                    <a:pt x="90" y="164"/>
                  </a:lnTo>
                  <a:lnTo>
                    <a:pt x="120" y="190"/>
                  </a:lnTo>
                  <a:lnTo>
                    <a:pt x="130" y="192"/>
                  </a:lnTo>
                  <a:lnTo>
                    <a:pt x="142" y="192"/>
                  </a:lnTo>
                  <a:lnTo>
                    <a:pt x="156" y="192"/>
                  </a:lnTo>
                  <a:lnTo>
                    <a:pt x="172" y="190"/>
                  </a:lnTo>
                  <a:lnTo>
                    <a:pt x="188" y="174"/>
                  </a:lnTo>
                  <a:lnTo>
                    <a:pt x="206" y="156"/>
                  </a:lnTo>
                  <a:lnTo>
                    <a:pt x="222" y="136"/>
                  </a:lnTo>
                  <a:lnTo>
                    <a:pt x="238" y="120"/>
                  </a:lnTo>
                  <a:lnTo>
                    <a:pt x="240" y="98"/>
                  </a:lnTo>
                  <a:lnTo>
                    <a:pt x="264" y="96"/>
                  </a:lnTo>
                  <a:lnTo>
                    <a:pt x="274" y="110"/>
                  </a:lnTo>
                  <a:lnTo>
                    <a:pt x="284" y="114"/>
                  </a:lnTo>
                  <a:lnTo>
                    <a:pt x="294" y="120"/>
                  </a:lnTo>
                  <a:lnTo>
                    <a:pt x="308" y="128"/>
                  </a:lnTo>
                  <a:lnTo>
                    <a:pt x="324" y="134"/>
                  </a:lnTo>
                  <a:lnTo>
                    <a:pt x="342" y="134"/>
                  </a:lnTo>
                  <a:lnTo>
                    <a:pt x="384" y="120"/>
                  </a:lnTo>
                  <a:lnTo>
                    <a:pt x="398" y="108"/>
                  </a:lnTo>
                  <a:lnTo>
                    <a:pt x="410" y="100"/>
                  </a:lnTo>
                  <a:lnTo>
                    <a:pt x="422" y="92"/>
                  </a:lnTo>
                  <a:lnTo>
                    <a:pt x="438" y="84"/>
                  </a:lnTo>
                  <a:lnTo>
                    <a:pt x="442" y="78"/>
                  </a:lnTo>
                  <a:lnTo>
                    <a:pt x="450" y="72"/>
                  </a:lnTo>
                  <a:lnTo>
                    <a:pt x="462" y="56"/>
                  </a:lnTo>
                  <a:lnTo>
                    <a:pt x="470" y="52"/>
                  </a:lnTo>
                  <a:lnTo>
                    <a:pt x="476" y="46"/>
                  </a:lnTo>
                  <a:lnTo>
                    <a:pt x="494" y="40"/>
                  </a:lnTo>
                  <a:lnTo>
                    <a:pt x="514" y="38"/>
                  </a:lnTo>
                  <a:lnTo>
                    <a:pt x="550" y="36"/>
                  </a:lnTo>
                  <a:lnTo>
                    <a:pt x="570" y="22"/>
                  </a:lnTo>
                  <a:lnTo>
                    <a:pt x="588" y="10"/>
                  </a:lnTo>
                  <a:lnTo>
                    <a:pt x="596" y="6"/>
                  </a:lnTo>
                  <a:lnTo>
                    <a:pt x="606" y="2"/>
                  </a:lnTo>
                  <a:lnTo>
                    <a:pt x="618" y="0"/>
                  </a:lnTo>
                  <a:lnTo>
                    <a:pt x="632" y="0"/>
                  </a:lnTo>
                  <a:lnTo>
                    <a:pt x="654" y="36"/>
                  </a:lnTo>
                  <a:lnTo>
                    <a:pt x="672" y="54"/>
                  </a:lnTo>
                  <a:lnTo>
                    <a:pt x="656" y="82"/>
                  </a:lnTo>
                  <a:lnTo>
                    <a:pt x="646" y="96"/>
                  </a:lnTo>
                  <a:lnTo>
                    <a:pt x="640" y="112"/>
                  </a:lnTo>
                  <a:lnTo>
                    <a:pt x="638" y="140"/>
                  </a:lnTo>
                  <a:lnTo>
                    <a:pt x="642" y="142"/>
                  </a:lnTo>
                  <a:lnTo>
                    <a:pt x="650" y="142"/>
                  </a:lnTo>
                  <a:lnTo>
                    <a:pt x="672" y="142"/>
                  </a:lnTo>
                  <a:lnTo>
                    <a:pt x="682" y="172"/>
                  </a:lnTo>
                  <a:lnTo>
                    <a:pt x="690" y="184"/>
                  </a:lnTo>
                  <a:lnTo>
                    <a:pt x="734" y="180"/>
                  </a:lnTo>
                  <a:lnTo>
                    <a:pt x="740" y="190"/>
                  </a:lnTo>
                  <a:lnTo>
                    <a:pt x="744" y="204"/>
                  </a:lnTo>
                  <a:lnTo>
                    <a:pt x="748" y="220"/>
                  </a:lnTo>
                  <a:lnTo>
                    <a:pt x="748" y="238"/>
                  </a:lnTo>
                  <a:lnTo>
                    <a:pt x="740" y="248"/>
                  </a:lnTo>
                  <a:lnTo>
                    <a:pt x="734" y="254"/>
                  </a:lnTo>
                  <a:lnTo>
                    <a:pt x="726" y="258"/>
                  </a:lnTo>
                  <a:lnTo>
                    <a:pt x="724" y="262"/>
                  </a:lnTo>
                  <a:lnTo>
                    <a:pt x="722" y="264"/>
                  </a:lnTo>
                  <a:lnTo>
                    <a:pt x="718" y="266"/>
                  </a:lnTo>
                  <a:lnTo>
                    <a:pt x="712" y="312"/>
                  </a:lnTo>
                  <a:lnTo>
                    <a:pt x="706" y="324"/>
                  </a:lnTo>
                  <a:lnTo>
                    <a:pt x="700" y="338"/>
                  </a:lnTo>
                  <a:lnTo>
                    <a:pt x="688" y="346"/>
                  </a:lnTo>
                  <a:lnTo>
                    <a:pt x="682" y="350"/>
                  </a:lnTo>
                  <a:lnTo>
                    <a:pt x="682" y="356"/>
                  </a:lnTo>
                  <a:lnTo>
                    <a:pt x="672" y="360"/>
                  </a:lnTo>
                  <a:lnTo>
                    <a:pt x="664" y="366"/>
                  </a:lnTo>
                  <a:lnTo>
                    <a:pt x="656" y="376"/>
                  </a:lnTo>
                  <a:lnTo>
                    <a:pt x="648" y="386"/>
                  </a:lnTo>
                  <a:lnTo>
                    <a:pt x="634" y="406"/>
                  </a:lnTo>
                  <a:lnTo>
                    <a:pt x="626" y="414"/>
                  </a:lnTo>
                  <a:lnTo>
                    <a:pt x="616" y="420"/>
                  </a:lnTo>
                  <a:lnTo>
                    <a:pt x="614" y="424"/>
                  </a:lnTo>
                  <a:lnTo>
                    <a:pt x="610" y="428"/>
                  </a:lnTo>
                  <a:lnTo>
                    <a:pt x="600" y="434"/>
                  </a:lnTo>
                  <a:lnTo>
                    <a:pt x="586" y="448"/>
                  </a:lnTo>
                  <a:lnTo>
                    <a:pt x="572" y="464"/>
                  </a:lnTo>
                  <a:lnTo>
                    <a:pt x="570" y="466"/>
                  </a:lnTo>
                  <a:lnTo>
                    <a:pt x="570" y="468"/>
                  </a:lnTo>
                  <a:lnTo>
                    <a:pt x="566" y="468"/>
                  </a:lnTo>
                  <a:lnTo>
                    <a:pt x="566" y="474"/>
                  </a:lnTo>
                  <a:lnTo>
                    <a:pt x="560" y="474"/>
                  </a:lnTo>
                  <a:lnTo>
                    <a:pt x="556" y="476"/>
                  </a:lnTo>
                  <a:lnTo>
                    <a:pt x="546" y="484"/>
                  </a:lnTo>
                  <a:lnTo>
                    <a:pt x="532" y="500"/>
                  </a:lnTo>
                  <a:lnTo>
                    <a:pt x="518" y="534"/>
                  </a:lnTo>
                  <a:lnTo>
                    <a:pt x="502" y="538"/>
                  </a:lnTo>
                  <a:lnTo>
                    <a:pt x="488" y="544"/>
                  </a:lnTo>
                  <a:lnTo>
                    <a:pt x="478" y="550"/>
                  </a:lnTo>
                  <a:lnTo>
                    <a:pt x="466" y="558"/>
                  </a:lnTo>
                  <a:lnTo>
                    <a:pt x="450" y="558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0" name="Freeform 13"/>
            <p:cNvSpPr>
              <a:spLocks/>
            </p:cNvSpPr>
            <p:nvPr/>
          </p:nvSpPr>
          <p:spPr bwMode="auto">
            <a:xfrm>
              <a:off x="7381917" y="5388008"/>
              <a:ext cx="282577" cy="654054"/>
            </a:xfrm>
            <a:custGeom>
              <a:avLst/>
              <a:gdLst>
                <a:gd name="T0" fmla="*/ 82 w 178"/>
                <a:gd name="T1" fmla="*/ 412 h 412"/>
                <a:gd name="T2" fmla="*/ 82 w 178"/>
                <a:gd name="T3" fmla="*/ 412 h 412"/>
                <a:gd name="T4" fmla="*/ 50 w 178"/>
                <a:gd name="T5" fmla="*/ 364 h 412"/>
                <a:gd name="T6" fmla="*/ 50 w 178"/>
                <a:gd name="T7" fmla="*/ 364 h 412"/>
                <a:gd name="T8" fmla="*/ 40 w 178"/>
                <a:gd name="T9" fmla="*/ 360 h 412"/>
                <a:gd name="T10" fmla="*/ 34 w 178"/>
                <a:gd name="T11" fmla="*/ 356 h 412"/>
                <a:gd name="T12" fmla="*/ 28 w 178"/>
                <a:gd name="T13" fmla="*/ 350 h 412"/>
                <a:gd name="T14" fmla="*/ 26 w 178"/>
                <a:gd name="T15" fmla="*/ 346 h 412"/>
                <a:gd name="T16" fmla="*/ 20 w 178"/>
                <a:gd name="T17" fmla="*/ 336 h 412"/>
                <a:gd name="T18" fmla="*/ 16 w 178"/>
                <a:gd name="T19" fmla="*/ 324 h 412"/>
                <a:gd name="T20" fmla="*/ 16 w 178"/>
                <a:gd name="T21" fmla="*/ 324 h 412"/>
                <a:gd name="T22" fmla="*/ 0 w 178"/>
                <a:gd name="T23" fmla="*/ 304 h 412"/>
                <a:gd name="T24" fmla="*/ 0 w 178"/>
                <a:gd name="T25" fmla="*/ 304 h 412"/>
                <a:gd name="T26" fmla="*/ 2 w 178"/>
                <a:gd name="T27" fmla="*/ 280 h 412"/>
                <a:gd name="T28" fmla="*/ 6 w 178"/>
                <a:gd name="T29" fmla="*/ 258 h 412"/>
                <a:gd name="T30" fmla="*/ 8 w 178"/>
                <a:gd name="T31" fmla="*/ 238 h 412"/>
                <a:gd name="T32" fmla="*/ 8 w 178"/>
                <a:gd name="T33" fmla="*/ 228 h 412"/>
                <a:gd name="T34" fmla="*/ 6 w 178"/>
                <a:gd name="T35" fmla="*/ 220 h 412"/>
                <a:gd name="T36" fmla="*/ 6 w 178"/>
                <a:gd name="T37" fmla="*/ 220 h 412"/>
                <a:gd name="T38" fmla="*/ 6 w 178"/>
                <a:gd name="T39" fmla="*/ 196 h 412"/>
                <a:gd name="T40" fmla="*/ 10 w 178"/>
                <a:gd name="T41" fmla="*/ 180 h 412"/>
                <a:gd name="T42" fmla="*/ 16 w 178"/>
                <a:gd name="T43" fmla="*/ 166 h 412"/>
                <a:gd name="T44" fmla="*/ 30 w 178"/>
                <a:gd name="T45" fmla="*/ 150 h 412"/>
                <a:gd name="T46" fmla="*/ 30 w 178"/>
                <a:gd name="T47" fmla="*/ 150 h 412"/>
                <a:gd name="T48" fmla="*/ 38 w 178"/>
                <a:gd name="T49" fmla="*/ 112 h 412"/>
                <a:gd name="T50" fmla="*/ 38 w 178"/>
                <a:gd name="T51" fmla="*/ 112 h 412"/>
                <a:gd name="T52" fmla="*/ 60 w 178"/>
                <a:gd name="T53" fmla="*/ 64 h 412"/>
                <a:gd name="T54" fmla="*/ 60 w 178"/>
                <a:gd name="T55" fmla="*/ 64 h 412"/>
                <a:gd name="T56" fmla="*/ 76 w 178"/>
                <a:gd name="T57" fmla="*/ 44 h 412"/>
                <a:gd name="T58" fmla="*/ 90 w 178"/>
                <a:gd name="T59" fmla="*/ 28 h 412"/>
                <a:gd name="T60" fmla="*/ 104 w 178"/>
                <a:gd name="T61" fmla="*/ 14 h 412"/>
                <a:gd name="T62" fmla="*/ 122 w 178"/>
                <a:gd name="T63" fmla="*/ 0 h 412"/>
                <a:gd name="T64" fmla="*/ 122 w 178"/>
                <a:gd name="T65" fmla="*/ 0 h 412"/>
                <a:gd name="T66" fmla="*/ 164 w 178"/>
                <a:gd name="T67" fmla="*/ 2 h 412"/>
                <a:gd name="T68" fmla="*/ 164 w 178"/>
                <a:gd name="T69" fmla="*/ 2 h 412"/>
                <a:gd name="T70" fmla="*/ 170 w 178"/>
                <a:gd name="T71" fmla="*/ 6 h 412"/>
                <a:gd name="T72" fmla="*/ 170 w 178"/>
                <a:gd name="T73" fmla="*/ 6 h 412"/>
                <a:gd name="T74" fmla="*/ 176 w 178"/>
                <a:gd name="T75" fmla="*/ 30 h 412"/>
                <a:gd name="T76" fmla="*/ 178 w 178"/>
                <a:gd name="T77" fmla="*/ 44 h 412"/>
                <a:gd name="T78" fmla="*/ 178 w 178"/>
                <a:gd name="T79" fmla="*/ 58 h 412"/>
                <a:gd name="T80" fmla="*/ 178 w 178"/>
                <a:gd name="T81" fmla="*/ 58 h 412"/>
                <a:gd name="T82" fmla="*/ 172 w 178"/>
                <a:gd name="T83" fmla="*/ 72 h 412"/>
                <a:gd name="T84" fmla="*/ 168 w 178"/>
                <a:gd name="T85" fmla="*/ 86 h 412"/>
                <a:gd name="T86" fmla="*/ 166 w 178"/>
                <a:gd name="T87" fmla="*/ 102 h 412"/>
                <a:gd name="T88" fmla="*/ 166 w 178"/>
                <a:gd name="T89" fmla="*/ 118 h 412"/>
                <a:gd name="T90" fmla="*/ 168 w 178"/>
                <a:gd name="T91" fmla="*/ 154 h 412"/>
                <a:gd name="T92" fmla="*/ 170 w 178"/>
                <a:gd name="T93" fmla="*/ 188 h 412"/>
                <a:gd name="T94" fmla="*/ 170 w 178"/>
                <a:gd name="T95" fmla="*/ 188 h 412"/>
                <a:gd name="T96" fmla="*/ 164 w 178"/>
                <a:gd name="T97" fmla="*/ 202 h 412"/>
                <a:gd name="T98" fmla="*/ 158 w 178"/>
                <a:gd name="T99" fmla="*/ 218 h 412"/>
                <a:gd name="T100" fmla="*/ 158 w 178"/>
                <a:gd name="T101" fmla="*/ 218 h 412"/>
                <a:gd name="T102" fmla="*/ 118 w 178"/>
                <a:gd name="T103" fmla="*/ 304 h 412"/>
                <a:gd name="T104" fmla="*/ 118 w 178"/>
                <a:gd name="T105" fmla="*/ 304 h 412"/>
                <a:gd name="T106" fmla="*/ 108 w 178"/>
                <a:gd name="T107" fmla="*/ 398 h 412"/>
                <a:gd name="T108" fmla="*/ 108 w 178"/>
                <a:gd name="T109" fmla="*/ 398 h 412"/>
                <a:gd name="T110" fmla="*/ 98 w 178"/>
                <a:gd name="T111" fmla="*/ 408 h 412"/>
                <a:gd name="T112" fmla="*/ 98 w 178"/>
                <a:gd name="T113" fmla="*/ 408 h 412"/>
                <a:gd name="T114" fmla="*/ 90 w 178"/>
                <a:gd name="T115" fmla="*/ 410 h 412"/>
                <a:gd name="T116" fmla="*/ 82 w 178"/>
                <a:gd name="T117" fmla="*/ 412 h 412"/>
                <a:gd name="T118" fmla="*/ 82 w 178"/>
                <a:gd name="T119" fmla="*/ 412 h 4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8" h="412">
                  <a:moveTo>
                    <a:pt x="82" y="412"/>
                  </a:moveTo>
                  <a:lnTo>
                    <a:pt x="82" y="412"/>
                  </a:lnTo>
                  <a:lnTo>
                    <a:pt x="50" y="364"/>
                  </a:lnTo>
                  <a:lnTo>
                    <a:pt x="40" y="360"/>
                  </a:lnTo>
                  <a:lnTo>
                    <a:pt x="34" y="356"/>
                  </a:lnTo>
                  <a:lnTo>
                    <a:pt x="28" y="350"/>
                  </a:lnTo>
                  <a:lnTo>
                    <a:pt x="26" y="346"/>
                  </a:lnTo>
                  <a:lnTo>
                    <a:pt x="20" y="336"/>
                  </a:lnTo>
                  <a:lnTo>
                    <a:pt x="16" y="324"/>
                  </a:lnTo>
                  <a:lnTo>
                    <a:pt x="0" y="304"/>
                  </a:lnTo>
                  <a:lnTo>
                    <a:pt x="2" y="280"/>
                  </a:lnTo>
                  <a:lnTo>
                    <a:pt x="6" y="258"/>
                  </a:lnTo>
                  <a:lnTo>
                    <a:pt x="8" y="238"/>
                  </a:lnTo>
                  <a:lnTo>
                    <a:pt x="8" y="228"/>
                  </a:lnTo>
                  <a:lnTo>
                    <a:pt x="6" y="220"/>
                  </a:lnTo>
                  <a:lnTo>
                    <a:pt x="6" y="196"/>
                  </a:lnTo>
                  <a:lnTo>
                    <a:pt x="10" y="180"/>
                  </a:lnTo>
                  <a:lnTo>
                    <a:pt x="16" y="166"/>
                  </a:lnTo>
                  <a:lnTo>
                    <a:pt x="30" y="150"/>
                  </a:lnTo>
                  <a:lnTo>
                    <a:pt x="38" y="112"/>
                  </a:lnTo>
                  <a:lnTo>
                    <a:pt x="60" y="64"/>
                  </a:lnTo>
                  <a:lnTo>
                    <a:pt x="76" y="44"/>
                  </a:lnTo>
                  <a:lnTo>
                    <a:pt x="90" y="28"/>
                  </a:lnTo>
                  <a:lnTo>
                    <a:pt x="104" y="14"/>
                  </a:lnTo>
                  <a:lnTo>
                    <a:pt x="122" y="0"/>
                  </a:lnTo>
                  <a:lnTo>
                    <a:pt x="164" y="2"/>
                  </a:lnTo>
                  <a:lnTo>
                    <a:pt x="170" y="6"/>
                  </a:lnTo>
                  <a:lnTo>
                    <a:pt x="176" y="30"/>
                  </a:lnTo>
                  <a:lnTo>
                    <a:pt x="178" y="44"/>
                  </a:lnTo>
                  <a:lnTo>
                    <a:pt x="178" y="58"/>
                  </a:lnTo>
                  <a:lnTo>
                    <a:pt x="172" y="72"/>
                  </a:lnTo>
                  <a:lnTo>
                    <a:pt x="168" y="86"/>
                  </a:lnTo>
                  <a:lnTo>
                    <a:pt x="166" y="102"/>
                  </a:lnTo>
                  <a:lnTo>
                    <a:pt x="166" y="118"/>
                  </a:lnTo>
                  <a:lnTo>
                    <a:pt x="168" y="154"/>
                  </a:lnTo>
                  <a:lnTo>
                    <a:pt x="170" y="188"/>
                  </a:lnTo>
                  <a:lnTo>
                    <a:pt x="164" y="202"/>
                  </a:lnTo>
                  <a:lnTo>
                    <a:pt x="158" y="218"/>
                  </a:lnTo>
                  <a:lnTo>
                    <a:pt x="118" y="304"/>
                  </a:lnTo>
                  <a:lnTo>
                    <a:pt x="108" y="398"/>
                  </a:lnTo>
                  <a:lnTo>
                    <a:pt x="98" y="408"/>
                  </a:lnTo>
                  <a:lnTo>
                    <a:pt x="90" y="410"/>
                  </a:lnTo>
                  <a:lnTo>
                    <a:pt x="82" y="412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1" name="Freeform 14"/>
            <p:cNvSpPr>
              <a:spLocks/>
            </p:cNvSpPr>
            <p:nvPr/>
          </p:nvSpPr>
          <p:spPr bwMode="auto">
            <a:xfrm>
              <a:off x="7400967" y="5403884"/>
              <a:ext cx="247652" cy="619128"/>
            </a:xfrm>
            <a:custGeom>
              <a:avLst/>
              <a:gdLst>
                <a:gd name="T0" fmla="*/ 76 w 156"/>
                <a:gd name="T1" fmla="*/ 390 h 390"/>
                <a:gd name="T2" fmla="*/ 76 w 156"/>
                <a:gd name="T3" fmla="*/ 390 h 390"/>
                <a:gd name="T4" fmla="*/ 46 w 156"/>
                <a:gd name="T5" fmla="*/ 344 h 390"/>
                <a:gd name="T6" fmla="*/ 46 w 156"/>
                <a:gd name="T7" fmla="*/ 344 h 390"/>
                <a:gd name="T8" fmla="*/ 26 w 156"/>
                <a:gd name="T9" fmla="*/ 338 h 390"/>
                <a:gd name="T10" fmla="*/ 26 w 156"/>
                <a:gd name="T11" fmla="*/ 338 h 390"/>
                <a:gd name="T12" fmla="*/ 22 w 156"/>
                <a:gd name="T13" fmla="*/ 324 h 390"/>
                <a:gd name="T14" fmla="*/ 14 w 156"/>
                <a:gd name="T15" fmla="*/ 310 h 390"/>
                <a:gd name="T16" fmla="*/ 6 w 156"/>
                <a:gd name="T17" fmla="*/ 300 h 390"/>
                <a:gd name="T18" fmla="*/ 0 w 156"/>
                <a:gd name="T19" fmla="*/ 294 h 390"/>
                <a:gd name="T20" fmla="*/ 0 w 156"/>
                <a:gd name="T21" fmla="*/ 294 h 390"/>
                <a:gd name="T22" fmla="*/ 0 w 156"/>
                <a:gd name="T23" fmla="*/ 272 h 390"/>
                <a:gd name="T24" fmla="*/ 0 w 156"/>
                <a:gd name="T25" fmla="*/ 272 h 390"/>
                <a:gd name="T26" fmla="*/ 4 w 156"/>
                <a:gd name="T27" fmla="*/ 242 h 390"/>
                <a:gd name="T28" fmla="*/ 6 w 156"/>
                <a:gd name="T29" fmla="*/ 230 h 390"/>
                <a:gd name="T30" fmla="*/ 8 w 156"/>
                <a:gd name="T31" fmla="*/ 216 h 390"/>
                <a:gd name="T32" fmla="*/ 8 w 156"/>
                <a:gd name="T33" fmla="*/ 216 h 390"/>
                <a:gd name="T34" fmla="*/ 4 w 156"/>
                <a:gd name="T35" fmla="*/ 202 h 390"/>
                <a:gd name="T36" fmla="*/ 4 w 156"/>
                <a:gd name="T37" fmla="*/ 192 h 390"/>
                <a:gd name="T38" fmla="*/ 4 w 156"/>
                <a:gd name="T39" fmla="*/ 182 h 390"/>
                <a:gd name="T40" fmla="*/ 8 w 156"/>
                <a:gd name="T41" fmla="*/ 174 h 390"/>
                <a:gd name="T42" fmla="*/ 18 w 156"/>
                <a:gd name="T43" fmla="*/ 158 h 390"/>
                <a:gd name="T44" fmla="*/ 30 w 156"/>
                <a:gd name="T45" fmla="*/ 142 h 390"/>
                <a:gd name="T46" fmla="*/ 30 w 156"/>
                <a:gd name="T47" fmla="*/ 142 h 390"/>
                <a:gd name="T48" fmla="*/ 38 w 156"/>
                <a:gd name="T49" fmla="*/ 108 h 390"/>
                <a:gd name="T50" fmla="*/ 38 w 156"/>
                <a:gd name="T51" fmla="*/ 108 h 390"/>
                <a:gd name="T52" fmla="*/ 48 w 156"/>
                <a:gd name="T53" fmla="*/ 84 h 390"/>
                <a:gd name="T54" fmla="*/ 56 w 156"/>
                <a:gd name="T55" fmla="*/ 64 h 390"/>
                <a:gd name="T56" fmla="*/ 68 w 156"/>
                <a:gd name="T57" fmla="*/ 46 h 390"/>
                <a:gd name="T58" fmla="*/ 84 w 156"/>
                <a:gd name="T59" fmla="*/ 28 h 390"/>
                <a:gd name="T60" fmla="*/ 84 w 156"/>
                <a:gd name="T61" fmla="*/ 28 h 390"/>
                <a:gd name="T62" fmla="*/ 116 w 156"/>
                <a:gd name="T63" fmla="*/ 2 h 390"/>
                <a:gd name="T64" fmla="*/ 116 w 156"/>
                <a:gd name="T65" fmla="*/ 2 h 390"/>
                <a:gd name="T66" fmla="*/ 150 w 156"/>
                <a:gd name="T67" fmla="*/ 0 h 390"/>
                <a:gd name="T68" fmla="*/ 150 w 156"/>
                <a:gd name="T69" fmla="*/ 0 h 390"/>
                <a:gd name="T70" fmla="*/ 154 w 156"/>
                <a:gd name="T71" fmla="*/ 18 h 390"/>
                <a:gd name="T72" fmla="*/ 156 w 156"/>
                <a:gd name="T73" fmla="*/ 32 h 390"/>
                <a:gd name="T74" fmla="*/ 156 w 156"/>
                <a:gd name="T75" fmla="*/ 44 h 390"/>
                <a:gd name="T76" fmla="*/ 156 w 156"/>
                <a:gd name="T77" fmla="*/ 44 h 390"/>
                <a:gd name="T78" fmla="*/ 150 w 156"/>
                <a:gd name="T79" fmla="*/ 56 h 390"/>
                <a:gd name="T80" fmla="*/ 146 w 156"/>
                <a:gd name="T81" fmla="*/ 70 h 390"/>
                <a:gd name="T82" fmla="*/ 144 w 156"/>
                <a:gd name="T83" fmla="*/ 86 h 390"/>
                <a:gd name="T84" fmla="*/ 142 w 156"/>
                <a:gd name="T85" fmla="*/ 102 h 390"/>
                <a:gd name="T86" fmla="*/ 144 w 156"/>
                <a:gd name="T87" fmla="*/ 138 h 390"/>
                <a:gd name="T88" fmla="*/ 146 w 156"/>
                <a:gd name="T89" fmla="*/ 174 h 390"/>
                <a:gd name="T90" fmla="*/ 146 w 156"/>
                <a:gd name="T91" fmla="*/ 174 h 390"/>
                <a:gd name="T92" fmla="*/ 138 w 156"/>
                <a:gd name="T93" fmla="*/ 196 h 390"/>
                <a:gd name="T94" fmla="*/ 126 w 156"/>
                <a:gd name="T95" fmla="*/ 222 h 390"/>
                <a:gd name="T96" fmla="*/ 102 w 156"/>
                <a:gd name="T97" fmla="*/ 270 h 390"/>
                <a:gd name="T98" fmla="*/ 102 w 156"/>
                <a:gd name="T99" fmla="*/ 270 h 390"/>
                <a:gd name="T100" fmla="*/ 96 w 156"/>
                <a:gd name="T101" fmla="*/ 290 h 390"/>
                <a:gd name="T102" fmla="*/ 96 w 156"/>
                <a:gd name="T103" fmla="*/ 290 h 390"/>
                <a:gd name="T104" fmla="*/ 84 w 156"/>
                <a:gd name="T105" fmla="*/ 382 h 390"/>
                <a:gd name="T106" fmla="*/ 84 w 156"/>
                <a:gd name="T107" fmla="*/ 382 h 390"/>
                <a:gd name="T108" fmla="*/ 80 w 156"/>
                <a:gd name="T109" fmla="*/ 386 h 390"/>
                <a:gd name="T110" fmla="*/ 76 w 156"/>
                <a:gd name="T111" fmla="*/ 390 h 390"/>
                <a:gd name="T112" fmla="*/ 76 w 156"/>
                <a:gd name="T113" fmla="*/ 390 h 39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56" h="390">
                  <a:moveTo>
                    <a:pt x="76" y="390"/>
                  </a:moveTo>
                  <a:lnTo>
                    <a:pt x="76" y="390"/>
                  </a:lnTo>
                  <a:lnTo>
                    <a:pt x="46" y="344"/>
                  </a:lnTo>
                  <a:lnTo>
                    <a:pt x="26" y="338"/>
                  </a:lnTo>
                  <a:lnTo>
                    <a:pt x="22" y="324"/>
                  </a:lnTo>
                  <a:lnTo>
                    <a:pt x="14" y="310"/>
                  </a:lnTo>
                  <a:lnTo>
                    <a:pt x="6" y="300"/>
                  </a:lnTo>
                  <a:lnTo>
                    <a:pt x="0" y="294"/>
                  </a:lnTo>
                  <a:lnTo>
                    <a:pt x="0" y="272"/>
                  </a:lnTo>
                  <a:lnTo>
                    <a:pt x="4" y="242"/>
                  </a:lnTo>
                  <a:lnTo>
                    <a:pt x="6" y="230"/>
                  </a:lnTo>
                  <a:lnTo>
                    <a:pt x="8" y="216"/>
                  </a:lnTo>
                  <a:lnTo>
                    <a:pt x="4" y="202"/>
                  </a:lnTo>
                  <a:lnTo>
                    <a:pt x="4" y="192"/>
                  </a:lnTo>
                  <a:lnTo>
                    <a:pt x="4" y="182"/>
                  </a:lnTo>
                  <a:lnTo>
                    <a:pt x="8" y="174"/>
                  </a:lnTo>
                  <a:lnTo>
                    <a:pt x="18" y="158"/>
                  </a:lnTo>
                  <a:lnTo>
                    <a:pt x="30" y="142"/>
                  </a:lnTo>
                  <a:lnTo>
                    <a:pt x="38" y="108"/>
                  </a:lnTo>
                  <a:lnTo>
                    <a:pt x="48" y="84"/>
                  </a:lnTo>
                  <a:lnTo>
                    <a:pt x="56" y="64"/>
                  </a:lnTo>
                  <a:lnTo>
                    <a:pt x="68" y="46"/>
                  </a:lnTo>
                  <a:lnTo>
                    <a:pt x="84" y="28"/>
                  </a:lnTo>
                  <a:lnTo>
                    <a:pt x="116" y="2"/>
                  </a:lnTo>
                  <a:lnTo>
                    <a:pt x="150" y="0"/>
                  </a:lnTo>
                  <a:lnTo>
                    <a:pt x="154" y="18"/>
                  </a:lnTo>
                  <a:lnTo>
                    <a:pt x="156" y="32"/>
                  </a:lnTo>
                  <a:lnTo>
                    <a:pt x="156" y="44"/>
                  </a:lnTo>
                  <a:lnTo>
                    <a:pt x="150" y="56"/>
                  </a:lnTo>
                  <a:lnTo>
                    <a:pt x="146" y="70"/>
                  </a:lnTo>
                  <a:lnTo>
                    <a:pt x="144" y="86"/>
                  </a:lnTo>
                  <a:lnTo>
                    <a:pt x="142" y="102"/>
                  </a:lnTo>
                  <a:lnTo>
                    <a:pt x="144" y="138"/>
                  </a:lnTo>
                  <a:lnTo>
                    <a:pt x="146" y="174"/>
                  </a:lnTo>
                  <a:lnTo>
                    <a:pt x="138" y="196"/>
                  </a:lnTo>
                  <a:lnTo>
                    <a:pt x="126" y="222"/>
                  </a:lnTo>
                  <a:lnTo>
                    <a:pt x="102" y="270"/>
                  </a:lnTo>
                  <a:lnTo>
                    <a:pt x="96" y="290"/>
                  </a:lnTo>
                  <a:lnTo>
                    <a:pt x="84" y="382"/>
                  </a:lnTo>
                  <a:lnTo>
                    <a:pt x="80" y="386"/>
                  </a:lnTo>
                  <a:lnTo>
                    <a:pt x="76" y="39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2" name="Freeform 15"/>
            <p:cNvSpPr>
              <a:spLocks/>
            </p:cNvSpPr>
            <p:nvPr/>
          </p:nvSpPr>
          <p:spPr bwMode="auto">
            <a:xfrm>
              <a:off x="6708814" y="4911756"/>
              <a:ext cx="657228" cy="854080"/>
            </a:xfrm>
            <a:custGeom>
              <a:avLst/>
              <a:gdLst>
                <a:gd name="T0" fmla="*/ 136 w 414"/>
                <a:gd name="T1" fmla="*/ 532 h 538"/>
                <a:gd name="T2" fmla="*/ 122 w 414"/>
                <a:gd name="T3" fmla="*/ 508 h 538"/>
                <a:gd name="T4" fmla="*/ 116 w 414"/>
                <a:gd name="T5" fmla="*/ 498 h 538"/>
                <a:gd name="T6" fmla="*/ 58 w 414"/>
                <a:gd name="T7" fmla="*/ 426 h 538"/>
                <a:gd name="T8" fmla="*/ 12 w 414"/>
                <a:gd name="T9" fmla="*/ 420 h 538"/>
                <a:gd name="T10" fmla="*/ 0 w 414"/>
                <a:gd name="T11" fmla="*/ 402 h 538"/>
                <a:gd name="T12" fmla="*/ 6 w 414"/>
                <a:gd name="T13" fmla="*/ 360 h 538"/>
                <a:gd name="T14" fmla="*/ 10 w 414"/>
                <a:gd name="T15" fmla="*/ 332 h 538"/>
                <a:gd name="T16" fmla="*/ 8 w 414"/>
                <a:gd name="T17" fmla="*/ 306 h 538"/>
                <a:gd name="T18" fmla="*/ 44 w 414"/>
                <a:gd name="T19" fmla="*/ 246 h 538"/>
                <a:gd name="T20" fmla="*/ 42 w 414"/>
                <a:gd name="T21" fmla="*/ 200 h 538"/>
                <a:gd name="T22" fmla="*/ 46 w 414"/>
                <a:gd name="T23" fmla="*/ 190 h 538"/>
                <a:gd name="T24" fmla="*/ 74 w 414"/>
                <a:gd name="T25" fmla="*/ 174 h 538"/>
                <a:gd name="T26" fmla="*/ 102 w 414"/>
                <a:gd name="T27" fmla="*/ 134 h 538"/>
                <a:gd name="T28" fmla="*/ 102 w 414"/>
                <a:gd name="T29" fmla="*/ 116 h 538"/>
                <a:gd name="T30" fmla="*/ 92 w 414"/>
                <a:gd name="T31" fmla="*/ 88 h 538"/>
                <a:gd name="T32" fmla="*/ 104 w 414"/>
                <a:gd name="T33" fmla="*/ 72 h 538"/>
                <a:gd name="T34" fmla="*/ 132 w 414"/>
                <a:gd name="T35" fmla="*/ 58 h 538"/>
                <a:gd name="T36" fmla="*/ 172 w 414"/>
                <a:gd name="T37" fmla="*/ 48 h 538"/>
                <a:gd name="T38" fmla="*/ 190 w 414"/>
                <a:gd name="T39" fmla="*/ 28 h 538"/>
                <a:gd name="T40" fmla="*/ 204 w 414"/>
                <a:gd name="T41" fmla="*/ 2 h 538"/>
                <a:gd name="T42" fmla="*/ 224 w 414"/>
                <a:gd name="T43" fmla="*/ 2 h 538"/>
                <a:gd name="T44" fmla="*/ 236 w 414"/>
                <a:gd name="T45" fmla="*/ 16 h 538"/>
                <a:gd name="T46" fmla="*/ 250 w 414"/>
                <a:gd name="T47" fmla="*/ 64 h 538"/>
                <a:gd name="T48" fmla="*/ 280 w 414"/>
                <a:gd name="T49" fmla="*/ 96 h 538"/>
                <a:gd name="T50" fmla="*/ 336 w 414"/>
                <a:gd name="T51" fmla="*/ 100 h 538"/>
                <a:gd name="T52" fmla="*/ 366 w 414"/>
                <a:gd name="T53" fmla="*/ 86 h 538"/>
                <a:gd name="T54" fmla="*/ 404 w 414"/>
                <a:gd name="T55" fmla="*/ 84 h 538"/>
                <a:gd name="T56" fmla="*/ 398 w 414"/>
                <a:gd name="T57" fmla="*/ 104 h 538"/>
                <a:gd name="T58" fmla="*/ 384 w 414"/>
                <a:gd name="T59" fmla="*/ 124 h 538"/>
                <a:gd name="T60" fmla="*/ 362 w 414"/>
                <a:gd name="T61" fmla="*/ 154 h 538"/>
                <a:gd name="T62" fmla="*/ 330 w 414"/>
                <a:gd name="T63" fmla="*/ 162 h 538"/>
                <a:gd name="T64" fmla="*/ 328 w 414"/>
                <a:gd name="T65" fmla="*/ 180 h 538"/>
                <a:gd name="T66" fmla="*/ 348 w 414"/>
                <a:gd name="T67" fmla="*/ 198 h 538"/>
                <a:gd name="T68" fmla="*/ 350 w 414"/>
                <a:gd name="T69" fmla="*/ 222 h 538"/>
                <a:gd name="T70" fmla="*/ 348 w 414"/>
                <a:gd name="T71" fmla="*/ 240 h 538"/>
                <a:gd name="T72" fmla="*/ 340 w 414"/>
                <a:gd name="T73" fmla="*/ 278 h 538"/>
                <a:gd name="T74" fmla="*/ 346 w 414"/>
                <a:gd name="T75" fmla="*/ 296 h 538"/>
                <a:gd name="T76" fmla="*/ 356 w 414"/>
                <a:gd name="T77" fmla="*/ 308 h 538"/>
                <a:gd name="T78" fmla="*/ 350 w 414"/>
                <a:gd name="T79" fmla="*/ 306 h 538"/>
                <a:gd name="T80" fmla="*/ 318 w 414"/>
                <a:gd name="T81" fmla="*/ 312 h 538"/>
                <a:gd name="T82" fmla="*/ 318 w 414"/>
                <a:gd name="T83" fmla="*/ 336 h 538"/>
                <a:gd name="T84" fmla="*/ 296 w 414"/>
                <a:gd name="T85" fmla="*/ 354 h 538"/>
                <a:gd name="T86" fmla="*/ 288 w 414"/>
                <a:gd name="T87" fmla="*/ 384 h 538"/>
                <a:gd name="T88" fmla="*/ 268 w 414"/>
                <a:gd name="T89" fmla="*/ 408 h 538"/>
                <a:gd name="T90" fmla="*/ 228 w 414"/>
                <a:gd name="T91" fmla="*/ 416 h 538"/>
                <a:gd name="T92" fmla="*/ 240 w 414"/>
                <a:gd name="T93" fmla="*/ 440 h 538"/>
                <a:gd name="T94" fmla="*/ 218 w 414"/>
                <a:gd name="T95" fmla="*/ 450 h 538"/>
                <a:gd name="T96" fmla="*/ 184 w 414"/>
                <a:gd name="T97" fmla="*/ 480 h 538"/>
                <a:gd name="T98" fmla="*/ 166 w 414"/>
                <a:gd name="T99" fmla="*/ 514 h 538"/>
                <a:gd name="T100" fmla="*/ 150 w 414"/>
                <a:gd name="T101" fmla="*/ 528 h 5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14" h="538">
                  <a:moveTo>
                    <a:pt x="136" y="538"/>
                  </a:moveTo>
                  <a:lnTo>
                    <a:pt x="136" y="538"/>
                  </a:lnTo>
                  <a:lnTo>
                    <a:pt x="136" y="532"/>
                  </a:lnTo>
                  <a:lnTo>
                    <a:pt x="134" y="526"/>
                  </a:lnTo>
                  <a:lnTo>
                    <a:pt x="128" y="516"/>
                  </a:lnTo>
                  <a:lnTo>
                    <a:pt x="122" y="508"/>
                  </a:lnTo>
                  <a:lnTo>
                    <a:pt x="116" y="504"/>
                  </a:lnTo>
                  <a:lnTo>
                    <a:pt x="116" y="498"/>
                  </a:lnTo>
                  <a:lnTo>
                    <a:pt x="58" y="426"/>
                  </a:lnTo>
                  <a:lnTo>
                    <a:pt x="40" y="422"/>
                  </a:lnTo>
                  <a:lnTo>
                    <a:pt x="26" y="420"/>
                  </a:lnTo>
                  <a:lnTo>
                    <a:pt x="12" y="420"/>
                  </a:lnTo>
                  <a:lnTo>
                    <a:pt x="2" y="418"/>
                  </a:lnTo>
                  <a:lnTo>
                    <a:pt x="0" y="402"/>
                  </a:lnTo>
                  <a:lnTo>
                    <a:pt x="0" y="386"/>
                  </a:lnTo>
                  <a:lnTo>
                    <a:pt x="6" y="360"/>
                  </a:lnTo>
                  <a:lnTo>
                    <a:pt x="8" y="352"/>
                  </a:lnTo>
                  <a:lnTo>
                    <a:pt x="10" y="346"/>
                  </a:lnTo>
                  <a:lnTo>
                    <a:pt x="10" y="332"/>
                  </a:lnTo>
                  <a:lnTo>
                    <a:pt x="10" y="318"/>
                  </a:lnTo>
                  <a:lnTo>
                    <a:pt x="8" y="306"/>
                  </a:lnTo>
                  <a:lnTo>
                    <a:pt x="40" y="270"/>
                  </a:lnTo>
                  <a:lnTo>
                    <a:pt x="44" y="246"/>
                  </a:lnTo>
                  <a:lnTo>
                    <a:pt x="42" y="214"/>
                  </a:lnTo>
                  <a:lnTo>
                    <a:pt x="42" y="200"/>
                  </a:lnTo>
                  <a:lnTo>
                    <a:pt x="44" y="194"/>
                  </a:lnTo>
                  <a:lnTo>
                    <a:pt x="46" y="190"/>
                  </a:lnTo>
                  <a:lnTo>
                    <a:pt x="60" y="182"/>
                  </a:lnTo>
                  <a:lnTo>
                    <a:pt x="74" y="174"/>
                  </a:lnTo>
                  <a:lnTo>
                    <a:pt x="94" y="152"/>
                  </a:lnTo>
                  <a:lnTo>
                    <a:pt x="102" y="134"/>
                  </a:lnTo>
                  <a:lnTo>
                    <a:pt x="102" y="116"/>
                  </a:lnTo>
                  <a:lnTo>
                    <a:pt x="96" y="104"/>
                  </a:lnTo>
                  <a:lnTo>
                    <a:pt x="94" y="94"/>
                  </a:lnTo>
                  <a:lnTo>
                    <a:pt x="92" y="88"/>
                  </a:lnTo>
                  <a:lnTo>
                    <a:pt x="94" y="82"/>
                  </a:lnTo>
                  <a:lnTo>
                    <a:pt x="98" y="76"/>
                  </a:lnTo>
                  <a:lnTo>
                    <a:pt x="104" y="72"/>
                  </a:lnTo>
                  <a:lnTo>
                    <a:pt x="120" y="60"/>
                  </a:lnTo>
                  <a:lnTo>
                    <a:pt x="132" y="58"/>
                  </a:lnTo>
                  <a:lnTo>
                    <a:pt x="144" y="56"/>
                  </a:lnTo>
                  <a:lnTo>
                    <a:pt x="158" y="54"/>
                  </a:lnTo>
                  <a:lnTo>
                    <a:pt x="172" y="48"/>
                  </a:lnTo>
                  <a:lnTo>
                    <a:pt x="182" y="40"/>
                  </a:lnTo>
                  <a:lnTo>
                    <a:pt x="190" y="28"/>
                  </a:lnTo>
                  <a:lnTo>
                    <a:pt x="198" y="14"/>
                  </a:lnTo>
                  <a:lnTo>
                    <a:pt x="204" y="2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24" y="2"/>
                  </a:lnTo>
                  <a:lnTo>
                    <a:pt x="232" y="6"/>
                  </a:lnTo>
                  <a:lnTo>
                    <a:pt x="236" y="16"/>
                  </a:lnTo>
                  <a:lnTo>
                    <a:pt x="238" y="28"/>
                  </a:lnTo>
                  <a:lnTo>
                    <a:pt x="246" y="52"/>
                  </a:lnTo>
                  <a:lnTo>
                    <a:pt x="250" y="64"/>
                  </a:lnTo>
                  <a:lnTo>
                    <a:pt x="258" y="76"/>
                  </a:lnTo>
                  <a:lnTo>
                    <a:pt x="266" y="86"/>
                  </a:lnTo>
                  <a:lnTo>
                    <a:pt x="280" y="96"/>
                  </a:lnTo>
                  <a:lnTo>
                    <a:pt x="336" y="100"/>
                  </a:lnTo>
                  <a:lnTo>
                    <a:pt x="342" y="94"/>
                  </a:lnTo>
                  <a:lnTo>
                    <a:pt x="350" y="92"/>
                  </a:lnTo>
                  <a:lnTo>
                    <a:pt x="366" y="86"/>
                  </a:lnTo>
                  <a:lnTo>
                    <a:pt x="386" y="86"/>
                  </a:lnTo>
                  <a:lnTo>
                    <a:pt x="404" y="84"/>
                  </a:lnTo>
                  <a:lnTo>
                    <a:pt x="414" y="90"/>
                  </a:lnTo>
                  <a:lnTo>
                    <a:pt x="398" y="104"/>
                  </a:lnTo>
                  <a:lnTo>
                    <a:pt x="392" y="112"/>
                  </a:lnTo>
                  <a:lnTo>
                    <a:pt x="384" y="124"/>
                  </a:lnTo>
                  <a:lnTo>
                    <a:pt x="382" y="156"/>
                  </a:lnTo>
                  <a:lnTo>
                    <a:pt x="362" y="154"/>
                  </a:lnTo>
                  <a:lnTo>
                    <a:pt x="342" y="154"/>
                  </a:lnTo>
                  <a:lnTo>
                    <a:pt x="336" y="158"/>
                  </a:lnTo>
                  <a:lnTo>
                    <a:pt x="330" y="162"/>
                  </a:lnTo>
                  <a:lnTo>
                    <a:pt x="326" y="168"/>
                  </a:lnTo>
                  <a:lnTo>
                    <a:pt x="328" y="180"/>
                  </a:lnTo>
                  <a:lnTo>
                    <a:pt x="338" y="186"/>
                  </a:lnTo>
                  <a:lnTo>
                    <a:pt x="348" y="198"/>
                  </a:lnTo>
                  <a:lnTo>
                    <a:pt x="364" y="208"/>
                  </a:lnTo>
                  <a:lnTo>
                    <a:pt x="350" y="222"/>
                  </a:lnTo>
                  <a:lnTo>
                    <a:pt x="350" y="230"/>
                  </a:lnTo>
                  <a:lnTo>
                    <a:pt x="348" y="240"/>
                  </a:lnTo>
                  <a:lnTo>
                    <a:pt x="342" y="258"/>
                  </a:lnTo>
                  <a:lnTo>
                    <a:pt x="342" y="268"/>
                  </a:lnTo>
                  <a:lnTo>
                    <a:pt x="340" y="278"/>
                  </a:lnTo>
                  <a:lnTo>
                    <a:pt x="342" y="286"/>
                  </a:lnTo>
                  <a:lnTo>
                    <a:pt x="346" y="296"/>
                  </a:lnTo>
                  <a:lnTo>
                    <a:pt x="356" y="304"/>
                  </a:lnTo>
                  <a:lnTo>
                    <a:pt x="356" y="308"/>
                  </a:lnTo>
                  <a:lnTo>
                    <a:pt x="350" y="306"/>
                  </a:lnTo>
                  <a:lnTo>
                    <a:pt x="322" y="306"/>
                  </a:lnTo>
                  <a:lnTo>
                    <a:pt x="318" y="312"/>
                  </a:lnTo>
                  <a:lnTo>
                    <a:pt x="318" y="318"/>
                  </a:lnTo>
                  <a:lnTo>
                    <a:pt x="320" y="324"/>
                  </a:lnTo>
                  <a:lnTo>
                    <a:pt x="318" y="336"/>
                  </a:lnTo>
                  <a:lnTo>
                    <a:pt x="304" y="346"/>
                  </a:lnTo>
                  <a:lnTo>
                    <a:pt x="296" y="354"/>
                  </a:lnTo>
                  <a:lnTo>
                    <a:pt x="292" y="364"/>
                  </a:lnTo>
                  <a:lnTo>
                    <a:pt x="288" y="384"/>
                  </a:lnTo>
                  <a:lnTo>
                    <a:pt x="278" y="396"/>
                  </a:lnTo>
                  <a:lnTo>
                    <a:pt x="268" y="408"/>
                  </a:lnTo>
                  <a:lnTo>
                    <a:pt x="232" y="410"/>
                  </a:lnTo>
                  <a:lnTo>
                    <a:pt x="228" y="416"/>
                  </a:lnTo>
                  <a:lnTo>
                    <a:pt x="228" y="422"/>
                  </a:lnTo>
                  <a:lnTo>
                    <a:pt x="230" y="430"/>
                  </a:lnTo>
                  <a:lnTo>
                    <a:pt x="240" y="440"/>
                  </a:lnTo>
                  <a:lnTo>
                    <a:pt x="228" y="444"/>
                  </a:lnTo>
                  <a:lnTo>
                    <a:pt x="218" y="450"/>
                  </a:lnTo>
                  <a:lnTo>
                    <a:pt x="208" y="456"/>
                  </a:lnTo>
                  <a:lnTo>
                    <a:pt x="200" y="464"/>
                  </a:lnTo>
                  <a:lnTo>
                    <a:pt x="184" y="480"/>
                  </a:lnTo>
                  <a:lnTo>
                    <a:pt x="168" y="500"/>
                  </a:lnTo>
                  <a:lnTo>
                    <a:pt x="166" y="514"/>
                  </a:lnTo>
                  <a:lnTo>
                    <a:pt x="158" y="522"/>
                  </a:lnTo>
                  <a:lnTo>
                    <a:pt x="150" y="528"/>
                  </a:lnTo>
                  <a:lnTo>
                    <a:pt x="136" y="538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3" name="Freeform 16"/>
            <p:cNvSpPr>
              <a:spLocks/>
            </p:cNvSpPr>
            <p:nvPr/>
          </p:nvSpPr>
          <p:spPr bwMode="auto">
            <a:xfrm>
              <a:off x="4689502" y="4829205"/>
              <a:ext cx="962031" cy="844555"/>
            </a:xfrm>
            <a:custGeom>
              <a:avLst/>
              <a:gdLst>
                <a:gd name="T0" fmla="*/ 210 w 606"/>
                <a:gd name="T1" fmla="*/ 516 h 532"/>
                <a:gd name="T2" fmla="*/ 172 w 606"/>
                <a:gd name="T3" fmla="*/ 494 h 532"/>
                <a:gd name="T4" fmla="*/ 126 w 606"/>
                <a:gd name="T5" fmla="*/ 498 h 532"/>
                <a:gd name="T6" fmla="*/ 96 w 606"/>
                <a:gd name="T7" fmla="*/ 530 h 532"/>
                <a:gd name="T8" fmla="*/ 104 w 606"/>
                <a:gd name="T9" fmla="*/ 494 h 532"/>
                <a:gd name="T10" fmla="*/ 62 w 606"/>
                <a:gd name="T11" fmla="*/ 432 h 532"/>
                <a:gd name="T12" fmla="*/ 84 w 606"/>
                <a:gd name="T13" fmla="*/ 356 h 532"/>
                <a:gd name="T14" fmla="*/ 88 w 606"/>
                <a:gd name="T15" fmla="*/ 336 h 532"/>
                <a:gd name="T16" fmla="*/ 70 w 606"/>
                <a:gd name="T17" fmla="*/ 304 h 532"/>
                <a:gd name="T18" fmla="*/ 20 w 606"/>
                <a:gd name="T19" fmla="*/ 314 h 532"/>
                <a:gd name="T20" fmla="*/ 6 w 606"/>
                <a:gd name="T21" fmla="*/ 302 h 532"/>
                <a:gd name="T22" fmla="*/ 0 w 606"/>
                <a:gd name="T23" fmla="*/ 278 h 532"/>
                <a:gd name="T24" fmla="*/ 10 w 606"/>
                <a:gd name="T25" fmla="*/ 240 h 532"/>
                <a:gd name="T26" fmla="*/ 60 w 606"/>
                <a:gd name="T27" fmla="*/ 218 h 532"/>
                <a:gd name="T28" fmla="*/ 90 w 606"/>
                <a:gd name="T29" fmla="*/ 226 h 532"/>
                <a:gd name="T30" fmla="*/ 134 w 606"/>
                <a:gd name="T31" fmla="*/ 234 h 532"/>
                <a:gd name="T32" fmla="*/ 158 w 606"/>
                <a:gd name="T33" fmla="*/ 214 h 532"/>
                <a:gd name="T34" fmla="*/ 174 w 606"/>
                <a:gd name="T35" fmla="*/ 194 h 532"/>
                <a:gd name="T36" fmla="*/ 252 w 606"/>
                <a:gd name="T37" fmla="*/ 204 h 532"/>
                <a:gd name="T38" fmla="*/ 264 w 606"/>
                <a:gd name="T39" fmla="*/ 182 h 532"/>
                <a:gd name="T40" fmla="*/ 266 w 606"/>
                <a:gd name="T41" fmla="*/ 146 h 532"/>
                <a:gd name="T42" fmla="*/ 196 w 606"/>
                <a:gd name="T43" fmla="*/ 108 h 532"/>
                <a:gd name="T44" fmla="*/ 192 w 606"/>
                <a:gd name="T45" fmla="*/ 88 h 532"/>
                <a:gd name="T46" fmla="*/ 216 w 606"/>
                <a:gd name="T47" fmla="*/ 78 h 532"/>
                <a:gd name="T48" fmla="*/ 278 w 606"/>
                <a:gd name="T49" fmla="*/ 102 h 532"/>
                <a:gd name="T50" fmla="*/ 326 w 606"/>
                <a:gd name="T51" fmla="*/ 88 h 532"/>
                <a:gd name="T52" fmla="*/ 378 w 606"/>
                <a:gd name="T53" fmla="*/ 44 h 532"/>
                <a:gd name="T54" fmla="*/ 390 w 606"/>
                <a:gd name="T55" fmla="*/ 14 h 532"/>
                <a:gd name="T56" fmla="*/ 414 w 606"/>
                <a:gd name="T57" fmla="*/ 0 h 532"/>
                <a:gd name="T58" fmla="*/ 444 w 606"/>
                <a:gd name="T59" fmla="*/ 10 h 532"/>
                <a:gd name="T60" fmla="*/ 468 w 606"/>
                <a:gd name="T61" fmla="*/ 66 h 532"/>
                <a:gd name="T62" fmla="*/ 526 w 606"/>
                <a:gd name="T63" fmla="*/ 130 h 532"/>
                <a:gd name="T64" fmla="*/ 562 w 606"/>
                <a:gd name="T65" fmla="*/ 154 h 532"/>
                <a:gd name="T66" fmla="*/ 564 w 606"/>
                <a:gd name="T67" fmla="*/ 196 h 532"/>
                <a:gd name="T68" fmla="*/ 534 w 606"/>
                <a:gd name="T69" fmla="*/ 216 h 532"/>
                <a:gd name="T70" fmla="*/ 506 w 606"/>
                <a:gd name="T71" fmla="*/ 246 h 532"/>
                <a:gd name="T72" fmla="*/ 532 w 606"/>
                <a:gd name="T73" fmla="*/ 258 h 532"/>
                <a:gd name="T74" fmla="*/ 568 w 606"/>
                <a:gd name="T75" fmla="*/ 326 h 532"/>
                <a:gd name="T76" fmla="*/ 592 w 606"/>
                <a:gd name="T77" fmla="*/ 356 h 532"/>
                <a:gd name="T78" fmla="*/ 590 w 606"/>
                <a:gd name="T79" fmla="*/ 380 h 532"/>
                <a:gd name="T80" fmla="*/ 546 w 606"/>
                <a:gd name="T81" fmla="*/ 408 h 532"/>
                <a:gd name="T82" fmla="*/ 482 w 606"/>
                <a:gd name="T83" fmla="*/ 460 h 532"/>
                <a:gd name="T84" fmla="*/ 434 w 606"/>
                <a:gd name="T85" fmla="*/ 472 h 532"/>
                <a:gd name="T86" fmla="*/ 392 w 606"/>
                <a:gd name="T87" fmla="*/ 456 h 532"/>
                <a:gd name="T88" fmla="*/ 358 w 606"/>
                <a:gd name="T89" fmla="*/ 436 h 532"/>
                <a:gd name="T90" fmla="*/ 332 w 606"/>
                <a:gd name="T91" fmla="*/ 442 h 532"/>
                <a:gd name="T92" fmla="*/ 302 w 606"/>
                <a:gd name="T93" fmla="*/ 492 h 532"/>
                <a:gd name="T94" fmla="*/ 266 w 606"/>
                <a:gd name="T95" fmla="*/ 528 h 53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06" h="532">
                  <a:moveTo>
                    <a:pt x="240" y="532"/>
                  </a:moveTo>
                  <a:lnTo>
                    <a:pt x="240" y="532"/>
                  </a:lnTo>
                  <a:lnTo>
                    <a:pt x="222" y="524"/>
                  </a:lnTo>
                  <a:lnTo>
                    <a:pt x="210" y="516"/>
                  </a:lnTo>
                  <a:lnTo>
                    <a:pt x="202" y="508"/>
                  </a:lnTo>
                  <a:lnTo>
                    <a:pt x="194" y="502"/>
                  </a:lnTo>
                  <a:lnTo>
                    <a:pt x="172" y="494"/>
                  </a:lnTo>
                  <a:lnTo>
                    <a:pt x="152" y="494"/>
                  </a:lnTo>
                  <a:lnTo>
                    <a:pt x="138" y="494"/>
                  </a:lnTo>
                  <a:lnTo>
                    <a:pt x="126" y="498"/>
                  </a:lnTo>
                  <a:lnTo>
                    <a:pt x="112" y="508"/>
                  </a:lnTo>
                  <a:lnTo>
                    <a:pt x="96" y="530"/>
                  </a:lnTo>
                  <a:lnTo>
                    <a:pt x="96" y="518"/>
                  </a:lnTo>
                  <a:lnTo>
                    <a:pt x="98" y="508"/>
                  </a:lnTo>
                  <a:lnTo>
                    <a:pt x="104" y="494"/>
                  </a:lnTo>
                  <a:lnTo>
                    <a:pt x="106" y="452"/>
                  </a:lnTo>
                  <a:lnTo>
                    <a:pt x="62" y="432"/>
                  </a:lnTo>
                  <a:lnTo>
                    <a:pt x="64" y="420"/>
                  </a:lnTo>
                  <a:lnTo>
                    <a:pt x="68" y="410"/>
                  </a:lnTo>
                  <a:lnTo>
                    <a:pt x="84" y="356"/>
                  </a:lnTo>
                  <a:lnTo>
                    <a:pt x="88" y="352"/>
                  </a:lnTo>
                  <a:lnTo>
                    <a:pt x="88" y="346"/>
                  </a:lnTo>
                  <a:lnTo>
                    <a:pt x="88" y="336"/>
                  </a:lnTo>
                  <a:lnTo>
                    <a:pt x="84" y="320"/>
                  </a:lnTo>
                  <a:lnTo>
                    <a:pt x="70" y="304"/>
                  </a:lnTo>
                  <a:lnTo>
                    <a:pt x="58" y="306"/>
                  </a:lnTo>
                  <a:lnTo>
                    <a:pt x="46" y="308"/>
                  </a:lnTo>
                  <a:lnTo>
                    <a:pt x="20" y="314"/>
                  </a:lnTo>
                  <a:lnTo>
                    <a:pt x="14" y="314"/>
                  </a:lnTo>
                  <a:lnTo>
                    <a:pt x="10" y="310"/>
                  </a:lnTo>
                  <a:lnTo>
                    <a:pt x="8" y="308"/>
                  </a:lnTo>
                  <a:lnTo>
                    <a:pt x="6" y="302"/>
                  </a:lnTo>
                  <a:lnTo>
                    <a:pt x="6" y="294"/>
                  </a:lnTo>
                  <a:lnTo>
                    <a:pt x="6" y="290"/>
                  </a:lnTo>
                  <a:lnTo>
                    <a:pt x="0" y="278"/>
                  </a:lnTo>
                  <a:lnTo>
                    <a:pt x="2" y="262"/>
                  </a:lnTo>
                  <a:lnTo>
                    <a:pt x="4" y="250"/>
                  </a:lnTo>
                  <a:lnTo>
                    <a:pt x="10" y="240"/>
                  </a:lnTo>
                  <a:lnTo>
                    <a:pt x="16" y="234"/>
                  </a:lnTo>
                  <a:lnTo>
                    <a:pt x="24" y="228"/>
                  </a:lnTo>
                  <a:lnTo>
                    <a:pt x="34" y="224"/>
                  </a:lnTo>
                  <a:lnTo>
                    <a:pt x="60" y="218"/>
                  </a:lnTo>
                  <a:lnTo>
                    <a:pt x="74" y="218"/>
                  </a:lnTo>
                  <a:lnTo>
                    <a:pt x="90" y="226"/>
                  </a:lnTo>
                  <a:lnTo>
                    <a:pt x="106" y="232"/>
                  </a:lnTo>
                  <a:lnTo>
                    <a:pt x="114" y="234"/>
                  </a:lnTo>
                  <a:lnTo>
                    <a:pt x="124" y="236"/>
                  </a:lnTo>
                  <a:lnTo>
                    <a:pt x="134" y="234"/>
                  </a:lnTo>
                  <a:lnTo>
                    <a:pt x="144" y="230"/>
                  </a:lnTo>
                  <a:lnTo>
                    <a:pt x="158" y="214"/>
                  </a:lnTo>
                  <a:lnTo>
                    <a:pt x="164" y="196"/>
                  </a:lnTo>
                  <a:lnTo>
                    <a:pt x="174" y="194"/>
                  </a:lnTo>
                  <a:lnTo>
                    <a:pt x="178" y="198"/>
                  </a:lnTo>
                  <a:lnTo>
                    <a:pt x="186" y="200"/>
                  </a:lnTo>
                  <a:lnTo>
                    <a:pt x="206" y="202"/>
                  </a:lnTo>
                  <a:lnTo>
                    <a:pt x="252" y="204"/>
                  </a:lnTo>
                  <a:lnTo>
                    <a:pt x="258" y="196"/>
                  </a:lnTo>
                  <a:lnTo>
                    <a:pt x="262" y="190"/>
                  </a:lnTo>
                  <a:lnTo>
                    <a:pt x="264" y="182"/>
                  </a:lnTo>
                  <a:lnTo>
                    <a:pt x="266" y="174"/>
                  </a:lnTo>
                  <a:lnTo>
                    <a:pt x="266" y="160"/>
                  </a:lnTo>
                  <a:lnTo>
                    <a:pt x="266" y="146"/>
                  </a:lnTo>
                  <a:lnTo>
                    <a:pt x="256" y="136"/>
                  </a:lnTo>
                  <a:lnTo>
                    <a:pt x="248" y="130"/>
                  </a:lnTo>
                  <a:lnTo>
                    <a:pt x="230" y="120"/>
                  </a:lnTo>
                  <a:lnTo>
                    <a:pt x="196" y="108"/>
                  </a:lnTo>
                  <a:lnTo>
                    <a:pt x="194" y="100"/>
                  </a:lnTo>
                  <a:lnTo>
                    <a:pt x="192" y="94"/>
                  </a:lnTo>
                  <a:lnTo>
                    <a:pt x="192" y="88"/>
                  </a:lnTo>
                  <a:lnTo>
                    <a:pt x="194" y="84"/>
                  </a:lnTo>
                  <a:lnTo>
                    <a:pt x="198" y="82"/>
                  </a:lnTo>
                  <a:lnTo>
                    <a:pt x="202" y="80"/>
                  </a:lnTo>
                  <a:lnTo>
                    <a:pt x="216" y="78"/>
                  </a:lnTo>
                  <a:lnTo>
                    <a:pt x="238" y="94"/>
                  </a:lnTo>
                  <a:lnTo>
                    <a:pt x="278" y="102"/>
                  </a:lnTo>
                  <a:lnTo>
                    <a:pt x="294" y="100"/>
                  </a:lnTo>
                  <a:lnTo>
                    <a:pt x="310" y="96"/>
                  </a:lnTo>
                  <a:lnTo>
                    <a:pt x="326" y="88"/>
                  </a:lnTo>
                  <a:lnTo>
                    <a:pt x="342" y="80"/>
                  </a:lnTo>
                  <a:lnTo>
                    <a:pt x="356" y="68"/>
                  </a:lnTo>
                  <a:lnTo>
                    <a:pt x="368" y="56"/>
                  </a:lnTo>
                  <a:lnTo>
                    <a:pt x="378" y="44"/>
                  </a:lnTo>
                  <a:lnTo>
                    <a:pt x="386" y="30"/>
                  </a:lnTo>
                  <a:lnTo>
                    <a:pt x="388" y="22"/>
                  </a:lnTo>
                  <a:lnTo>
                    <a:pt x="390" y="14"/>
                  </a:lnTo>
                  <a:lnTo>
                    <a:pt x="394" y="8"/>
                  </a:lnTo>
                  <a:lnTo>
                    <a:pt x="400" y="4"/>
                  </a:lnTo>
                  <a:lnTo>
                    <a:pt x="406" y="2"/>
                  </a:lnTo>
                  <a:lnTo>
                    <a:pt x="414" y="0"/>
                  </a:lnTo>
                  <a:lnTo>
                    <a:pt x="432" y="0"/>
                  </a:lnTo>
                  <a:lnTo>
                    <a:pt x="438" y="4"/>
                  </a:lnTo>
                  <a:lnTo>
                    <a:pt x="444" y="10"/>
                  </a:lnTo>
                  <a:lnTo>
                    <a:pt x="450" y="16"/>
                  </a:lnTo>
                  <a:lnTo>
                    <a:pt x="456" y="24"/>
                  </a:lnTo>
                  <a:lnTo>
                    <a:pt x="464" y="44"/>
                  </a:lnTo>
                  <a:lnTo>
                    <a:pt x="468" y="66"/>
                  </a:lnTo>
                  <a:lnTo>
                    <a:pt x="494" y="98"/>
                  </a:lnTo>
                  <a:lnTo>
                    <a:pt x="508" y="114"/>
                  </a:lnTo>
                  <a:lnTo>
                    <a:pt x="526" y="130"/>
                  </a:lnTo>
                  <a:lnTo>
                    <a:pt x="558" y="142"/>
                  </a:lnTo>
                  <a:lnTo>
                    <a:pt x="562" y="154"/>
                  </a:lnTo>
                  <a:lnTo>
                    <a:pt x="566" y="170"/>
                  </a:lnTo>
                  <a:lnTo>
                    <a:pt x="566" y="178"/>
                  </a:lnTo>
                  <a:lnTo>
                    <a:pt x="566" y="188"/>
                  </a:lnTo>
                  <a:lnTo>
                    <a:pt x="564" y="196"/>
                  </a:lnTo>
                  <a:lnTo>
                    <a:pt x="558" y="204"/>
                  </a:lnTo>
                  <a:lnTo>
                    <a:pt x="546" y="210"/>
                  </a:lnTo>
                  <a:lnTo>
                    <a:pt x="534" y="216"/>
                  </a:lnTo>
                  <a:lnTo>
                    <a:pt x="516" y="222"/>
                  </a:lnTo>
                  <a:lnTo>
                    <a:pt x="510" y="228"/>
                  </a:lnTo>
                  <a:lnTo>
                    <a:pt x="506" y="234"/>
                  </a:lnTo>
                  <a:lnTo>
                    <a:pt x="506" y="246"/>
                  </a:lnTo>
                  <a:lnTo>
                    <a:pt x="506" y="262"/>
                  </a:lnTo>
                  <a:lnTo>
                    <a:pt x="518" y="262"/>
                  </a:lnTo>
                  <a:lnTo>
                    <a:pt x="532" y="258"/>
                  </a:lnTo>
                  <a:lnTo>
                    <a:pt x="572" y="256"/>
                  </a:lnTo>
                  <a:lnTo>
                    <a:pt x="568" y="326"/>
                  </a:lnTo>
                  <a:lnTo>
                    <a:pt x="572" y="334"/>
                  </a:lnTo>
                  <a:lnTo>
                    <a:pt x="576" y="340"/>
                  </a:lnTo>
                  <a:lnTo>
                    <a:pt x="592" y="356"/>
                  </a:lnTo>
                  <a:lnTo>
                    <a:pt x="606" y="378"/>
                  </a:lnTo>
                  <a:lnTo>
                    <a:pt x="590" y="380"/>
                  </a:lnTo>
                  <a:lnTo>
                    <a:pt x="576" y="384"/>
                  </a:lnTo>
                  <a:lnTo>
                    <a:pt x="554" y="398"/>
                  </a:lnTo>
                  <a:lnTo>
                    <a:pt x="546" y="408"/>
                  </a:lnTo>
                  <a:lnTo>
                    <a:pt x="538" y="416"/>
                  </a:lnTo>
                  <a:lnTo>
                    <a:pt x="520" y="430"/>
                  </a:lnTo>
                  <a:lnTo>
                    <a:pt x="500" y="444"/>
                  </a:lnTo>
                  <a:lnTo>
                    <a:pt x="482" y="460"/>
                  </a:lnTo>
                  <a:lnTo>
                    <a:pt x="466" y="464"/>
                  </a:lnTo>
                  <a:lnTo>
                    <a:pt x="450" y="470"/>
                  </a:lnTo>
                  <a:lnTo>
                    <a:pt x="434" y="472"/>
                  </a:lnTo>
                  <a:lnTo>
                    <a:pt x="420" y="472"/>
                  </a:lnTo>
                  <a:lnTo>
                    <a:pt x="392" y="456"/>
                  </a:lnTo>
                  <a:lnTo>
                    <a:pt x="376" y="440"/>
                  </a:lnTo>
                  <a:lnTo>
                    <a:pt x="372" y="438"/>
                  </a:lnTo>
                  <a:lnTo>
                    <a:pt x="368" y="436"/>
                  </a:lnTo>
                  <a:lnTo>
                    <a:pt x="358" y="436"/>
                  </a:lnTo>
                  <a:lnTo>
                    <a:pt x="342" y="436"/>
                  </a:lnTo>
                  <a:lnTo>
                    <a:pt x="336" y="438"/>
                  </a:lnTo>
                  <a:lnTo>
                    <a:pt x="332" y="442"/>
                  </a:lnTo>
                  <a:lnTo>
                    <a:pt x="330" y="464"/>
                  </a:lnTo>
                  <a:lnTo>
                    <a:pt x="302" y="492"/>
                  </a:lnTo>
                  <a:lnTo>
                    <a:pt x="290" y="506"/>
                  </a:lnTo>
                  <a:lnTo>
                    <a:pt x="278" y="522"/>
                  </a:lnTo>
                  <a:lnTo>
                    <a:pt x="266" y="528"/>
                  </a:lnTo>
                  <a:lnTo>
                    <a:pt x="256" y="530"/>
                  </a:lnTo>
                  <a:lnTo>
                    <a:pt x="240" y="53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4" name="Freeform 17"/>
            <p:cNvSpPr>
              <a:spLocks/>
            </p:cNvSpPr>
            <p:nvPr/>
          </p:nvSpPr>
          <p:spPr bwMode="auto">
            <a:xfrm>
              <a:off x="5508657" y="4654580"/>
              <a:ext cx="854079" cy="1012831"/>
            </a:xfrm>
            <a:custGeom>
              <a:avLst/>
              <a:gdLst>
                <a:gd name="T0" fmla="*/ 324 w 538"/>
                <a:gd name="T1" fmla="*/ 632 h 638"/>
                <a:gd name="T2" fmla="*/ 306 w 538"/>
                <a:gd name="T3" fmla="*/ 628 h 638"/>
                <a:gd name="T4" fmla="*/ 282 w 538"/>
                <a:gd name="T5" fmla="*/ 636 h 638"/>
                <a:gd name="T6" fmla="*/ 272 w 538"/>
                <a:gd name="T7" fmla="*/ 608 h 638"/>
                <a:gd name="T8" fmla="*/ 258 w 538"/>
                <a:gd name="T9" fmla="*/ 594 h 638"/>
                <a:gd name="T10" fmla="*/ 234 w 538"/>
                <a:gd name="T11" fmla="*/ 594 h 638"/>
                <a:gd name="T12" fmla="*/ 234 w 538"/>
                <a:gd name="T13" fmla="*/ 580 h 638"/>
                <a:gd name="T14" fmla="*/ 268 w 538"/>
                <a:gd name="T15" fmla="*/ 508 h 638"/>
                <a:gd name="T16" fmla="*/ 240 w 538"/>
                <a:gd name="T17" fmla="*/ 472 h 638"/>
                <a:gd name="T18" fmla="*/ 226 w 538"/>
                <a:gd name="T19" fmla="*/ 452 h 638"/>
                <a:gd name="T20" fmla="*/ 204 w 538"/>
                <a:gd name="T21" fmla="*/ 448 h 638"/>
                <a:gd name="T22" fmla="*/ 172 w 538"/>
                <a:gd name="T23" fmla="*/ 456 h 638"/>
                <a:gd name="T24" fmla="*/ 132 w 538"/>
                <a:gd name="T25" fmla="*/ 486 h 638"/>
                <a:gd name="T26" fmla="*/ 98 w 538"/>
                <a:gd name="T27" fmla="*/ 488 h 638"/>
                <a:gd name="T28" fmla="*/ 86 w 538"/>
                <a:gd name="T29" fmla="*/ 458 h 638"/>
                <a:gd name="T30" fmla="*/ 68 w 538"/>
                <a:gd name="T31" fmla="*/ 442 h 638"/>
                <a:gd name="T32" fmla="*/ 64 w 538"/>
                <a:gd name="T33" fmla="*/ 354 h 638"/>
                <a:gd name="T34" fmla="*/ 14 w 538"/>
                <a:gd name="T35" fmla="*/ 358 h 638"/>
                <a:gd name="T36" fmla="*/ 0 w 538"/>
                <a:gd name="T37" fmla="*/ 352 h 638"/>
                <a:gd name="T38" fmla="*/ 8 w 538"/>
                <a:gd name="T39" fmla="*/ 340 h 638"/>
                <a:gd name="T40" fmla="*/ 32 w 538"/>
                <a:gd name="T41" fmla="*/ 334 h 638"/>
                <a:gd name="T42" fmla="*/ 54 w 538"/>
                <a:gd name="T43" fmla="*/ 312 h 638"/>
                <a:gd name="T44" fmla="*/ 62 w 538"/>
                <a:gd name="T45" fmla="*/ 284 h 638"/>
                <a:gd name="T46" fmla="*/ 46 w 538"/>
                <a:gd name="T47" fmla="*/ 154 h 638"/>
                <a:gd name="T48" fmla="*/ 40 w 538"/>
                <a:gd name="T49" fmla="*/ 130 h 638"/>
                <a:gd name="T50" fmla="*/ 64 w 538"/>
                <a:gd name="T51" fmla="*/ 108 h 638"/>
                <a:gd name="T52" fmla="*/ 80 w 538"/>
                <a:gd name="T53" fmla="*/ 78 h 638"/>
                <a:gd name="T54" fmla="*/ 114 w 538"/>
                <a:gd name="T55" fmla="*/ 56 h 638"/>
                <a:gd name="T56" fmla="*/ 142 w 538"/>
                <a:gd name="T57" fmla="*/ 58 h 638"/>
                <a:gd name="T58" fmla="*/ 158 w 538"/>
                <a:gd name="T59" fmla="*/ 54 h 638"/>
                <a:gd name="T60" fmla="*/ 168 w 538"/>
                <a:gd name="T61" fmla="*/ 42 h 638"/>
                <a:gd name="T62" fmla="*/ 158 w 538"/>
                <a:gd name="T63" fmla="*/ 14 h 638"/>
                <a:gd name="T64" fmla="*/ 156 w 538"/>
                <a:gd name="T65" fmla="*/ 4 h 638"/>
                <a:gd name="T66" fmla="*/ 174 w 538"/>
                <a:gd name="T67" fmla="*/ 2 h 638"/>
                <a:gd name="T68" fmla="*/ 210 w 538"/>
                <a:gd name="T69" fmla="*/ 12 h 638"/>
                <a:gd name="T70" fmla="*/ 274 w 538"/>
                <a:gd name="T71" fmla="*/ 34 h 638"/>
                <a:gd name="T72" fmla="*/ 312 w 538"/>
                <a:gd name="T73" fmla="*/ 56 h 638"/>
                <a:gd name="T74" fmla="*/ 372 w 538"/>
                <a:gd name="T75" fmla="*/ 68 h 638"/>
                <a:gd name="T76" fmla="*/ 392 w 538"/>
                <a:gd name="T77" fmla="*/ 44 h 638"/>
                <a:gd name="T78" fmla="*/ 420 w 538"/>
                <a:gd name="T79" fmla="*/ 60 h 638"/>
                <a:gd name="T80" fmla="*/ 450 w 538"/>
                <a:gd name="T81" fmla="*/ 82 h 638"/>
                <a:gd name="T82" fmla="*/ 482 w 538"/>
                <a:gd name="T83" fmla="*/ 100 h 638"/>
                <a:gd name="T84" fmla="*/ 514 w 538"/>
                <a:gd name="T85" fmla="*/ 134 h 638"/>
                <a:gd name="T86" fmla="*/ 522 w 538"/>
                <a:gd name="T87" fmla="*/ 180 h 638"/>
                <a:gd name="T88" fmla="*/ 516 w 538"/>
                <a:gd name="T89" fmla="*/ 214 h 638"/>
                <a:gd name="T90" fmla="*/ 486 w 538"/>
                <a:gd name="T91" fmla="*/ 248 h 638"/>
                <a:gd name="T92" fmla="*/ 480 w 538"/>
                <a:gd name="T93" fmla="*/ 286 h 638"/>
                <a:gd name="T94" fmla="*/ 494 w 538"/>
                <a:gd name="T95" fmla="*/ 320 h 638"/>
                <a:gd name="T96" fmla="*/ 502 w 538"/>
                <a:gd name="T97" fmla="*/ 344 h 638"/>
                <a:gd name="T98" fmla="*/ 522 w 538"/>
                <a:gd name="T99" fmla="*/ 414 h 638"/>
                <a:gd name="T100" fmla="*/ 532 w 538"/>
                <a:gd name="T101" fmla="*/ 440 h 638"/>
                <a:gd name="T102" fmla="*/ 528 w 538"/>
                <a:gd name="T103" fmla="*/ 472 h 638"/>
                <a:gd name="T104" fmla="*/ 538 w 538"/>
                <a:gd name="T105" fmla="*/ 536 h 638"/>
                <a:gd name="T106" fmla="*/ 426 w 538"/>
                <a:gd name="T107" fmla="*/ 540 h 638"/>
                <a:gd name="T108" fmla="*/ 428 w 538"/>
                <a:gd name="T109" fmla="*/ 558 h 638"/>
                <a:gd name="T110" fmla="*/ 446 w 538"/>
                <a:gd name="T111" fmla="*/ 580 h 638"/>
                <a:gd name="T112" fmla="*/ 436 w 538"/>
                <a:gd name="T113" fmla="*/ 598 h 638"/>
                <a:gd name="T114" fmla="*/ 402 w 538"/>
                <a:gd name="T115" fmla="*/ 568 h 638"/>
                <a:gd name="T116" fmla="*/ 368 w 538"/>
                <a:gd name="T117" fmla="*/ 566 h 638"/>
                <a:gd name="T118" fmla="*/ 348 w 538"/>
                <a:gd name="T119" fmla="*/ 604 h 638"/>
                <a:gd name="T120" fmla="*/ 336 w 538"/>
                <a:gd name="T121" fmla="*/ 634 h 6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38" h="638">
                  <a:moveTo>
                    <a:pt x="332" y="638"/>
                  </a:moveTo>
                  <a:lnTo>
                    <a:pt x="332" y="638"/>
                  </a:lnTo>
                  <a:lnTo>
                    <a:pt x="324" y="632"/>
                  </a:lnTo>
                  <a:lnTo>
                    <a:pt x="318" y="630"/>
                  </a:lnTo>
                  <a:lnTo>
                    <a:pt x="312" y="628"/>
                  </a:lnTo>
                  <a:lnTo>
                    <a:pt x="306" y="628"/>
                  </a:lnTo>
                  <a:lnTo>
                    <a:pt x="294" y="632"/>
                  </a:lnTo>
                  <a:lnTo>
                    <a:pt x="282" y="636"/>
                  </a:lnTo>
                  <a:lnTo>
                    <a:pt x="274" y="620"/>
                  </a:lnTo>
                  <a:lnTo>
                    <a:pt x="272" y="608"/>
                  </a:lnTo>
                  <a:lnTo>
                    <a:pt x="270" y="600"/>
                  </a:lnTo>
                  <a:lnTo>
                    <a:pt x="264" y="596"/>
                  </a:lnTo>
                  <a:lnTo>
                    <a:pt x="258" y="594"/>
                  </a:lnTo>
                  <a:lnTo>
                    <a:pt x="252" y="592"/>
                  </a:lnTo>
                  <a:lnTo>
                    <a:pt x="246" y="592"/>
                  </a:lnTo>
                  <a:lnTo>
                    <a:pt x="234" y="594"/>
                  </a:lnTo>
                  <a:lnTo>
                    <a:pt x="234" y="580"/>
                  </a:lnTo>
                  <a:lnTo>
                    <a:pt x="254" y="542"/>
                  </a:lnTo>
                  <a:lnTo>
                    <a:pt x="264" y="524"/>
                  </a:lnTo>
                  <a:lnTo>
                    <a:pt x="268" y="508"/>
                  </a:lnTo>
                  <a:lnTo>
                    <a:pt x="246" y="484"/>
                  </a:lnTo>
                  <a:lnTo>
                    <a:pt x="240" y="472"/>
                  </a:lnTo>
                  <a:lnTo>
                    <a:pt x="236" y="462"/>
                  </a:lnTo>
                  <a:lnTo>
                    <a:pt x="226" y="452"/>
                  </a:lnTo>
                  <a:lnTo>
                    <a:pt x="218" y="448"/>
                  </a:lnTo>
                  <a:lnTo>
                    <a:pt x="212" y="448"/>
                  </a:lnTo>
                  <a:lnTo>
                    <a:pt x="204" y="448"/>
                  </a:lnTo>
                  <a:lnTo>
                    <a:pt x="172" y="456"/>
                  </a:lnTo>
                  <a:lnTo>
                    <a:pt x="162" y="466"/>
                  </a:lnTo>
                  <a:lnTo>
                    <a:pt x="152" y="472"/>
                  </a:lnTo>
                  <a:lnTo>
                    <a:pt x="132" y="486"/>
                  </a:lnTo>
                  <a:lnTo>
                    <a:pt x="98" y="488"/>
                  </a:lnTo>
                  <a:lnTo>
                    <a:pt x="96" y="478"/>
                  </a:lnTo>
                  <a:lnTo>
                    <a:pt x="94" y="470"/>
                  </a:lnTo>
                  <a:lnTo>
                    <a:pt x="86" y="458"/>
                  </a:lnTo>
                  <a:lnTo>
                    <a:pt x="76" y="448"/>
                  </a:lnTo>
                  <a:lnTo>
                    <a:pt x="68" y="442"/>
                  </a:lnTo>
                  <a:lnTo>
                    <a:pt x="64" y="432"/>
                  </a:lnTo>
                  <a:lnTo>
                    <a:pt x="64" y="354"/>
                  </a:lnTo>
                  <a:lnTo>
                    <a:pt x="28" y="356"/>
                  </a:lnTo>
                  <a:lnTo>
                    <a:pt x="14" y="358"/>
                  </a:lnTo>
                  <a:lnTo>
                    <a:pt x="0" y="362"/>
                  </a:lnTo>
                  <a:lnTo>
                    <a:pt x="0" y="352"/>
                  </a:lnTo>
                  <a:lnTo>
                    <a:pt x="2" y="346"/>
                  </a:lnTo>
                  <a:lnTo>
                    <a:pt x="4" y="344"/>
                  </a:lnTo>
                  <a:lnTo>
                    <a:pt x="8" y="340"/>
                  </a:lnTo>
                  <a:lnTo>
                    <a:pt x="18" y="338"/>
                  </a:lnTo>
                  <a:lnTo>
                    <a:pt x="32" y="334"/>
                  </a:lnTo>
                  <a:lnTo>
                    <a:pt x="38" y="330"/>
                  </a:lnTo>
                  <a:lnTo>
                    <a:pt x="44" y="326"/>
                  </a:lnTo>
                  <a:lnTo>
                    <a:pt x="54" y="312"/>
                  </a:lnTo>
                  <a:lnTo>
                    <a:pt x="60" y="298"/>
                  </a:lnTo>
                  <a:lnTo>
                    <a:pt x="62" y="284"/>
                  </a:lnTo>
                  <a:lnTo>
                    <a:pt x="48" y="224"/>
                  </a:lnTo>
                  <a:lnTo>
                    <a:pt x="46" y="154"/>
                  </a:lnTo>
                  <a:lnTo>
                    <a:pt x="40" y="130"/>
                  </a:lnTo>
                  <a:lnTo>
                    <a:pt x="46" y="126"/>
                  </a:lnTo>
                  <a:lnTo>
                    <a:pt x="54" y="120"/>
                  </a:lnTo>
                  <a:lnTo>
                    <a:pt x="64" y="108"/>
                  </a:lnTo>
                  <a:lnTo>
                    <a:pt x="72" y="94"/>
                  </a:lnTo>
                  <a:lnTo>
                    <a:pt x="80" y="78"/>
                  </a:lnTo>
                  <a:lnTo>
                    <a:pt x="94" y="68"/>
                  </a:lnTo>
                  <a:lnTo>
                    <a:pt x="108" y="60"/>
                  </a:lnTo>
                  <a:lnTo>
                    <a:pt x="114" y="56"/>
                  </a:lnTo>
                  <a:lnTo>
                    <a:pt x="122" y="56"/>
                  </a:lnTo>
                  <a:lnTo>
                    <a:pt x="132" y="56"/>
                  </a:lnTo>
                  <a:lnTo>
                    <a:pt x="142" y="58"/>
                  </a:lnTo>
                  <a:lnTo>
                    <a:pt x="150" y="58"/>
                  </a:lnTo>
                  <a:lnTo>
                    <a:pt x="158" y="54"/>
                  </a:lnTo>
                  <a:lnTo>
                    <a:pt x="164" y="50"/>
                  </a:lnTo>
                  <a:lnTo>
                    <a:pt x="168" y="42"/>
                  </a:lnTo>
                  <a:lnTo>
                    <a:pt x="166" y="30"/>
                  </a:lnTo>
                  <a:lnTo>
                    <a:pt x="164" y="20"/>
                  </a:lnTo>
                  <a:lnTo>
                    <a:pt x="158" y="14"/>
                  </a:lnTo>
                  <a:lnTo>
                    <a:pt x="152" y="10"/>
                  </a:lnTo>
                  <a:lnTo>
                    <a:pt x="156" y="4"/>
                  </a:lnTo>
                  <a:lnTo>
                    <a:pt x="160" y="2"/>
                  </a:lnTo>
                  <a:lnTo>
                    <a:pt x="166" y="0"/>
                  </a:lnTo>
                  <a:lnTo>
                    <a:pt x="174" y="2"/>
                  </a:lnTo>
                  <a:lnTo>
                    <a:pt x="192" y="6"/>
                  </a:lnTo>
                  <a:lnTo>
                    <a:pt x="210" y="12"/>
                  </a:lnTo>
                  <a:lnTo>
                    <a:pt x="238" y="16"/>
                  </a:lnTo>
                  <a:lnTo>
                    <a:pt x="274" y="34"/>
                  </a:lnTo>
                  <a:lnTo>
                    <a:pt x="292" y="44"/>
                  </a:lnTo>
                  <a:lnTo>
                    <a:pt x="312" y="56"/>
                  </a:lnTo>
                  <a:lnTo>
                    <a:pt x="342" y="68"/>
                  </a:lnTo>
                  <a:lnTo>
                    <a:pt x="372" y="68"/>
                  </a:lnTo>
                  <a:lnTo>
                    <a:pt x="392" y="44"/>
                  </a:lnTo>
                  <a:lnTo>
                    <a:pt x="400" y="46"/>
                  </a:lnTo>
                  <a:lnTo>
                    <a:pt x="410" y="52"/>
                  </a:lnTo>
                  <a:lnTo>
                    <a:pt x="420" y="60"/>
                  </a:lnTo>
                  <a:lnTo>
                    <a:pt x="430" y="72"/>
                  </a:lnTo>
                  <a:lnTo>
                    <a:pt x="450" y="82"/>
                  </a:lnTo>
                  <a:lnTo>
                    <a:pt x="466" y="90"/>
                  </a:lnTo>
                  <a:lnTo>
                    <a:pt x="482" y="100"/>
                  </a:lnTo>
                  <a:lnTo>
                    <a:pt x="500" y="116"/>
                  </a:lnTo>
                  <a:lnTo>
                    <a:pt x="514" y="134"/>
                  </a:lnTo>
                  <a:lnTo>
                    <a:pt x="520" y="152"/>
                  </a:lnTo>
                  <a:lnTo>
                    <a:pt x="522" y="170"/>
                  </a:lnTo>
                  <a:lnTo>
                    <a:pt x="522" y="180"/>
                  </a:lnTo>
                  <a:lnTo>
                    <a:pt x="522" y="190"/>
                  </a:lnTo>
                  <a:lnTo>
                    <a:pt x="520" y="202"/>
                  </a:lnTo>
                  <a:lnTo>
                    <a:pt x="516" y="214"/>
                  </a:lnTo>
                  <a:lnTo>
                    <a:pt x="494" y="238"/>
                  </a:lnTo>
                  <a:lnTo>
                    <a:pt x="486" y="248"/>
                  </a:lnTo>
                  <a:lnTo>
                    <a:pt x="482" y="260"/>
                  </a:lnTo>
                  <a:lnTo>
                    <a:pt x="480" y="272"/>
                  </a:lnTo>
                  <a:lnTo>
                    <a:pt x="480" y="286"/>
                  </a:lnTo>
                  <a:lnTo>
                    <a:pt x="486" y="302"/>
                  </a:lnTo>
                  <a:lnTo>
                    <a:pt x="494" y="320"/>
                  </a:lnTo>
                  <a:lnTo>
                    <a:pt x="500" y="340"/>
                  </a:lnTo>
                  <a:lnTo>
                    <a:pt x="502" y="344"/>
                  </a:lnTo>
                  <a:lnTo>
                    <a:pt x="506" y="352"/>
                  </a:lnTo>
                  <a:lnTo>
                    <a:pt x="512" y="372"/>
                  </a:lnTo>
                  <a:lnTo>
                    <a:pt x="522" y="414"/>
                  </a:lnTo>
                  <a:lnTo>
                    <a:pt x="530" y="428"/>
                  </a:lnTo>
                  <a:lnTo>
                    <a:pt x="532" y="440"/>
                  </a:lnTo>
                  <a:lnTo>
                    <a:pt x="532" y="454"/>
                  </a:lnTo>
                  <a:lnTo>
                    <a:pt x="528" y="472"/>
                  </a:lnTo>
                  <a:lnTo>
                    <a:pt x="528" y="500"/>
                  </a:lnTo>
                  <a:lnTo>
                    <a:pt x="532" y="518"/>
                  </a:lnTo>
                  <a:lnTo>
                    <a:pt x="538" y="536"/>
                  </a:lnTo>
                  <a:lnTo>
                    <a:pt x="426" y="540"/>
                  </a:lnTo>
                  <a:lnTo>
                    <a:pt x="424" y="544"/>
                  </a:lnTo>
                  <a:lnTo>
                    <a:pt x="424" y="548"/>
                  </a:lnTo>
                  <a:lnTo>
                    <a:pt x="428" y="558"/>
                  </a:lnTo>
                  <a:lnTo>
                    <a:pt x="438" y="570"/>
                  </a:lnTo>
                  <a:lnTo>
                    <a:pt x="446" y="580"/>
                  </a:lnTo>
                  <a:lnTo>
                    <a:pt x="442" y="598"/>
                  </a:lnTo>
                  <a:lnTo>
                    <a:pt x="436" y="598"/>
                  </a:lnTo>
                  <a:lnTo>
                    <a:pt x="428" y="594"/>
                  </a:lnTo>
                  <a:lnTo>
                    <a:pt x="416" y="584"/>
                  </a:lnTo>
                  <a:lnTo>
                    <a:pt x="402" y="568"/>
                  </a:lnTo>
                  <a:lnTo>
                    <a:pt x="368" y="566"/>
                  </a:lnTo>
                  <a:lnTo>
                    <a:pt x="350" y="594"/>
                  </a:lnTo>
                  <a:lnTo>
                    <a:pt x="348" y="604"/>
                  </a:lnTo>
                  <a:lnTo>
                    <a:pt x="346" y="616"/>
                  </a:lnTo>
                  <a:lnTo>
                    <a:pt x="340" y="628"/>
                  </a:lnTo>
                  <a:lnTo>
                    <a:pt x="336" y="634"/>
                  </a:lnTo>
                  <a:lnTo>
                    <a:pt x="332" y="638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5" name="Freeform 18"/>
            <p:cNvSpPr>
              <a:spLocks/>
            </p:cNvSpPr>
            <p:nvPr/>
          </p:nvSpPr>
          <p:spPr bwMode="auto">
            <a:xfrm>
              <a:off x="6286536" y="4597428"/>
              <a:ext cx="739780" cy="1057282"/>
            </a:xfrm>
            <a:custGeom>
              <a:avLst/>
              <a:gdLst>
                <a:gd name="T0" fmla="*/ 112 w 466"/>
                <a:gd name="T1" fmla="*/ 660 h 666"/>
                <a:gd name="T2" fmla="*/ 94 w 466"/>
                <a:gd name="T3" fmla="*/ 656 h 666"/>
                <a:gd name="T4" fmla="*/ 134 w 466"/>
                <a:gd name="T5" fmla="*/ 598 h 666"/>
                <a:gd name="T6" fmla="*/ 128 w 466"/>
                <a:gd name="T7" fmla="*/ 566 h 666"/>
                <a:gd name="T8" fmla="*/ 104 w 466"/>
                <a:gd name="T9" fmla="*/ 568 h 666"/>
                <a:gd name="T10" fmla="*/ 88 w 466"/>
                <a:gd name="T11" fmla="*/ 576 h 666"/>
                <a:gd name="T12" fmla="*/ 48 w 466"/>
                <a:gd name="T13" fmla="*/ 536 h 666"/>
                <a:gd name="T14" fmla="*/ 52 w 466"/>
                <a:gd name="T15" fmla="*/ 494 h 666"/>
                <a:gd name="T16" fmla="*/ 52 w 466"/>
                <a:gd name="T17" fmla="*/ 456 h 666"/>
                <a:gd name="T18" fmla="*/ 42 w 466"/>
                <a:gd name="T19" fmla="*/ 446 h 666"/>
                <a:gd name="T20" fmla="*/ 30 w 466"/>
                <a:gd name="T21" fmla="*/ 398 h 666"/>
                <a:gd name="T22" fmla="*/ 16 w 466"/>
                <a:gd name="T23" fmla="*/ 356 h 666"/>
                <a:gd name="T24" fmla="*/ 2 w 466"/>
                <a:gd name="T25" fmla="*/ 316 h 666"/>
                <a:gd name="T26" fmla="*/ 6 w 466"/>
                <a:gd name="T27" fmla="*/ 292 h 666"/>
                <a:gd name="T28" fmla="*/ 16 w 466"/>
                <a:gd name="T29" fmla="*/ 280 h 666"/>
                <a:gd name="T30" fmla="*/ 42 w 466"/>
                <a:gd name="T31" fmla="*/ 240 h 666"/>
                <a:gd name="T32" fmla="*/ 42 w 466"/>
                <a:gd name="T33" fmla="*/ 188 h 666"/>
                <a:gd name="T34" fmla="*/ 22 w 466"/>
                <a:gd name="T35" fmla="*/ 146 h 666"/>
                <a:gd name="T36" fmla="*/ 46 w 466"/>
                <a:gd name="T37" fmla="*/ 126 h 666"/>
                <a:gd name="T38" fmla="*/ 78 w 466"/>
                <a:gd name="T39" fmla="*/ 116 h 666"/>
                <a:gd name="T40" fmla="*/ 88 w 466"/>
                <a:gd name="T41" fmla="*/ 114 h 666"/>
                <a:gd name="T42" fmla="*/ 102 w 466"/>
                <a:gd name="T43" fmla="*/ 98 h 666"/>
                <a:gd name="T44" fmla="*/ 160 w 466"/>
                <a:gd name="T45" fmla="*/ 60 h 666"/>
                <a:gd name="T46" fmla="*/ 176 w 466"/>
                <a:gd name="T47" fmla="*/ 46 h 666"/>
                <a:gd name="T48" fmla="*/ 226 w 466"/>
                <a:gd name="T49" fmla="*/ 32 h 666"/>
                <a:gd name="T50" fmla="*/ 250 w 466"/>
                <a:gd name="T51" fmla="*/ 22 h 666"/>
                <a:gd name="T52" fmla="*/ 260 w 466"/>
                <a:gd name="T53" fmla="*/ 2 h 666"/>
                <a:gd name="T54" fmla="*/ 284 w 466"/>
                <a:gd name="T55" fmla="*/ 0 h 666"/>
                <a:gd name="T56" fmla="*/ 292 w 466"/>
                <a:gd name="T57" fmla="*/ 52 h 666"/>
                <a:gd name="T58" fmla="*/ 314 w 466"/>
                <a:gd name="T59" fmla="*/ 56 h 666"/>
                <a:gd name="T60" fmla="*/ 326 w 466"/>
                <a:gd name="T61" fmla="*/ 34 h 666"/>
                <a:gd name="T62" fmla="*/ 334 w 466"/>
                <a:gd name="T63" fmla="*/ 14 h 666"/>
                <a:gd name="T64" fmla="*/ 344 w 466"/>
                <a:gd name="T65" fmla="*/ 36 h 666"/>
                <a:gd name="T66" fmla="*/ 362 w 466"/>
                <a:gd name="T67" fmla="*/ 50 h 666"/>
                <a:gd name="T68" fmla="*/ 384 w 466"/>
                <a:gd name="T69" fmla="*/ 54 h 666"/>
                <a:gd name="T70" fmla="*/ 424 w 466"/>
                <a:gd name="T71" fmla="*/ 42 h 666"/>
                <a:gd name="T72" fmla="*/ 442 w 466"/>
                <a:gd name="T73" fmla="*/ 42 h 666"/>
                <a:gd name="T74" fmla="*/ 422 w 466"/>
                <a:gd name="T75" fmla="*/ 66 h 666"/>
                <a:gd name="T76" fmla="*/ 414 w 466"/>
                <a:gd name="T77" fmla="*/ 88 h 666"/>
                <a:gd name="T78" fmla="*/ 428 w 466"/>
                <a:gd name="T79" fmla="*/ 112 h 666"/>
                <a:gd name="T80" fmla="*/ 466 w 466"/>
                <a:gd name="T81" fmla="*/ 168 h 666"/>
                <a:gd name="T82" fmla="*/ 464 w 466"/>
                <a:gd name="T83" fmla="*/ 192 h 666"/>
                <a:gd name="T84" fmla="*/ 450 w 466"/>
                <a:gd name="T85" fmla="*/ 218 h 666"/>
                <a:gd name="T86" fmla="*/ 430 w 466"/>
                <a:gd name="T87" fmla="*/ 236 h 666"/>
                <a:gd name="T88" fmla="*/ 396 w 466"/>
                <a:gd name="T89" fmla="*/ 244 h 666"/>
                <a:gd name="T90" fmla="*/ 376 w 466"/>
                <a:gd name="T91" fmla="*/ 250 h 666"/>
                <a:gd name="T92" fmla="*/ 348 w 466"/>
                <a:gd name="T93" fmla="*/ 276 h 666"/>
                <a:gd name="T94" fmla="*/ 348 w 466"/>
                <a:gd name="T95" fmla="*/ 304 h 666"/>
                <a:gd name="T96" fmla="*/ 354 w 466"/>
                <a:gd name="T97" fmla="*/ 332 h 666"/>
                <a:gd name="T98" fmla="*/ 328 w 466"/>
                <a:gd name="T99" fmla="*/ 366 h 666"/>
                <a:gd name="T100" fmla="*/ 302 w 466"/>
                <a:gd name="T101" fmla="*/ 386 h 666"/>
                <a:gd name="T102" fmla="*/ 296 w 466"/>
                <a:gd name="T103" fmla="*/ 408 h 666"/>
                <a:gd name="T104" fmla="*/ 292 w 466"/>
                <a:gd name="T105" fmla="*/ 468 h 666"/>
                <a:gd name="T106" fmla="*/ 270 w 466"/>
                <a:gd name="T107" fmla="*/ 490 h 666"/>
                <a:gd name="T108" fmla="*/ 264 w 466"/>
                <a:gd name="T109" fmla="*/ 522 h 666"/>
                <a:gd name="T110" fmla="*/ 266 w 466"/>
                <a:gd name="T111" fmla="*/ 546 h 666"/>
                <a:gd name="T112" fmla="*/ 254 w 466"/>
                <a:gd name="T113" fmla="*/ 596 h 666"/>
                <a:gd name="T114" fmla="*/ 260 w 466"/>
                <a:gd name="T115" fmla="*/ 630 h 666"/>
                <a:gd name="T116" fmla="*/ 224 w 466"/>
                <a:gd name="T117" fmla="*/ 650 h 666"/>
                <a:gd name="T118" fmla="*/ 196 w 466"/>
                <a:gd name="T119" fmla="*/ 636 h 666"/>
                <a:gd name="T120" fmla="*/ 168 w 466"/>
                <a:gd name="T121" fmla="*/ 646 h 666"/>
                <a:gd name="T122" fmla="*/ 134 w 466"/>
                <a:gd name="T123" fmla="*/ 660 h 6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66" h="666">
                  <a:moveTo>
                    <a:pt x="118" y="666"/>
                  </a:moveTo>
                  <a:lnTo>
                    <a:pt x="118" y="666"/>
                  </a:lnTo>
                  <a:lnTo>
                    <a:pt x="112" y="660"/>
                  </a:lnTo>
                  <a:lnTo>
                    <a:pt x="106" y="658"/>
                  </a:lnTo>
                  <a:lnTo>
                    <a:pt x="94" y="656"/>
                  </a:lnTo>
                  <a:lnTo>
                    <a:pt x="94" y="650"/>
                  </a:lnTo>
                  <a:lnTo>
                    <a:pt x="134" y="598"/>
                  </a:lnTo>
                  <a:lnTo>
                    <a:pt x="132" y="578"/>
                  </a:lnTo>
                  <a:lnTo>
                    <a:pt x="128" y="566"/>
                  </a:lnTo>
                  <a:lnTo>
                    <a:pt x="114" y="566"/>
                  </a:lnTo>
                  <a:lnTo>
                    <a:pt x="104" y="568"/>
                  </a:lnTo>
                  <a:lnTo>
                    <a:pt x="96" y="572"/>
                  </a:lnTo>
                  <a:lnTo>
                    <a:pt x="88" y="576"/>
                  </a:lnTo>
                  <a:lnTo>
                    <a:pt x="60" y="576"/>
                  </a:lnTo>
                  <a:lnTo>
                    <a:pt x="48" y="536"/>
                  </a:lnTo>
                  <a:lnTo>
                    <a:pt x="50" y="514"/>
                  </a:lnTo>
                  <a:lnTo>
                    <a:pt x="52" y="494"/>
                  </a:lnTo>
                  <a:lnTo>
                    <a:pt x="54" y="474"/>
                  </a:lnTo>
                  <a:lnTo>
                    <a:pt x="52" y="466"/>
                  </a:lnTo>
                  <a:lnTo>
                    <a:pt x="52" y="456"/>
                  </a:lnTo>
                  <a:lnTo>
                    <a:pt x="42" y="446"/>
                  </a:lnTo>
                  <a:lnTo>
                    <a:pt x="40" y="434"/>
                  </a:lnTo>
                  <a:lnTo>
                    <a:pt x="38" y="422"/>
                  </a:lnTo>
                  <a:lnTo>
                    <a:pt x="30" y="398"/>
                  </a:lnTo>
                  <a:lnTo>
                    <a:pt x="22" y="376"/>
                  </a:lnTo>
                  <a:lnTo>
                    <a:pt x="16" y="356"/>
                  </a:lnTo>
                  <a:lnTo>
                    <a:pt x="6" y="334"/>
                  </a:lnTo>
                  <a:lnTo>
                    <a:pt x="4" y="326"/>
                  </a:lnTo>
                  <a:lnTo>
                    <a:pt x="2" y="316"/>
                  </a:lnTo>
                  <a:lnTo>
                    <a:pt x="0" y="308"/>
                  </a:lnTo>
                  <a:lnTo>
                    <a:pt x="2" y="300"/>
                  </a:lnTo>
                  <a:lnTo>
                    <a:pt x="6" y="292"/>
                  </a:lnTo>
                  <a:lnTo>
                    <a:pt x="12" y="282"/>
                  </a:lnTo>
                  <a:lnTo>
                    <a:pt x="16" y="280"/>
                  </a:lnTo>
                  <a:lnTo>
                    <a:pt x="20" y="276"/>
                  </a:lnTo>
                  <a:lnTo>
                    <a:pt x="30" y="264"/>
                  </a:lnTo>
                  <a:lnTo>
                    <a:pt x="42" y="240"/>
                  </a:lnTo>
                  <a:lnTo>
                    <a:pt x="42" y="188"/>
                  </a:lnTo>
                  <a:lnTo>
                    <a:pt x="30" y="156"/>
                  </a:lnTo>
                  <a:lnTo>
                    <a:pt x="22" y="146"/>
                  </a:lnTo>
                  <a:lnTo>
                    <a:pt x="46" y="126"/>
                  </a:lnTo>
                  <a:lnTo>
                    <a:pt x="62" y="122"/>
                  </a:lnTo>
                  <a:lnTo>
                    <a:pt x="74" y="118"/>
                  </a:lnTo>
                  <a:lnTo>
                    <a:pt x="78" y="116"/>
                  </a:lnTo>
                  <a:lnTo>
                    <a:pt x="80" y="114"/>
                  </a:lnTo>
                  <a:lnTo>
                    <a:pt x="88" y="114"/>
                  </a:lnTo>
                  <a:lnTo>
                    <a:pt x="94" y="106"/>
                  </a:lnTo>
                  <a:lnTo>
                    <a:pt x="102" y="98"/>
                  </a:lnTo>
                  <a:lnTo>
                    <a:pt x="122" y="84"/>
                  </a:lnTo>
                  <a:lnTo>
                    <a:pt x="142" y="72"/>
                  </a:lnTo>
                  <a:lnTo>
                    <a:pt x="160" y="60"/>
                  </a:lnTo>
                  <a:lnTo>
                    <a:pt x="168" y="52"/>
                  </a:lnTo>
                  <a:lnTo>
                    <a:pt x="176" y="46"/>
                  </a:lnTo>
                  <a:lnTo>
                    <a:pt x="188" y="42"/>
                  </a:lnTo>
                  <a:lnTo>
                    <a:pt x="200" y="38"/>
                  </a:lnTo>
                  <a:lnTo>
                    <a:pt x="226" y="32"/>
                  </a:lnTo>
                  <a:lnTo>
                    <a:pt x="238" y="28"/>
                  </a:lnTo>
                  <a:lnTo>
                    <a:pt x="250" y="22"/>
                  </a:lnTo>
                  <a:lnTo>
                    <a:pt x="256" y="8"/>
                  </a:lnTo>
                  <a:lnTo>
                    <a:pt x="258" y="4"/>
                  </a:lnTo>
                  <a:lnTo>
                    <a:pt x="260" y="2"/>
                  </a:lnTo>
                  <a:lnTo>
                    <a:pt x="270" y="0"/>
                  </a:lnTo>
                  <a:lnTo>
                    <a:pt x="284" y="0"/>
                  </a:lnTo>
                  <a:lnTo>
                    <a:pt x="286" y="48"/>
                  </a:lnTo>
                  <a:lnTo>
                    <a:pt x="292" y="52"/>
                  </a:lnTo>
                  <a:lnTo>
                    <a:pt x="298" y="54"/>
                  </a:lnTo>
                  <a:lnTo>
                    <a:pt x="314" y="56"/>
                  </a:lnTo>
                  <a:lnTo>
                    <a:pt x="320" y="50"/>
                  </a:lnTo>
                  <a:lnTo>
                    <a:pt x="322" y="44"/>
                  </a:lnTo>
                  <a:lnTo>
                    <a:pt x="326" y="34"/>
                  </a:lnTo>
                  <a:lnTo>
                    <a:pt x="330" y="22"/>
                  </a:lnTo>
                  <a:lnTo>
                    <a:pt x="332" y="18"/>
                  </a:lnTo>
                  <a:lnTo>
                    <a:pt x="334" y="14"/>
                  </a:lnTo>
                  <a:lnTo>
                    <a:pt x="338" y="24"/>
                  </a:lnTo>
                  <a:lnTo>
                    <a:pt x="344" y="36"/>
                  </a:lnTo>
                  <a:lnTo>
                    <a:pt x="350" y="42"/>
                  </a:lnTo>
                  <a:lnTo>
                    <a:pt x="356" y="46"/>
                  </a:lnTo>
                  <a:lnTo>
                    <a:pt x="362" y="50"/>
                  </a:lnTo>
                  <a:lnTo>
                    <a:pt x="370" y="54"/>
                  </a:lnTo>
                  <a:lnTo>
                    <a:pt x="384" y="54"/>
                  </a:lnTo>
                  <a:lnTo>
                    <a:pt x="396" y="52"/>
                  </a:lnTo>
                  <a:lnTo>
                    <a:pt x="410" y="48"/>
                  </a:lnTo>
                  <a:lnTo>
                    <a:pt x="424" y="42"/>
                  </a:lnTo>
                  <a:lnTo>
                    <a:pt x="442" y="42"/>
                  </a:lnTo>
                  <a:lnTo>
                    <a:pt x="438" y="48"/>
                  </a:lnTo>
                  <a:lnTo>
                    <a:pt x="432" y="54"/>
                  </a:lnTo>
                  <a:lnTo>
                    <a:pt x="422" y="66"/>
                  </a:lnTo>
                  <a:lnTo>
                    <a:pt x="418" y="74"/>
                  </a:lnTo>
                  <a:lnTo>
                    <a:pt x="414" y="80"/>
                  </a:lnTo>
                  <a:lnTo>
                    <a:pt x="414" y="88"/>
                  </a:lnTo>
                  <a:lnTo>
                    <a:pt x="414" y="96"/>
                  </a:lnTo>
                  <a:lnTo>
                    <a:pt x="428" y="112"/>
                  </a:lnTo>
                  <a:lnTo>
                    <a:pt x="440" y="128"/>
                  </a:lnTo>
                  <a:lnTo>
                    <a:pt x="452" y="146"/>
                  </a:lnTo>
                  <a:lnTo>
                    <a:pt x="466" y="168"/>
                  </a:lnTo>
                  <a:lnTo>
                    <a:pt x="464" y="192"/>
                  </a:lnTo>
                  <a:lnTo>
                    <a:pt x="460" y="196"/>
                  </a:lnTo>
                  <a:lnTo>
                    <a:pt x="456" y="202"/>
                  </a:lnTo>
                  <a:lnTo>
                    <a:pt x="450" y="218"/>
                  </a:lnTo>
                  <a:lnTo>
                    <a:pt x="440" y="228"/>
                  </a:lnTo>
                  <a:lnTo>
                    <a:pt x="430" y="236"/>
                  </a:lnTo>
                  <a:lnTo>
                    <a:pt x="422" y="240"/>
                  </a:lnTo>
                  <a:lnTo>
                    <a:pt x="414" y="242"/>
                  </a:lnTo>
                  <a:lnTo>
                    <a:pt x="396" y="244"/>
                  </a:lnTo>
                  <a:lnTo>
                    <a:pt x="386" y="246"/>
                  </a:lnTo>
                  <a:lnTo>
                    <a:pt x="376" y="250"/>
                  </a:lnTo>
                  <a:lnTo>
                    <a:pt x="360" y="262"/>
                  </a:lnTo>
                  <a:lnTo>
                    <a:pt x="352" y="272"/>
                  </a:lnTo>
                  <a:lnTo>
                    <a:pt x="348" y="276"/>
                  </a:lnTo>
                  <a:lnTo>
                    <a:pt x="348" y="282"/>
                  </a:lnTo>
                  <a:lnTo>
                    <a:pt x="348" y="304"/>
                  </a:lnTo>
                  <a:lnTo>
                    <a:pt x="354" y="312"/>
                  </a:lnTo>
                  <a:lnTo>
                    <a:pt x="356" y="322"/>
                  </a:lnTo>
                  <a:lnTo>
                    <a:pt x="354" y="332"/>
                  </a:lnTo>
                  <a:lnTo>
                    <a:pt x="350" y="344"/>
                  </a:lnTo>
                  <a:lnTo>
                    <a:pt x="328" y="366"/>
                  </a:lnTo>
                  <a:lnTo>
                    <a:pt x="308" y="382"/>
                  </a:lnTo>
                  <a:lnTo>
                    <a:pt x="302" y="386"/>
                  </a:lnTo>
                  <a:lnTo>
                    <a:pt x="298" y="392"/>
                  </a:lnTo>
                  <a:lnTo>
                    <a:pt x="296" y="400"/>
                  </a:lnTo>
                  <a:lnTo>
                    <a:pt x="296" y="408"/>
                  </a:lnTo>
                  <a:lnTo>
                    <a:pt x="300" y="440"/>
                  </a:lnTo>
                  <a:lnTo>
                    <a:pt x="292" y="468"/>
                  </a:lnTo>
                  <a:lnTo>
                    <a:pt x="278" y="480"/>
                  </a:lnTo>
                  <a:lnTo>
                    <a:pt x="270" y="490"/>
                  </a:lnTo>
                  <a:lnTo>
                    <a:pt x="266" y="496"/>
                  </a:lnTo>
                  <a:lnTo>
                    <a:pt x="264" y="502"/>
                  </a:lnTo>
                  <a:lnTo>
                    <a:pt x="264" y="522"/>
                  </a:lnTo>
                  <a:lnTo>
                    <a:pt x="266" y="546"/>
                  </a:lnTo>
                  <a:lnTo>
                    <a:pt x="262" y="560"/>
                  </a:lnTo>
                  <a:lnTo>
                    <a:pt x="256" y="576"/>
                  </a:lnTo>
                  <a:lnTo>
                    <a:pt x="254" y="596"/>
                  </a:lnTo>
                  <a:lnTo>
                    <a:pt x="254" y="614"/>
                  </a:lnTo>
                  <a:lnTo>
                    <a:pt x="260" y="630"/>
                  </a:lnTo>
                  <a:lnTo>
                    <a:pt x="224" y="650"/>
                  </a:lnTo>
                  <a:lnTo>
                    <a:pt x="216" y="642"/>
                  </a:lnTo>
                  <a:lnTo>
                    <a:pt x="206" y="638"/>
                  </a:lnTo>
                  <a:lnTo>
                    <a:pt x="196" y="636"/>
                  </a:lnTo>
                  <a:lnTo>
                    <a:pt x="188" y="638"/>
                  </a:lnTo>
                  <a:lnTo>
                    <a:pt x="178" y="642"/>
                  </a:lnTo>
                  <a:lnTo>
                    <a:pt x="168" y="646"/>
                  </a:lnTo>
                  <a:lnTo>
                    <a:pt x="148" y="654"/>
                  </a:lnTo>
                  <a:lnTo>
                    <a:pt x="134" y="660"/>
                  </a:lnTo>
                  <a:lnTo>
                    <a:pt x="118" y="666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6" name="Freeform 19"/>
            <p:cNvSpPr>
              <a:spLocks/>
            </p:cNvSpPr>
            <p:nvPr/>
          </p:nvSpPr>
          <p:spPr bwMode="auto">
            <a:xfrm>
              <a:off x="3746522" y="3927499"/>
              <a:ext cx="1543058" cy="1517659"/>
            </a:xfrm>
            <a:custGeom>
              <a:avLst/>
              <a:gdLst>
                <a:gd name="T0" fmla="*/ 392 w 972"/>
                <a:gd name="T1" fmla="*/ 934 h 956"/>
                <a:gd name="T2" fmla="*/ 354 w 972"/>
                <a:gd name="T3" fmla="*/ 888 h 956"/>
                <a:gd name="T4" fmla="*/ 366 w 972"/>
                <a:gd name="T5" fmla="*/ 840 h 956"/>
                <a:gd name="T6" fmla="*/ 324 w 972"/>
                <a:gd name="T7" fmla="*/ 780 h 956"/>
                <a:gd name="T8" fmla="*/ 290 w 972"/>
                <a:gd name="T9" fmla="*/ 722 h 956"/>
                <a:gd name="T10" fmla="*/ 248 w 972"/>
                <a:gd name="T11" fmla="*/ 712 h 956"/>
                <a:gd name="T12" fmla="*/ 192 w 972"/>
                <a:gd name="T13" fmla="*/ 608 h 956"/>
                <a:gd name="T14" fmla="*/ 160 w 972"/>
                <a:gd name="T15" fmla="*/ 662 h 956"/>
                <a:gd name="T16" fmla="*/ 140 w 972"/>
                <a:gd name="T17" fmla="*/ 634 h 956"/>
                <a:gd name="T18" fmla="*/ 138 w 972"/>
                <a:gd name="T19" fmla="*/ 590 h 956"/>
                <a:gd name="T20" fmla="*/ 130 w 972"/>
                <a:gd name="T21" fmla="*/ 500 h 956"/>
                <a:gd name="T22" fmla="*/ 150 w 972"/>
                <a:gd name="T23" fmla="*/ 442 h 956"/>
                <a:gd name="T24" fmla="*/ 110 w 972"/>
                <a:gd name="T25" fmla="*/ 312 h 956"/>
                <a:gd name="T26" fmla="*/ 50 w 972"/>
                <a:gd name="T27" fmla="*/ 222 h 956"/>
                <a:gd name="T28" fmla="*/ 6 w 972"/>
                <a:gd name="T29" fmla="*/ 178 h 956"/>
                <a:gd name="T30" fmla="*/ 2 w 972"/>
                <a:gd name="T31" fmla="*/ 134 h 956"/>
                <a:gd name="T32" fmla="*/ 26 w 972"/>
                <a:gd name="T33" fmla="*/ 80 h 956"/>
                <a:gd name="T34" fmla="*/ 74 w 972"/>
                <a:gd name="T35" fmla="*/ 24 h 956"/>
                <a:gd name="T36" fmla="*/ 112 w 972"/>
                <a:gd name="T37" fmla="*/ 64 h 956"/>
                <a:gd name="T38" fmla="*/ 166 w 972"/>
                <a:gd name="T39" fmla="*/ 152 h 956"/>
                <a:gd name="T40" fmla="*/ 200 w 972"/>
                <a:gd name="T41" fmla="*/ 172 h 956"/>
                <a:gd name="T42" fmla="*/ 236 w 972"/>
                <a:gd name="T43" fmla="*/ 158 h 956"/>
                <a:gd name="T44" fmla="*/ 250 w 972"/>
                <a:gd name="T45" fmla="*/ 170 h 956"/>
                <a:gd name="T46" fmla="*/ 290 w 972"/>
                <a:gd name="T47" fmla="*/ 188 h 956"/>
                <a:gd name="T48" fmla="*/ 374 w 972"/>
                <a:gd name="T49" fmla="*/ 166 h 956"/>
                <a:gd name="T50" fmla="*/ 378 w 972"/>
                <a:gd name="T51" fmla="*/ 128 h 956"/>
                <a:gd name="T52" fmla="*/ 370 w 972"/>
                <a:gd name="T53" fmla="*/ 66 h 956"/>
                <a:gd name="T54" fmla="*/ 412 w 972"/>
                <a:gd name="T55" fmla="*/ 100 h 956"/>
                <a:gd name="T56" fmla="*/ 468 w 972"/>
                <a:gd name="T57" fmla="*/ 100 h 956"/>
                <a:gd name="T58" fmla="*/ 472 w 972"/>
                <a:gd name="T59" fmla="*/ 30 h 956"/>
                <a:gd name="T60" fmla="*/ 516 w 972"/>
                <a:gd name="T61" fmla="*/ 0 h 956"/>
                <a:gd name="T62" fmla="*/ 562 w 972"/>
                <a:gd name="T63" fmla="*/ 50 h 956"/>
                <a:gd name="T64" fmla="*/ 628 w 972"/>
                <a:gd name="T65" fmla="*/ 98 h 956"/>
                <a:gd name="T66" fmla="*/ 656 w 972"/>
                <a:gd name="T67" fmla="*/ 150 h 956"/>
                <a:gd name="T68" fmla="*/ 764 w 972"/>
                <a:gd name="T69" fmla="*/ 184 h 956"/>
                <a:gd name="T70" fmla="*/ 812 w 972"/>
                <a:gd name="T71" fmla="*/ 168 h 956"/>
                <a:gd name="T72" fmla="*/ 932 w 972"/>
                <a:gd name="T73" fmla="*/ 208 h 956"/>
                <a:gd name="T74" fmla="*/ 972 w 972"/>
                <a:gd name="T75" fmla="*/ 278 h 956"/>
                <a:gd name="T76" fmla="*/ 908 w 972"/>
                <a:gd name="T77" fmla="*/ 388 h 956"/>
                <a:gd name="T78" fmla="*/ 840 w 972"/>
                <a:gd name="T79" fmla="*/ 418 h 956"/>
                <a:gd name="T80" fmla="*/ 788 w 972"/>
                <a:gd name="T81" fmla="*/ 376 h 956"/>
                <a:gd name="T82" fmla="*/ 764 w 972"/>
                <a:gd name="T83" fmla="*/ 422 h 956"/>
                <a:gd name="T84" fmla="*/ 772 w 972"/>
                <a:gd name="T85" fmla="*/ 478 h 956"/>
                <a:gd name="T86" fmla="*/ 784 w 972"/>
                <a:gd name="T87" fmla="*/ 564 h 956"/>
                <a:gd name="T88" fmla="*/ 810 w 972"/>
                <a:gd name="T89" fmla="*/ 602 h 956"/>
                <a:gd name="T90" fmla="*/ 780 w 972"/>
                <a:gd name="T91" fmla="*/ 646 h 956"/>
                <a:gd name="T92" fmla="*/ 788 w 972"/>
                <a:gd name="T93" fmla="*/ 686 h 956"/>
                <a:gd name="T94" fmla="*/ 848 w 972"/>
                <a:gd name="T95" fmla="*/ 740 h 956"/>
                <a:gd name="T96" fmla="*/ 796 w 972"/>
                <a:gd name="T97" fmla="*/ 758 h 956"/>
                <a:gd name="T98" fmla="*/ 756 w 972"/>
                <a:gd name="T99" fmla="*/ 712 h 956"/>
                <a:gd name="T100" fmla="*/ 716 w 972"/>
                <a:gd name="T101" fmla="*/ 718 h 956"/>
                <a:gd name="T102" fmla="*/ 662 w 972"/>
                <a:gd name="T103" fmla="*/ 706 h 956"/>
                <a:gd name="T104" fmla="*/ 630 w 972"/>
                <a:gd name="T105" fmla="*/ 636 h 956"/>
                <a:gd name="T106" fmla="*/ 578 w 972"/>
                <a:gd name="T107" fmla="*/ 648 h 956"/>
                <a:gd name="T108" fmla="*/ 550 w 972"/>
                <a:gd name="T109" fmla="*/ 682 h 956"/>
                <a:gd name="T110" fmla="*/ 558 w 972"/>
                <a:gd name="T111" fmla="*/ 726 h 956"/>
                <a:gd name="T112" fmla="*/ 558 w 972"/>
                <a:gd name="T113" fmla="*/ 766 h 956"/>
                <a:gd name="T114" fmla="*/ 500 w 972"/>
                <a:gd name="T115" fmla="*/ 810 h 956"/>
                <a:gd name="T116" fmla="*/ 522 w 972"/>
                <a:gd name="T117" fmla="*/ 870 h 956"/>
                <a:gd name="T118" fmla="*/ 522 w 972"/>
                <a:gd name="T119" fmla="*/ 918 h 95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972" h="956">
                  <a:moveTo>
                    <a:pt x="432" y="956"/>
                  </a:moveTo>
                  <a:lnTo>
                    <a:pt x="432" y="956"/>
                  </a:lnTo>
                  <a:lnTo>
                    <a:pt x="422" y="952"/>
                  </a:lnTo>
                  <a:lnTo>
                    <a:pt x="406" y="942"/>
                  </a:lnTo>
                  <a:lnTo>
                    <a:pt x="392" y="934"/>
                  </a:lnTo>
                  <a:lnTo>
                    <a:pt x="380" y="928"/>
                  </a:lnTo>
                  <a:lnTo>
                    <a:pt x="368" y="920"/>
                  </a:lnTo>
                  <a:lnTo>
                    <a:pt x="354" y="904"/>
                  </a:lnTo>
                  <a:lnTo>
                    <a:pt x="354" y="888"/>
                  </a:lnTo>
                  <a:lnTo>
                    <a:pt x="362" y="878"/>
                  </a:lnTo>
                  <a:lnTo>
                    <a:pt x="368" y="866"/>
                  </a:lnTo>
                  <a:lnTo>
                    <a:pt x="370" y="858"/>
                  </a:lnTo>
                  <a:lnTo>
                    <a:pt x="368" y="848"/>
                  </a:lnTo>
                  <a:lnTo>
                    <a:pt x="366" y="840"/>
                  </a:lnTo>
                  <a:lnTo>
                    <a:pt x="362" y="832"/>
                  </a:lnTo>
                  <a:lnTo>
                    <a:pt x="350" y="816"/>
                  </a:lnTo>
                  <a:lnTo>
                    <a:pt x="342" y="808"/>
                  </a:lnTo>
                  <a:lnTo>
                    <a:pt x="336" y="798"/>
                  </a:lnTo>
                  <a:lnTo>
                    <a:pt x="324" y="780"/>
                  </a:lnTo>
                  <a:lnTo>
                    <a:pt x="316" y="764"/>
                  </a:lnTo>
                  <a:lnTo>
                    <a:pt x="306" y="750"/>
                  </a:lnTo>
                  <a:lnTo>
                    <a:pt x="298" y="730"/>
                  </a:lnTo>
                  <a:lnTo>
                    <a:pt x="294" y="726"/>
                  </a:lnTo>
                  <a:lnTo>
                    <a:pt x="290" y="722"/>
                  </a:lnTo>
                  <a:lnTo>
                    <a:pt x="286" y="720"/>
                  </a:lnTo>
                  <a:lnTo>
                    <a:pt x="282" y="720"/>
                  </a:lnTo>
                  <a:lnTo>
                    <a:pt x="266" y="720"/>
                  </a:lnTo>
                  <a:lnTo>
                    <a:pt x="248" y="712"/>
                  </a:lnTo>
                  <a:lnTo>
                    <a:pt x="224" y="678"/>
                  </a:lnTo>
                  <a:lnTo>
                    <a:pt x="206" y="626"/>
                  </a:lnTo>
                  <a:lnTo>
                    <a:pt x="192" y="608"/>
                  </a:lnTo>
                  <a:lnTo>
                    <a:pt x="178" y="608"/>
                  </a:lnTo>
                  <a:lnTo>
                    <a:pt x="170" y="614"/>
                  </a:lnTo>
                  <a:lnTo>
                    <a:pt x="164" y="620"/>
                  </a:lnTo>
                  <a:lnTo>
                    <a:pt x="162" y="630"/>
                  </a:lnTo>
                  <a:lnTo>
                    <a:pt x="162" y="652"/>
                  </a:lnTo>
                  <a:lnTo>
                    <a:pt x="160" y="662"/>
                  </a:lnTo>
                  <a:lnTo>
                    <a:pt x="156" y="674"/>
                  </a:lnTo>
                  <a:lnTo>
                    <a:pt x="148" y="670"/>
                  </a:lnTo>
                  <a:lnTo>
                    <a:pt x="146" y="652"/>
                  </a:lnTo>
                  <a:lnTo>
                    <a:pt x="140" y="634"/>
                  </a:lnTo>
                  <a:lnTo>
                    <a:pt x="134" y="620"/>
                  </a:lnTo>
                  <a:lnTo>
                    <a:pt x="130" y="606"/>
                  </a:lnTo>
                  <a:lnTo>
                    <a:pt x="134" y="602"/>
                  </a:lnTo>
                  <a:lnTo>
                    <a:pt x="136" y="598"/>
                  </a:lnTo>
                  <a:lnTo>
                    <a:pt x="138" y="590"/>
                  </a:lnTo>
                  <a:lnTo>
                    <a:pt x="138" y="576"/>
                  </a:lnTo>
                  <a:lnTo>
                    <a:pt x="142" y="538"/>
                  </a:lnTo>
                  <a:lnTo>
                    <a:pt x="134" y="518"/>
                  </a:lnTo>
                  <a:lnTo>
                    <a:pt x="130" y="500"/>
                  </a:lnTo>
                  <a:lnTo>
                    <a:pt x="128" y="482"/>
                  </a:lnTo>
                  <a:lnTo>
                    <a:pt x="130" y="466"/>
                  </a:lnTo>
                  <a:lnTo>
                    <a:pt x="140" y="454"/>
                  </a:lnTo>
                  <a:lnTo>
                    <a:pt x="150" y="442"/>
                  </a:lnTo>
                  <a:lnTo>
                    <a:pt x="146" y="396"/>
                  </a:lnTo>
                  <a:lnTo>
                    <a:pt x="124" y="364"/>
                  </a:lnTo>
                  <a:lnTo>
                    <a:pt x="114" y="326"/>
                  </a:lnTo>
                  <a:lnTo>
                    <a:pt x="110" y="312"/>
                  </a:lnTo>
                  <a:lnTo>
                    <a:pt x="104" y="300"/>
                  </a:lnTo>
                  <a:lnTo>
                    <a:pt x="84" y="276"/>
                  </a:lnTo>
                  <a:lnTo>
                    <a:pt x="68" y="254"/>
                  </a:lnTo>
                  <a:lnTo>
                    <a:pt x="54" y="232"/>
                  </a:lnTo>
                  <a:lnTo>
                    <a:pt x="50" y="222"/>
                  </a:lnTo>
                  <a:lnTo>
                    <a:pt x="48" y="212"/>
                  </a:lnTo>
                  <a:lnTo>
                    <a:pt x="12" y="188"/>
                  </a:lnTo>
                  <a:lnTo>
                    <a:pt x="6" y="178"/>
                  </a:lnTo>
                  <a:lnTo>
                    <a:pt x="0" y="178"/>
                  </a:lnTo>
                  <a:lnTo>
                    <a:pt x="0" y="154"/>
                  </a:lnTo>
                  <a:lnTo>
                    <a:pt x="0" y="142"/>
                  </a:lnTo>
                  <a:lnTo>
                    <a:pt x="2" y="134"/>
                  </a:lnTo>
                  <a:lnTo>
                    <a:pt x="10" y="130"/>
                  </a:lnTo>
                  <a:lnTo>
                    <a:pt x="16" y="124"/>
                  </a:lnTo>
                  <a:lnTo>
                    <a:pt x="20" y="118"/>
                  </a:lnTo>
                  <a:lnTo>
                    <a:pt x="22" y="110"/>
                  </a:lnTo>
                  <a:lnTo>
                    <a:pt x="24" y="96"/>
                  </a:lnTo>
                  <a:lnTo>
                    <a:pt x="26" y="80"/>
                  </a:lnTo>
                  <a:lnTo>
                    <a:pt x="0" y="50"/>
                  </a:lnTo>
                  <a:lnTo>
                    <a:pt x="0" y="28"/>
                  </a:lnTo>
                  <a:lnTo>
                    <a:pt x="74" y="24"/>
                  </a:lnTo>
                  <a:lnTo>
                    <a:pt x="82" y="28"/>
                  </a:lnTo>
                  <a:lnTo>
                    <a:pt x="92" y="38"/>
                  </a:lnTo>
                  <a:lnTo>
                    <a:pt x="102" y="50"/>
                  </a:lnTo>
                  <a:lnTo>
                    <a:pt x="112" y="64"/>
                  </a:lnTo>
                  <a:lnTo>
                    <a:pt x="112" y="76"/>
                  </a:lnTo>
                  <a:lnTo>
                    <a:pt x="116" y="88"/>
                  </a:lnTo>
                  <a:lnTo>
                    <a:pt x="122" y="98"/>
                  </a:lnTo>
                  <a:lnTo>
                    <a:pt x="128" y="110"/>
                  </a:lnTo>
                  <a:lnTo>
                    <a:pt x="146" y="132"/>
                  </a:lnTo>
                  <a:lnTo>
                    <a:pt x="166" y="152"/>
                  </a:lnTo>
                  <a:lnTo>
                    <a:pt x="174" y="152"/>
                  </a:lnTo>
                  <a:lnTo>
                    <a:pt x="182" y="154"/>
                  </a:lnTo>
                  <a:lnTo>
                    <a:pt x="186" y="156"/>
                  </a:lnTo>
                  <a:lnTo>
                    <a:pt x="190" y="158"/>
                  </a:lnTo>
                  <a:lnTo>
                    <a:pt x="200" y="172"/>
                  </a:lnTo>
                  <a:lnTo>
                    <a:pt x="208" y="170"/>
                  </a:lnTo>
                  <a:lnTo>
                    <a:pt x="216" y="170"/>
                  </a:lnTo>
                  <a:lnTo>
                    <a:pt x="224" y="166"/>
                  </a:lnTo>
                  <a:lnTo>
                    <a:pt x="236" y="158"/>
                  </a:lnTo>
                  <a:lnTo>
                    <a:pt x="242" y="158"/>
                  </a:lnTo>
                  <a:lnTo>
                    <a:pt x="248" y="162"/>
                  </a:lnTo>
                  <a:lnTo>
                    <a:pt x="248" y="166"/>
                  </a:lnTo>
                  <a:lnTo>
                    <a:pt x="250" y="170"/>
                  </a:lnTo>
                  <a:lnTo>
                    <a:pt x="254" y="172"/>
                  </a:lnTo>
                  <a:lnTo>
                    <a:pt x="258" y="174"/>
                  </a:lnTo>
                  <a:lnTo>
                    <a:pt x="270" y="176"/>
                  </a:lnTo>
                  <a:lnTo>
                    <a:pt x="282" y="178"/>
                  </a:lnTo>
                  <a:lnTo>
                    <a:pt x="290" y="188"/>
                  </a:lnTo>
                  <a:lnTo>
                    <a:pt x="310" y="188"/>
                  </a:lnTo>
                  <a:lnTo>
                    <a:pt x="328" y="174"/>
                  </a:lnTo>
                  <a:lnTo>
                    <a:pt x="374" y="166"/>
                  </a:lnTo>
                  <a:lnTo>
                    <a:pt x="378" y="160"/>
                  </a:lnTo>
                  <a:lnTo>
                    <a:pt x="382" y="154"/>
                  </a:lnTo>
                  <a:lnTo>
                    <a:pt x="382" y="142"/>
                  </a:lnTo>
                  <a:lnTo>
                    <a:pt x="378" y="128"/>
                  </a:lnTo>
                  <a:lnTo>
                    <a:pt x="372" y="104"/>
                  </a:lnTo>
                  <a:lnTo>
                    <a:pt x="368" y="92"/>
                  </a:lnTo>
                  <a:lnTo>
                    <a:pt x="366" y="80"/>
                  </a:lnTo>
                  <a:lnTo>
                    <a:pt x="368" y="72"/>
                  </a:lnTo>
                  <a:lnTo>
                    <a:pt x="370" y="66"/>
                  </a:lnTo>
                  <a:lnTo>
                    <a:pt x="376" y="70"/>
                  </a:lnTo>
                  <a:lnTo>
                    <a:pt x="384" y="78"/>
                  </a:lnTo>
                  <a:lnTo>
                    <a:pt x="392" y="84"/>
                  </a:lnTo>
                  <a:lnTo>
                    <a:pt x="406" y="92"/>
                  </a:lnTo>
                  <a:lnTo>
                    <a:pt x="412" y="100"/>
                  </a:lnTo>
                  <a:lnTo>
                    <a:pt x="424" y="104"/>
                  </a:lnTo>
                  <a:lnTo>
                    <a:pt x="438" y="104"/>
                  </a:lnTo>
                  <a:lnTo>
                    <a:pt x="452" y="104"/>
                  </a:lnTo>
                  <a:lnTo>
                    <a:pt x="468" y="100"/>
                  </a:lnTo>
                  <a:lnTo>
                    <a:pt x="484" y="84"/>
                  </a:lnTo>
                  <a:lnTo>
                    <a:pt x="482" y="64"/>
                  </a:lnTo>
                  <a:lnTo>
                    <a:pt x="478" y="50"/>
                  </a:lnTo>
                  <a:lnTo>
                    <a:pt x="474" y="40"/>
                  </a:lnTo>
                  <a:lnTo>
                    <a:pt x="472" y="30"/>
                  </a:lnTo>
                  <a:lnTo>
                    <a:pt x="482" y="18"/>
                  </a:lnTo>
                  <a:lnTo>
                    <a:pt x="494" y="8"/>
                  </a:lnTo>
                  <a:lnTo>
                    <a:pt x="502" y="2"/>
                  </a:lnTo>
                  <a:lnTo>
                    <a:pt x="508" y="0"/>
                  </a:lnTo>
                  <a:lnTo>
                    <a:pt x="516" y="0"/>
                  </a:lnTo>
                  <a:lnTo>
                    <a:pt x="526" y="4"/>
                  </a:lnTo>
                  <a:lnTo>
                    <a:pt x="530" y="16"/>
                  </a:lnTo>
                  <a:lnTo>
                    <a:pt x="536" y="26"/>
                  </a:lnTo>
                  <a:lnTo>
                    <a:pt x="546" y="36"/>
                  </a:lnTo>
                  <a:lnTo>
                    <a:pt x="562" y="50"/>
                  </a:lnTo>
                  <a:lnTo>
                    <a:pt x="588" y="60"/>
                  </a:lnTo>
                  <a:lnTo>
                    <a:pt x="598" y="72"/>
                  </a:lnTo>
                  <a:lnTo>
                    <a:pt x="612" y="84"/>
                  </a:lnTo>
                  <a:lnTo>
                    <a:pt x="628" y="98"/>
                  </a:lnTo>
                  <a:lnTo>
                    <a:pt x="636" y="106"/>
                  </a:lnTo>
                  <a:lnTo>
                    <a:pt x="642" y="118"/>
                  </a:lnTo>
                  <a:lnTo>
                    <a:pt x="650" y="138"/>
                  </a:lnTo>
                  <a:lnTo>
                    <a:pt x="656" y="150"/>
                  </a:lnTo>
                  <a:lnTo>
                    <a:pt x="666" y="164"/>
                  </a:lnTo>
                  <a:lnTo>
                    <a:pt x="678" y="176"/>
                  </a:lnTo>
                  <a:lnTo>
                    <a:pt x="686" y="182"/>
                  </a:lnTo>
                  <a:lnTo>
                    <a:pt x="694" y="184"/>
                  </a:lnTo>
                  <a:lnTo>
                    <a:pt x="764" y="184"/>
                  </a:lnTo>
                  <a:lnTo>
                    <a:pt x="774" y="178"/>
                  </a:lnTo>
                  <a:lnTo>
                    <a:pt x="786" y="172"/>
                  </a:lnTo>
                  <a:lnTo>
                    <a:pt x="798" y="168"/>
                  </a:lnTo>
                  <a:lnTo>
                    <a:pt x="812" y="168"/>
                  </a:lnTo>
                  <a:lnTo>
                    <a:pt x="858" y="184"/>
                  </a:lnTo>
                  <a:lnTo>
                    <a:pt x="900" y="184"/>
                  </a:lnTo>
                  <a:lnTo>
                    <a:pt x="920" y="202"/>
                  </a:lnTo>
                  <a:lnTo>
                    <a:pt x="932" y="208"/>
                  </a:lnTo>
                  <a:lnTo>
                    <a:pt x="952" y="210"/>
                  </a:lnTo>
                  <a:lnTo>
                    <a:pt x="972" y="228"/>
                  </a:lnTo>
                  <a:lnTo>
                    <a:pt x="972" y="278"/>
                  </a:lnTo>
                  <a:lnTo>
                    <a:pt x="958" y="296"/>
                  </a:lnTo>
                  <a:lnTo>
                    <a:pt x="946" y="316"/>
                  </a:lnTo>
                  <a:lnTo>
                    <a:pt x="938" y="336"/>
                  </a:lnTo>
                  <a:lnTo>
                    <a:pt x="930" y="358"/>
                  </a:lnTo>
                  <a:lnTo>
                    <a:pt x="908" y="388"/>
                  </a:lnTo>
                  <a:lnTo>
                    <a:pt x="880" y="418"/>
                  </a:lnTo>
                  <a:lnTo>
                    <a:pt x="866" y="422"/>
                  </a:lnTo>
                  <a:lnTo>
                    <a:pt x="856" y="422"/>
                  </a:lnTo>
                  <a:lnTo>
                    <a:pt x="846" y="420"/>
                  </a:lnTo>
                  <a:lnTo>
                    <a:pt x="840" y="418"/>
                  </a:lnTo>
                  <a:lnTo>
                    <a:pt x="828" y="406"/>
                  </a:lnTo>
                  <a:lnTo>
                    <a:pt x="812" y="394"/>
                  </a:lnTo>
                  <a:lnTo>
                    <a:pt x="806" y="388"/>
                  </a:lnTo>
                  <a:lnTo>
                    <a:pt x="800" y="382"/>
                  </a:lnTo>
                  <a:lnTo>
                    <a:pt x="788" y="376"/>
                  </a:lnTo>
                  <a:lnTo>
                    <a:pt x="778" y="374"/>
                  </a:lnTo>
                  <a:lnTo>
                    <a:pt x="768" y="374"/>
                  </a:lnTo>
                  <a:lnTo>
                    <a:pt x="764" y="382"/>
                  </a:lnTo>
                  <a:lnTo>
                    <a:pt x="764" y="422"/>
                  </a:lnTo>
                  <a:lnTo>
                    <a:pt x="768" y="434"/>
                  </a:lnTo>
                  <a:lnTo>
                    <a:pt x="772" y="446"/>
                  </a:lnTo>
                  <a:lnTo>
                    <a:pt x="772" y="460"/>
                  </a:lnTo>
                  <a:lnTo>
                    <a:pt x="772" y="478"/>
                  </a:lnTo>
                  <a:lnTo>
                    <a:pt x="770" y="492"/>
                  </a:lnTo>
                  <a:lnTo>
                    <a:pt x="766" y="510"/>
                  </a:lnTo>
                  <a:lnTo>
                    <a:pt x="766" y="528"/>
                  </a:lnTo>
                  <a:lnTo>
                    <a:pt x="768" y="548"/>
                  </a:lnTo>
                  <a:lnTo>
                    <a:pt x="784" y="564"/>
                  </a:lnTo>
                  <a:lnTo>
                    <a:pt x="790" y="568"/>
                  </a:lnTo>
                  <a:lnTo>
                    <a:pt x="796" y="574"/>
                  </a:lnTo>
                  <a:lnTo>
                    <a:pt x="802" y="582"/>
                  </a:lnTo>
                  <a:lnTo>
                    <a:pt x="808" y="592"/>
                  </a:lnTo>
                  <a:lnTo>
                    <a:pt x="810" y="602"/>
                  </a:lnTo>
                  <a:lnTo>
                    <a:pt x="810" y="612"/>
                  </a:lnTo>
                  <a:lnTo>
                    <a:pt x="808" y="622"/>
                  </a:lnTo>
                  <a:lnTo>
                    <a:pt x="800" y="632"/>
                  </a:lnTo>
                  <a:lnTo>
                    <a:pt x="786" y="640"/>
                  </a:lnTo>
                  <a:lnTo>
                    <a:pt x="780" y="646"/>
                  </a:lnTo>
                  <a:lnTo>
                    <a:pt x="778" y="650"/>
                  </a:lnTo>
                  <a:lnTo>
                    <a:pt x="776" y="656"/>
                  </a:lnTo>
                  <a:lnTo>
                    <a:pt x="776" y="674"/>
                  </a:lnTo>
                  <a:lnTo>
                    <a:pt x="782" y="680"/>
                  </a:lnTo>
                  <a:lnTo>
                    <a:pt x="788" y="686"/>
                  </a:lnTo>
                  <a:lnTo>
                    <a:pt x="806" y="694"/>
                  </a:lnTo>
                  <a:lnTo>
                    <a:pt x="828" y="702"/>
                  </a:lnTo>
                  <a:lnTo>
                    <a:pt x="840" y="710"/>
                  </a:lnTo>
                  <a:lnTo>
                    <a:pt x="850" y="718"/>
                  </a:lnTo>
                  <a:lnTo>
                    <a:pt x="848" y="740"/>
                  </a:lnTo>
                  <a:lnTo>
                    <a:pt x="846" y="752"/>
                  </a:lnTo>
                  <a:lnTo>
                    <a:pt x="842" y="756"/>
                  </a:lnTo>
                  <a:lnTo>
                    <a:pt x="840" y="762"/>
                  </a:lnTo>
                  <a:lnTo>
                    <a:pt x="818" y="760"/>
                  </a:lnTo>
                  <a:lnTo>
                    <a:pt x="796" y="758"/>
                  </a:lnTo>
                  <a:lnTo>
                    <a:pt x="778" y="754"/>
                  </a:lnTo>
                  <a:lnTo>
                    <a:pt x="764" y="748"/>
                  </a:lnTo>
                  <a:lnTo>
                    <a:pt x="762" y="734"/>
                  </a:lnTo>
                  <a:lnTo>
                    <a:pt x="760" y="722"/>
                  </a:lnTo>
                  <a:lnTo>
                    <a:pt x="756" y="712"/>
                  </a:lnTo>
                  <a:lnTo>
                    <a:pt x="752" y="702"/>
                  </a:lnTo>
                  <a:lnTo>
                    <a:pt x="744" y="704"/>
                  </a:lnTo>
                  <a:lnTo>
                    <a:pt x="736" y="704"/>
                  </a:lnTo>
                  <a:lnTo>
                    <a:pt x="726" y="710"/>
                  </a:lnTo>
                  <a:lnTo>
                    <a:pt x="716" y="718"/>
                  </a:lnTo>
                  <a:lnTo>
                    <a:pt x="706" y="724"/>
                  </a:lnTo>
                  <a:lnTo>
                    <a:pt x="680" y="724"/>
                  </a:lnTo>
                  <a:lnTo>
                    <a:pt x="670" y="716"/>
                  </a:lnTo>
                  <a:lnTo>
                    <a:pt x="662" y="706"/>
                  </a:lnTo>
                  <a:lnTo>
                    <a:pt x="656" y="698"/>
                  </a:lnTo>
                  <a:lnTo>
                    <a:pt x="652" y="688"/>
                  </a:lnTo>
                  <a:lnTo>
                    <a:pt x="646" y="668"/>
                  </a:lnTo>
                  <a:lnTo>
                    <a:pt x="642" y="652"/>
                  </a:lnTo>
                  <a:lnTo>
                    <a:pt x="630" y="636"/>
                  </a:lnTo>
                  <a:lnTo>
                    <a:pt x="604" y="636"/>
                  </a:lnTo>
                  <a:lnTo>
                    <a:pt x="594" y="636"/>
                  </a:lnTo>
                  <a:lnTo>
                    <a:pt x="588" y="638"/>
                  </a:lnTo>
                  <a:lnTo>
                    <a:pt x="582" y="642"/>
                  </a:lnTo>
                  <a:lnTo>
                    <a:pt x="578" y="648"/>
                  </a:lnTo>
                  <a:lnTo>
                    <a:pt x="574" y="658"/>
                  </a:lnTo>
                  <a:lnTo>
                    <a:pt x="572" y="670"/>
                  </a:lnTo>
                  <a:lnTo>
                    <a:pt x="564" y="676"/>
                  </a:lnTo>
                  <a:lnTo>
                    <a:pt x="556" y="680"/>
                  </a:lnTo>
                  <a:lnTo>
                    <a:pt x="550" y="682"/>
                  </a:lnTo>
                  <a:lnTo>
                    <a:pt x="542" y="686"/>
                  </a:lnTo>
                  <a:lnTo>
                    <a:pt x="542" y="704"/>
                  </a:lnTo>
                  <a:lnTo>
                    <a:pt x="550" y="712"/>
                  </a:lnTo>
                  <a:lnTo>
                    <a:pt x="558" y="726"/>
                  </a:lnTo>
                  <a:lnTo>
                    <a:pt x="562" y="732"/>
                  </a:lnTo>
                  <a:lnTo>
                    <a:pt x="564" y="740"/>
                  </a:lnTo>
                  <a:lnTo>
                    <a:pt x="564" y="748"/>
                  </a:lnTo>
                  <a:lnTo>
                    <a:pt x="562" y="758"/>
                  </a:lnTo>
                  <a:lnTo>
                    <a:pt x="558" y="766"/>
                  </a:lnTo>
                  <a:lnTo>
                    <a:pt x="552" y="772"/>
                  </a:lnTo>
                  <a:lnTo>
                    <a:pt x="536" y="782"/>
                  </a:lnTo>
                  <a:lnTo>
                    <a:pt x="508" y="800"/>
                  </a:lnTo>
                  <a:lnTo>
                    <a:pt x="500" y="810"/>
                  </a:lnTo>
                  <a:lnTo>
                    <a:pt x="500" y="850"/>
                  </a:lnTo>
                  <a:lnTo>
                    <a:pt x="504" y="856"/>
                  </a:lnTo>
                  <a:lnTo>
                    <a:pt x="508" y="860"/>
                  </a:lnTo>
                  <a:lnTo>
                    <a:pt x="518" y="866"/>
                  </a:lnTo>
                  <a:lnTo>
                    <a:pt x="522" y="870"/>
                  </a:lnTo>
                  <a:lnTo>
                    <a:pt x="526" y="878"/>
                  </a:lnTo>
                  <a:lnTo>
                    <a:pt x="528" y="888"/>
                  </a:lnTo>
                  <a:lnTo>
                    <a:pt x="530" y="902"/>
                  </a:lnTo>
                  <a:lnTo>
                    <a:pt x="522" y="918"/>
                  </a:lnTo>
                  <a:lnTo>
                    <a:pt x="510" y="924"/>
                  </a:lnTo>
                  <a:lnTo>
                    <a:pt x="498" y="930"/>
                  </a:lnTo>
                  <a:lnTo>
                    <a:pt x="432" y="956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7" name="Freeform 20"/>
            <p:cNvSpPr>
              <a:spLocks/>
            </p:cNvSpPr>
            <p:nvPr/>
          </p:nvSpPr>
          <p:spPr bwMode="auto">
            <a:xfrm>
              <a:off x="873129" y="3270271"/>
              <a:ext cx="3095643" cy="1895487"/>
            </a:xfrm>
            <a:custGeom>
              <a:avLst/>
              <a:gdLst>
                <a:gd name="T0" fmla="*/ 1244 w 1950"/>
                <a:gd name="T1" fmla="*/ 1192 h 1194"/>
                <a:gd name="T2" fmla="*/ 1218 w 1950"/>
                <a:gd name="T3" fmla="*/ 1156 h 1194"/>
                <a:gd name="T4" fmla="*/ 1200 w 1950"/>
                <a:gd name="T5" fmla="*/ 1100 h 1194"/>
                <a:gd name="T6" fmla="*/ 1152 w 1950"/>
                <a:gd name="T7" fmla="*/ 1058 h 1194"/>
                <a:gd name="T8" fmla="*/ 1050 w 1950"/>
                <a:gd name="T9" fmla="*/ 1000 h 1194"/>
                <a:gd name="T10" fmla="*/ 970 w 1950"/>
                <a:gd name="T11" fmla="*/ 1022 h 1194"/>
                <a:gd name="T12" fmla="*/ 928 w 1950"/>
                <a:gd name="T13" fmla="*/ 1096 h 1194"/>
                <a:gd name="T14" fmla="*/ 898 w 1950"/>
                <a:gd name="T15" fmla="*/ 1042 h 1194"/>
                <a:gd name="T16" fmla="*/ 872 w 1950"/>
                <a:gd name="T17" fmla="*/ 992 h 1194"/>
                <a:gd name="T18" fmla="*/ 754 w 1950"/>
                <a:gd name="T19" fmla="*/ 1010 h 1194"/>
                <a:gd name="T20" fmla="*/ 634 w 1950"/>
                <a:gd name="T21" fmla="*/ 966 h 1194"/>
                <a:gd name="T22" fmla="*/ 580 w 1950"/>
                <a:gd name="T23" fmla="*/ 900 h 1194"/>
                <a:gd name="T24" fmla="*/ 492 w 1950"/>
                <a:gd name="T25" fmla="*/ 842 h 1194"/>
                <a:gd name="T26" fmla="*/ 468 w 1950"/>
                <a:gd name="T27" fmla="*/ 764 h 1194"/>
                <a:gd name="T28" fmla="*/ 390 w 1950"/>
                <a:gd name="T29" fmla="*/ 726 h 1194"/>
                <a:gd name="T30" fmla="*/ 284 w 1950"/>
                <a:gd name="T31" fmla="*/ 610 h 1194"/>
                <a:gd name="T32" fmla="*/ 182 w 1950"/>
                <a:gd name="T33" fmla="*/ 630 h 1194"/>
                <a:gd name="T34" fmla="*/ 142 w 1950"/>
                <a:gd name="T35" fmla="*/ 552 h 1194"/>
                <a:gd name="T36" fmla="*/ 12 w 1950"/>
                <a:gd name="T37" fmla="*/ 454 h 1194"/>
                <a:gd name="T38" fmla="*/ 8 w 1950"/>
                <a:gd name="T39" fmla="*/ 412 h 1194"/>
                <a:gd name="T40" fmla="*/ 16 w 1950"/>
                <a:gd name="T41" fmla="*/ 290 h 1194"/>
                <a:gd name="T42" fmla="*/ 54 w 1950"/>
                <a:gd name="T43" fmla="*/ 300 h 1194"/>
                <a:gd name="T44" fmla="*/ 104 w 1950"/>
                <a:gd name="T45" fmla="*/ 280 h 1194"/>
                <a:gd name="T46" fmla="*/ 78 w 1950"/>
                <a:gd name="T47" fmla="*/ 126 h 1194"/>
                <a:gd name="T48" fmla="*/ 146 w 1950"/>
                <a:gd name="T49" fmla="*/ 98 h 1194"/>
                <a:gd name="T50" fmla="*/ 216 w 1950"/>
                <a:gd name="T51" fmla="*/ 72 h 1194"/>
                <a:gd name="T52" fmla="*/ 304 w 1950"/>
                <a:gd name="T53" fmla="*/ 6 h 1194"/>
                <a:gd name="T54" fmla="*/ 386 w 1950"/>
                <a:gd name="T55" fmla="*/ 48 h 1194"/>
                <a:gd name="T56" fmla="*/ 470 w 1950"/>
                <a:gd name="T57" fmla="*/ 10 h 1194"/>
                <a:gd name="T58" fmla="*/ 510 w 1950"/>
                <a:gd name="T59" fmla="*/ 56 h 1194"/>
                <a:gd name="T60" fmla="*/ 622 w 1950"/>
                <a:gd name="T61" fmla="*/ 72 h 1194"/>
                <a:gd name="T62" fmla="*/ 710 w 1950"/>
                <a:gd name="T63" fmla="*/ 56 h 1194"/>
                <a:gd name="T64" fmla="*/ 804 w 1950"/>
                <a:gd name="T65" fmla="*/ 44 h 1194"/>
                <a:gd name="T66" fmla="*/ 898 w 1950"/>
                <a:gd name="T67" fmla="*/ 30 h 1194"/>
                <a:gd name="T68" fmla="*/ 1046 w 1950"/>
                <a:gd name="T69" fmla="*/ 38 h 1194"/>
                <a:gd name="T70" fmla="*/ 1106 w 1950"/>
                <a:gd name="T71" fmla="*/ 114 h 1194"/>
                <a:gd name="T72" fmla="*/ 1092 w 1950"/>
                <a:gd name="T73" fmla="*/ 220 h 1194"/>
                <a:gd name="T74" fmla="*/ 1118 w 1950"/>
                <a:gd name="T75" fmla="*/ 378 h 1194"/>
                <a:gd name="T76" fmla="*/ 1192 w 1950"/>
                <a:gd name="T77" fmla="*/ 440 h 1194"/>
                <a:gd name="T78" fmla="*/ 1308 w 1950"/>
                <a:gd name="T79" fmla="*/ 502 h 1194"/>
                <a:gd name="T80" fmla="*/ 1406 w 1950"/>
                <a:gd name="T81" fmla="*/ 546 h 1194"/>
                <a:gd name="T82" fmla="*/ 1586 w 1950"/>
                <a:gd name="T83" fmla="*/ 576 h 1194"/>
                <a:gd name="T84" fmla="*/ 1666 w 1950"/>
                <a:gd name="T85" fmla="*/ 682 h 1194"/>
                <a:gd name="T86" fmla="*/ 1706 w 1950"/>
                <a:gd name="T87" fmla="*/ 676 h 1194"/>
                <a:gd name="T88" fmla="*/ 1794 w 1950"/>
                <a:gd name="T89" fmla="*/ 616 h 1194"/>
                <a:gd name="T90" fmla="*/ 1848 w 1950"/>
                <a:gd name="T91" fmla="*/ 632 h 1194"/>
                <a:gd name="T92" fmla="*/ 1926 w 1950"/>
                <a:gd name="T93" fmla="*/ 788 h 1194"/>
                <a:gd name="T94" fmla="*/ 1930 w 1950"/>
                <a:gd name="T95" fmla="*/ 878 h 1194"/>
                <a:gd name="T96" fmla="*/ 1940 w 1950"/>
                <a:gd name="T97" fmla="*/ 976 h 1194"/>
                <a:gd name="T98" fmla="*/ 1930 w 1950"/>
                <a:gd name="T99" fmla="*/ 1002 h 1194"/>
                <a:gd name="T100" fmla="*/ 1872 w 1950"/>
                <a:gd name="T101" fmla="*/ 1006 h 1194"/>
                <a:gd name="T102" fmla="*/ 1866 w 1950"/>
                <a:gd name="T103" fmla="*/ 1096 h 1194"/>
                <a:gd name="T104" fmla="*/ 1772 w 1950"/>
                <a:gd name="T105" fmla="*/ 1052 h 1194"/>
                <a:gd name="T106" fmla="*/ 1744 w 1950"/>
                <a:gd name="T107" fmla="*/ 1124 h 1194"/>
                <a:gd name="T108" fmla="*/ 1696 w 1950"/>
                <a:gd name="T109" fmla="*/ 1086 h 1194"/>
                <a:gd name="T110" fmla="*/ 1594 w 1950"/>
                <a:gd name="T111" fmla="*/ 1048 h 1194"/>
                <a:gd name="T112" fmla="*/ 1498 w 1950"/>
                <a:gd name="T113" fmla="*/ 1102 h 1194"/>
                <a:gd name="T114" fmla="*/ 1430 w 1950"/>
                <a:gd name="T115" fmla="*/ 1144 h 1194"/>
                <a:gd name="T116" fmla="*/ 1342 w 1950"/>
                <a:gd name="T117" fmla="*/ 1194 h 119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950" h="1194">
                  <a:moveTo>
                    <a:pt x="1342" y="1194"/>
                  </a:moveTo>
                  <a:lnTo>
                    <a:pt x="1342" y="1194"/>
                  </a:lnTo>
                  <a:lnTo>
                    <a:pt x="1336" y="1192"/>
                  </a:lnTo>
                  <a:lnTo>
                    <a:pt x="1324" y="1188"/>
                  </a:lnTo>
                  <a:lnTo>
                    <a:pt x="1298" y="1186"/>
                  </a:lnTo>
                  <a:lnTo>
                    <a:pt x="1258" y="1186"/>
                  </a:lnTo>
                  <a:lnTo>
                    <a:pt x="1244" y="1192"/>
                  </a:lnTo>
                  <a:lnTo>
                    <a:pt x="1226" y="1188"/>
                  </a:lnTo>
                  <a:lnTo>
                    <a:pt x="1216" y="1184"/>
                  </a:lnTo>
                  <a:lnTo>
                    <a:pt x="1212" y="1182"/>
                  </a:lnTo>
                  <a:lnTo>
                    <a:pt x="1210" y="1180"/>
                  </a:lnTo>
                  <a:lnTo>
                    <a:pt x="1210" y="1172"/>
                  </a:lnTo>
                  <a:lnTo>
                    <a:pt x="1214" y="1164"/>
                  </a:lnTo>
                  <a:lnTo>
                    <a:pt x="1218" y="1156"/>
                  </a:lnTo>
                  <a:lnTo>
                    <a:pt x="1224" y="1146"/>
                  </a:lnTo>
                  <a:lnTo>
                    <a:pt x="1228" y="1136"/>
                  </a:lnTo>
                  <a:lnTo>
                    <a:pt x="1228" y="1114"/>
                  </a:lnTo>
                  <a:lnTo>
                    <a:pt x="1216" y="1108"/>
                  </a:lnTo>
                  <a:lnTo>
                    <a:pt x="1206" y="1104"/>
                  </a:lnTo>
                  <a:lnTo>
                    <a:pt x="1200" y="1100"/>
                  </a:lnTo>
                  <a:lnTo>
                    <a:pt x="1194" y="1094"/>
                  </a:lnTo>
                  <a:lnTo>
                    <a:pt x="1192" y="1088"/>
                  </a:lnTo>
                  <a:lnTo>
                    <a:pt x="1190" y="1082"/>
                  </a:lnTo>
                  <a:lnTo>
                    <a:pt x="1186" y="1068"/>
                  </a:lnTo>
                  <a:lnTo>
                    <a:pt x="1180" y="1058"/>
                  </a:lnTo>
                  <a:lnTo>
                    <a:pt x="1152" y="1058"/>
                  </a:lnTo>
                  <a:lnTo>
                    <a:pt x="1128" y="1052"/>
                  </a:lnTo>
                  <a:lnTo>
                    <a:pt x="1112" y="1028"/>
                  </a:lnTo>
                  <a:lnTo>
                    <a:pt x="1092" y="1022"/>
                  </a:lnTo>
                  <a:lnTo>
                    <a:pt x="1074" y="1014"/>
                  </a:lnTo>
                  <a:lnTo>
                    <a:pt x="1060" y="1006"/>
                  </a:lnTo>
                  <a:lnTo>
                    <a:pt x="1050" y="1000"/>
                  </a:lnTo>
                  <a:lnTo>
                    <a:pt x="1038" y="994"/>
                  </a:lnTo>
                  <a:lnTo>
                    <a:pt x="1002" y="994"/>
                  </a:lnTo>
                  <a:lnTo>
                    <a:pt x="992" y="1002"/>
                  </a:lnTo>
                  <a:lnTo>
                    <a:pt x="982" y="1012"/>
                  </a:lnTo>
                  <a:lnTo>
                    <a:pt x="970" y="1022"/>
                  </a:lnTo>
                  <a:lnTo>
                    <a:pt x="956" y="1028"/>
                  </a:lnTo>
                  <a:lnTo>
                    <a:pt x="944" y="1040"/>
                  </a:lnTo>
                  <a:lnTo>
                    <a:pt x="936" y="1056"/>
                  </a:lnTo>
                  <a:lnTo>
                    <a:pt x="932" y="1076"/>
                  </a:lnTo>
                  <a:lnTo>
                    <a:pt x="928" y="1096"/>
                  </a:lnTo>
                  <a:lnTo>
                    <a:pt x="912" y="1092"/>
                  </a:lnTo>
                  <a:lnTo>
                    <a:pt x="906" y="1090"/>
                  </a:lnTo>
                  <a:lnTo>
                    <a:pt x="902" y="1086"/>
                  </a:lnTo>
                  <a:lnTo>
                    <a:pt x="896" y="1076"/>
                  </a:lnTo>
                  <a:lnTo>
                    <a:pt x="894" y="1066"/>
                  </a:lnTo>
                  <a:lnTo>
                    <a:pt x="894" y="1054"/>
                  </a:lnTo>
                  <a:lnTo>
                    <a:pt x="898" y="1042"/>
                  </a:lnTo>
                  <a:lnTo>
                    <a:pt x="902" y="1030"/>
                  </a:lnTo>
                  <a:lnTo>
                    <a:pt x="908" y="1020"/>
                  </a:lnTo>
                  <a:lnTo>
                    <a:pt x="908" y="1004"/>
                  </a:lnTo>
                  <a:lnTo>
                    <a:pt x="894" y="996"/>
                  </a:lnTo>
                  <a:lnTo>
                    <a:pt x="886" y="992"/>
                  </a:lnTo>
                  <a:lnTo>
                    <a:pt x="872" y="992"/>
                  </a:lnTo>
                  <a:lnTo>
                    <a:pt x="822" y="1002"/>
                  </a:lnTo>
                  <a:lnTo>
                    <a:pt x="802" y="1008"/>
                  </a:lnTo>
                  <a:lnTo>
                    <a:pt x="782" y="1018"/>
                  </a:lnTo>
                  <a:lnTo>
                    <a:pt x="772" y="1016"/>
                  </a:lnTo>
                  <a:lnTo>
                    <a:pt x="762" y="1014"/>
                  </a:lnTo>
                  <a:lnTo>
                    <a:pt x="754" y="1010"/>
                  </a:lnTo>
                  <a:lnTo>
                    <a:pt x="748" y="1006"/>
                  </a:lnTo>
                  <a:lnTo>
                    <a:pt x="736" y="994"/>
                  </a:lnTo>
                  <a:lnTo>
                    <a:pt x="728" y="982"/>
                  </a:lnTo>
                  <a:lnTo>
                    <a:pt x="714" y="966"/>
                  </a:lnTo>
                  <a:lnTo>
                    <a:pt x="634" y="966"/>
                  </a:lnTo>
                  <a:lnTo>
                    <a:pt x="626" y="960"/>
                  </a:lnTo>
                  <a:lnTo>
                    <a:pt x="620" y="954"/>
                  </a:lnTo>
                  <a:lnTo>
                    <a:pt x="612" y="938"/>
                  </a:lnTo>
                  <a:lnTo>
                    <a:pt x="606" y="922"/>
                  </a:lnTo>
                  <a:lnTo>
                    <a:pt x="600" y="908"/>
                  </a:lnTo>
                  <a:lnTo>
                    <a:pt x="584" y="904"/>
                  </a:lnTo>
                  <a:lnTo>
                    <a:pt x="580" y="900"/>
                  </a:lnTo>
                  <a:lnTo>
                    <a:pt x="576" y="894"/>
                  </a:lnTo>
                  <a:lnTo>
                    <a:pt x="554" y="878"/>
                  </a:lnTo>
                  <a:lnTo>
                    <a:pt x="514" y="864"/>
                  </a:lnTo>
                  <a:lnTo>
                    <a:pt x="500" y="852"/>
                  </a:lnTo>
                  <a:lnTo>
                    <a:pt x="492" y="842"/>
                  </a:lnTo>
                  <a:lnTo>
                    <a:pt x="486" y="832"/>
                  </a:lnTo>
                  <a:lnTo>
                    <a:pt x="482" y="824"/>
                  </a:lnTo>
                  <a:lnTo>
                    <a:pt x="480" y="816"/>
                  </a:lnTo>
                  <a:lnTo>
                    <a:pt x="480" y="808"/>
                  </a:lnTo>
                  <a:lnTo>
                    <a:pt x="478" y="784"/>
                  </a:lnTo>
                  <a:lnTo>
                    <a:pt x="468" y="764"/>
                  </a:lnTo>
                  <a:lnTo>
                    <a:pt x="424" y="766"/>
                  </a:lnTo>
                  <a:lnTo>
                    <a:pt x="406" y="758"/>
                  </a:lnTo>
                  <a:lnTo>
                    <a:pt x="400" y="754"/>
                  </a:lnTo>
                  <a:lnTo>
                    <a:pt x="396" y="750"/>
                  </a:lnTo>
                  <a:lnTo>
                    <a:pt x="392" y="740"/>
                  </a:lnTo>
                  <a:lnTo>
                    <a:pt x="390" y="726"/>
                  </a:lnTo>
                  <a:lnTo>
                    <a:pt x="380" y="716"/>
                  </a:lnTo>
                  <a:lnTo>
                    <a:pt x="372" y="710"/>
                  </a:lnTo>
                  <a:lnTo>
                    <a:pt x="358" y="700"/>
                  </a:lnTo>
                  <a:lnTo>
                    <a:pt x="318" y="666"/>
                  </a:lnTo>
                  <a:lnTo>
                    <a:pt x="284" y="610"/>
                  </a:lnTo>
                  <a:lnTo>
                    <a:pt x="260" y="610"/>
                  </a:lnTo>
                  <a:lnTo>
                    <a:pt x="252" y="612"/>
                  </a:lnTo>
                  <a:lnTo>
                    <a:pt x="242" y="616"/>
                  </a:lnTo>
                  <a:lnTo>
                    <a:pt x="230" y="622"/>
                  </a:lnTo>
                  <a:lnTo>
                    <a:pt x="218" y="630"/>
                  </a:lnTo>
                  <a:lnTo>
                    <a:pt x="182" y="630"/>
                  </a:lnTo>
                  <a:lnTo>
                    <a:pt x="170" y="620"/>
                  </a:lnTo>
                  <a:lnTo>
                    <a:pt x="162" y="612"/>
                  </a:lnTo>
                  <a:lnTo>
                    <a:pt x="156" y="602"/>
                  </a:lnTo>
                  <a:lnTo>
                    <a:pt x="150" y="592"/>
                  </a:lnTo>
                  <a:lnTo>
                    <a:pt x="144" y="572"/>
                  </a:lnTo>
                  <a:lnTo>
                    <a:pt x="142" y="552"/>
                  </a:lnTo>
                  <a:lnTo>
                    <a:pt x="112" y="506"/>
                  </a:lnTo>
                  <a:lnTo>
                    <a:pt x="100" y="494"/>
                  </a:lnTo>
                  <a:lnTo>
                    <a:pt x="88" y="486"/>
                  </a:lnTo>
                  <a:lnTo>
                    <a:pt x="74" y="478"/>
                  </a:lnTo>
                  <a:lnTo>
                    <a:pt x="62" y="472"/>
                  </a:lnTo>
                  <a:lnTo>
                    <a:pt x="36" y="462"/>
                  </a:lnTo>
                  <a:lnTo>
                    <a:pt x="12" y="454"/>
                  </a:lnTo>
                  <a:lnTo>
                    <a:pt x="4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0" y="430"/>
                  </a:lnTo>
                  <a:lnTo>
                    <a:pt x="2" y="420"/>
                  </a:lnTo>
                  <a:lnTo>
                    <a:pt x="8" y="412"/>
                  </a:lnTo>
                  <a:lnTo>
                    <a:pt x="14" y="406"/>
                  </a:lnTo>
                  <a:lnTo>
                    <a:pt x="18" y="400"/>
                  </a:lnTo>
                  <a:lnTo>
                    <a:pt x="22" y="388"/>
                  </a:lnTo>
                  <a:lnTo>
                    <a:pt x="26" y="316"/>
                  </a:lnTo>
                  <a:lnTo>
                    <a:pt x="18" y="296"/>
                  </a:lnTo>
                  <a:lnTo>
                    <a:pt x="16" y="290"/>
                  </a:lnTo>
                  <a:lnTo>
                    <a:pt x="14" y="286"/>
                  </a:lnTo>
                  <a:lnTo>
                    <a:pt x="16" y="284"/>
                  </a:lnTo>
                  <a:lnTo>
                    <a:pt x="20" y="282"/>
                  </a:lnTo>
                  <a:lnTo>
                    <a:pt x="36" y="280"/>
                  </a:lnTo>
                  <a:lnTo>
                    <a:pt x="48" y="288"/>
                  </a:lnTo>
                  <a:lnTo>
                    <a:pt x="54" y="300"/>
                  </a:lnTo>
                  <a:lnTo>
                    <a:pt x="58" y="308"/>
                  </a:lnTo>
                  <a:lnTo>
                    <a:pt x="64" y="314"/>
                  </a:lnTo>
                  <a:lnTo>
                    <a:pt x="70" y="318"/>
                  </a:lnTo>
                  <a:lnTo>
                    <a:pt x="78" y="320"/>
                  </a:lnTo>
                  <a:lnTo>
                    <a:pt x="86" y="316"/>
                  </a:lnTo>
                  <a:lnTo>
                    <a:pt x="94" y="308"/>
                  </a:lnTo>
                  <a:lnTo>
                    <a:pt x="104" y="280"/>
                  </a:lnTo>
                  <a:lnTo>
                    <a:pt x="98" y="216"/>
                  </a:lnTo>
                  <a:lnTo>
                    <a:pt x="80" y="166"/>
                  </a:lnTo>
                  <a:lnTo>
                    <a:pt x="76" y="144"/>
                  </a:lnTo>
                  <a:lnTo>
                    <a:pt x="76" y="134"/>
                  </a:lnTo>
                  <a:lnTo>
                    <a:pt x="78" y="126"/>
                  </a:lnTo>
                  <a:lnTo>
                    <a:pt x="80" y="118"/>
                  </a:lnTo>
                  <a:lnTo>
                    <a:pt x="84" y="112"/>
                  </a:lnTo>
                  <a:lnTo>
                    <a:pt x="90" y="104"/>
                  </a:lnTo>
                  <a:lnTo>
                    <a:pt x="98" y="98"/>
                  </a:lnTo>
                  <a:lnTo>
                    <a:pt x="108" y="82"/>
                  </a:lnTo>
                  <a:lnTo>
                    <a:pt x="146" y="98"/>
                  </a:lnTo>
                  <a:lnTo>
                    <a:pt x="182" y="98"/>
                  </a:lnTo>
                  <a:lnTo>
                    <a:pt x="190" y="92"/>
                  </a:lnTo>
                  <a:lnTo>
                    <a:pt x="198" y="86"/>
                  </a:lnTo>
                  <a:lnTo>
                    <a:pt x="206" y="80"/>
                  </a:lnTo>
                  <a:lnTo>
                    <a:pt x="216" y="72"/>
                  </a:lnTo>
                  <a:lnTo>
                    <a:pt x="226" y="48"/>
                  </a:lnTo>
                  <a:lnTo>
                    <a:pt x="238" y="30"/>
                  </a:lnTo>
                  <a:lnTo>
                    <a:pt x="244" y="22"/>
                  </a:lnTo>
                  <a:lnTo>
                    <a:pt x="254" y="14"/>
                  </a:lnTo>
                  <a:lnTo>
                    <a:pt x="276" y="0"/>
                  </a:lnTo>
                  <a:lnTo>
                    <a:pt x="286" y="0"/>
                  </a:lnTo>
                  <a:lnTo>
                    <a:pt x="304" y="6"/>
                  </a:lnTo>
                  <a:lnTo>
                    <a:pt x="350" y="34"/>
                  </a:lnTo>
                  <a:lnTo>
                    <a:pt x="352" y="42"/>
                  </a:lnTo>
                  <a:lnTo>
                    <a:pt x="356" y="48"/>
                  </a:lnTo>
                  <a:lnTo>
                    <a:pt x="362" y="50"/>
                  </a:lnTo>
                  <a:lnTo>
                    <a:pt x="368" y="50"/>
                  </a:lnTo>
                  <a:lnTo>
                    <a:pt x="386" y="48"/>
                  </a:lnTo>
                  <a:lnTo>
                    <a:pt x="402" y="42"/>
                  </a:lnTo>
                  <a:lnTo>
                    <a:pt x="438" y="36"/>
                  </a:lnTo>
                  <a:lnTo>
                    <a:pt x="454" y="20"/>
                  </a:lnTo>
                  <a:lnTo>
                    <a:pt x="458" y="14"/>
                  </a:lnTo>
                  <a:lnTo>
                    <a:pt x="464" y="10"/>
                  </a:lnTo>
                  <a:lnTo>
                    <a:pt x="470" y="10"/>
                  </a:lnTo>
                  <a:lnTo>
                    <a:pt x="476" y="10"/>
                  </a:lnTo>
                  <a:lnTo>
                    <a:pt x="486" y="14"/>
                  </a:lnTo>
                  <a:lnTo>
                    <a:pt x="496" y="22"/>
                  </a:lnTo>
                  <a:lnTo>
                    <a:pt x="498" y="38"/>
                  </a:lnTo>
                  <a:lnTo>
                    <a:pt x="498" y="44"/>
                  </a:lnTo>
                  <a:lnTo>
                    <a:pt x="500" y="48"/>
                  </a:lnTo>
                  <a:lnTo>
                    <a:pt x="510" y="56"/>
                  </a:lnTo>
                  <a:lnTo>
                    <a:pt x="528" y="68"/>
                  </a:lnTo>
                  <a:lnTo>
                    <a:pt x="564" y="82"/>
                  </a:lnTo>
                  <a:lnTo>
                    <a:pt x="594" y="82"/>
                  </a:lnTo>
                  <a:lnTo>
                    <a:pt x="608" y="76"/>
                  </a:lnTo>
                  <a:lnTo>
                    <a:pt x="622" y="72"/>
                  </a:lnTo>
                  <a:lnTo>
                    <a:pt x="638" y="68"/>
                  </a:lnTo>
                  <a:lnTo>
                    <a:pt x="658" y="66"/>
                  </a:lnTo>
                  <a:lnTo>
                    <a:pt x="678" y="56"/>
                  </a:lnTo>
                  <a:lnTo>
                    <a:pt x="686" y="54"/>
                  </a:lnTo>
                  <a:lnTo>
                    <a:pt x="694" y="54"/>
                  </a:lnTo>
                  <a:lnTo>
                    <a:pt x="700" y="54"/>
                  </a:lnTo>
                  <a:lnTo>
                    <a:pt x="710" y="56"/>
                  </a:lnTo>
                  <a:lnTo>
                    <a:pt x="734" y="68"/>
                  </a:lnTo>
                  <a:lnTo>
                    <a:pt x="776" y="68"/>
                  </a:lnTo>
                  <a:lnTo>
                    <a:pt x="784" y="60"/>
                  </a:lnTo>
                  <a:lnTo>
                    <a:pt x="788" y="54"/>
                  </a:lnTo>
                  <a:lnTo>
                    <a:pt x="794" y="48"/>
                  </a:lnTo>
                  <a:lnTo>
                    <a:pt x="804" y="44"/>
                  </a:lnTo>
                  <a:lnTo>
                    <a:pt x="824" y="28"/>
                  </a:lnTo>
                  <a:lnTo>
                    <a:pt x="834" y="22"/>
                  </a:lnTo>
                  <a:lnTo>
                    <a:pt x="844" y="18"/>
                  </a:lnTo>
                  <a:lnTo>
                    <a:pt x="854" y="18"/>
                  </a:lnTo>
                  <a:lnTo>
                    <a:pt x="866" y="18"/>
                  </a:lnTo>
                  <a:lnTo>
                    <a:pt x="882" y="24"/>
                  </a:lnTo>
                  <a:lnTo>
                    <a:pt x="898" y="30"/>
                  </a:lnTo>
                  <a:lnTo>
                    <a:pt x="926" y="30"/>
                  </a:lnTo>
                  <a:lnTo>
                    <a:pt x="956" y="26"/>
                  </a:lnTo>
                  <a:lnTo>
                    <a:pt x="986" y="24"/>
                  </a:lnTo>
                  <a:lnTo>
                    <a:pt x="1018" y="24"/>
                  </a:lnTo>
                  <a:lnTo>
                    <a:pt x="1046" y="38"/>
                  </a:lnTo>
                  <a:lnTo>
                    <a:pt x="1060" y="52"/>
                  </a:lnTo>
                  <a:lnTo>
                    <a:pt x="1072" y="60"/>
                  </a:lnTo>
                  <a:lnTo>
                    <a:pt x="1086" y="66"/>
                  </a:lnTo>
                  <a:lnTo>
                    <a:pt x="1088" y="90"/>
                  </a:lnTo>
                  <a:lnTo>
                    <a:pt x="1096" y="100"/>
                  </a:lnTo>
                  <a:lnTo>
                    <a:pt x="1106" y="114"/>
                  </a:lnTo>
                  <a:lnTo>
                    <a:pt x="1110" y="122"/>
                  </a:lnTo>
                  <a:lnTo>
                    <a:pt x="1112" y="130"/>
                  </a:lnTo>
                  <a:lnTo>
                    <a:pt x="1112" y="140"/>
                  </a:lnTo>
                  <a:lnTo>
                    <a:pt x="1110" y="152"/>
                  </a:lnTo>
                  <a:lnTo>
                    <a:pt x="1092" y="182"/>
                  </a:lnTo>
                  <a:lnTo>
                    <a:pt x="1092" y="220"/>
                  </a:lnTo>
                  <a:lnTo>
                    <a:pt x="1094" y="246"/>
                  </a:lnTo>
                  <a:lnTo>
                    <a:pt x="1096" y="270"/>
                  </a:lnTo>
                  <a:lnTo>
                    <a:pt x="1096" y="294"/>
                  </a:lnTo>
                  <a:lnTo>
                    <a:pt x="1100" y="320"/>
                  </a:lnTo>
                  <a:lnTo>
                    <a:pt x="1104" y="344"/>
                  </a:lnTo>
                  <a:lnTo>
                    <a:pt x="1112" y="368"/>
                  </a:lnTo>
                  <a:lnTo>
                    <a:pt x="1118" y="378"/>
                  </a:lnTo>
                  <a:lnTo>
                    <a:pt x="1126" y="390"/>
                  </a:lnTo>
                  <a:lnTo>
                    <a:pt x="1134" y="402"/>
                  </a:lnTo>
                  <a:lnTo>
                    <a:pt x="1144" y="412"/>
                  </a:lnTo>
                  <a:lnTo>
                    <a:pt x="1166" y="426"/>
                  </a:lnTo>
                  <a:lnTo>
                    <a:pt x="1178" y="432"/>
                  </a:lnTo>
                  <a:lnTo>
                    <a:pt x="1192" y="440"/>
                  </a:lnTo>
                  <a:lnTo>
                    <a:pt x="1236" y="446"/>
                  </a:lnTo>
                  <a:lnTo>
                    <a:pt x="1244" y="460"/>
                  </a:lnTo>
                  <a:lnTo>
                    <a:pt x="1254" y="472"/>
                  </a:lnTo>
                  <a:lnTo>
                    <a:pt x="1266" y="482"/>
                  </a:lnTo>
                  <a:lnTo>
                    <a:pt x="1278" y="490"/>
                  </a:lnTo>
                  <a:lnTo>
                    <a:pt x="1292" y="496"/>
                  </a:lnTo>
                  <a:lnTo>
                    <a:pt x="1308" y="502"/>
                  </a:lnTo>
                  <a:lnTo>
                    <a:pt x="1324" y="506"/>
                  </a:lnTo>
                  <a:lnTo>
                    <a:pt x="1344" y="510"/>
                  </a:lnTo>
                  <a:lnTo>
                    <a:pt x="1360" y="522"/>
                  </a:lnTo>
                  <a:lnTo>
                    <a:pt x="1376" y="534"/>
                  </a:lnTo>
                  <a:lnTo>
                    <a:pt x="1384" y="538"/>
                  </a:lnTo>
                  <a:lnTo>
                    <a:pt x="1394" y="542"/>
                  </a:lnTo>
                  <a:lnTo>
                    <a:pt x="1406" y="546"/>
                  </a:lnTo>
                  <a:lnTo>
                    <a:pt x="1420" y="548"/>
                  </a:lnTo>
                  <a:lnTo>
                    <a:pt x="1528" y="546"/>
                  </a:lnTo>
                  <a:lnTo>
                    <a:pt x="1552" y="554"/>
                  </a:lnTo>
                  <a:lnTo>
                    <a:pt x="1586" y="576"/>
                  </a:lnTo>
                  <a:lnTo>
                    <a:pt x="1606" y="622"/>
                  </a:lnTo>
                  <a:lnTo>
                    <a:pt x="1610" y="640"/>
                  </a:lnTo>
                  <a:lnTo>
                    <a:pt x="1616" y="652"/>
                  </a:lnTo>
                  <a:lnTo>
                    <a:pt x="1626" y="664"/>
                  </a:lnTo>
                  <a:lnTo>
                    <a:pt x="1644" y="682"/>
                  </a:lnTo>
                  <a:lnTo>
                    <a:pt x="1666" y="682"/>
                  </a:lnTo>
                  <a:lnTo>
                    <a:pt x="1678" y="664"/>
                  </a:lnTo>
                  <a:lnTo>
                    <a:pt x="1696" y="662"/>
                  </a:lnTo>
                  <a:lnTo>
                    <a:pt x="1698" y="666"/>
                  </a:lnTo>
                  <a:lnTo>
                    <a:pt x="1698" y="670"/>
                  </a:lnTo>
                  <a:lnTo>
                    <a:pt x="1706" y="676"/>
                  </a:lnTo>
                  <a:lnTo>
                    <a:pt x="1716" y="680"/>
                  </a:lnTo>
                  <a:lnTo>
                    <a:pt x="1728" y="682"/>
                  </a:lnTo>
                  <a:lnTo>
                    <a:pt x="1764" y="660"/>
                  </a:lnTo>
                  <a:lnTo>
                    <a:pt x="1774" y="646"/>
                  </a:lnTo>
                  <a:lnTo>
                    <a:pt x="1784" y="632"/>
                  </a:lnTo>
                  <a:lnTo>
                    <a:pt x="1794" y="616"/>
                  </a:lnTo>
                  <a:lnTo>
                    <a:pt x="1804" y="604"/>
                  </a:lnTo>
                  <a:lnTo>
                    <a:pt x="1808" y="602"/>
                  </a:lnTo>
                  <a:lnTo>
                    <a:pt x="1814" y="610"/>
                  </a:lnTo>
                  <a:lnTo>
                    <a:pt x="1824" y="616"/>
                  </a:lnTo>
                  <a:lnTo>
                    <a:pt x="1848" y="632"/>
                  </a:lnTo>
                  <a:lnTo>
                    <a:pt x="1850" y="642"/>
                  </a:lnTo>
                  <a:lnTo>
                    <a:pt x="1856" y="654"/>
                  </a:lnTo>
                  <a:lnTo>
                    <a:pt x="1868" y="676"/>
                  </a:lnTo>
                  <a:lnTo>
                    <a:pt x="1886" y="698"/>
                  </a:lnTo>
                  <a:lnTo>
                    <a:pt x="1906" y="722"/>
                  </a:lnTo>
                  <a:lnTo>
                    <a:pt x="1926" y="788"/>
                  </a:lnTo>
                  <a:lnTo>
                    <a:pt x="1934" y="800"/>
                  </a:lnTo>
                  <a:lnTo>
                    <a:pt x="1942" y="814"/>
                  </a:lnTo>
                  <a:lnTo>
                    <a:pt x="1948" y="830"/>
                  </a:lnTo>
                  <a:lnTo>
                    <a:pt x="1950" y="840"/>
                  </a:lnTo>
                  <a:lnTo>
                    <a:pt x="1950" y="850"/>
                  </a:lnTo>
                  <a:lnTo>
                    <a:pt x="1938" y="866"/>
                  </a:lnTo>
                  <a:lnTo>
                    <a:pt x="1930" y="878"/>
                  </a:lnTo>
                  <a:lnTo>
                    <a:pt x="1928" y="892"/>
                  </a:lnTo>
                  <a:lnTo>
                    <a:pt x="1928" y="918"/>
                  </a:lnTo>
                  <a:lnTo>
                    <a:pt x="1932" y="932"/>
                  </a:lnTo>
                  <a:lnTo>
                    <a:pt x="1938" y="948"/>
                  </a:lnTo>
                  <a:lnTo>
                    <a:pt x="1940" y="958"/>
                  </a:lnTo>
                  <a:lnTo>
                    <a:pt x="1942" y="966"/>
                  </a:lnTo>
                  <a:lnTo>
                    <a:pt x="1940" y="976"/>
                  </a:lnTo>
                  <a:lnTo>
                    <a:pt x="1938" y="986"/>
                  </a:lnTo>
                  <a:lnTo>
                    <a:pt x="1938" y="1008"/>
                  </a:lnTo>
                  <a:lnTo>
                    <a:pt x="1932" y="1008"/>
                  </a:lnTo>
                  <a:lnTo>
                    <a:pt x="1932" y="1004"/>
                  </a:lnTo>
                  <a:lnTo>
                    <a:pt x="1930" y="1002"/>
                  </a:lnTo>
                  <a:lnTo>
                    <a:pt x="1924" y="996"/>
                  </a:lnTo>
                  <a:lnTo>
                    <a:pt x="1918" y="992"/>
                  </a:lnTo>
                  <a:lnTo>
                    <a:pt x="1912" y="988"/>
                  </a:lnTo>
                  <a:lnTo>
                    <a:pt x="1896" y="990"/>
                  </a:lnTo>
                  <a:lnTo>
                    <a:pt x="1886" y="994"/>
                  </a:lnTo>
                  <a:lnTo>
                    <a:pt x="1880" y="998"/>
                  </a:lnTo>
                  <a:lnTo>
                    <a:pt x="1872" y="1006"/>
                  </a:lnTo>
                  <a:lnTo>
                    <a:pt x="1872" y="1018"/>
                  </a:lnTo>
                  <a:lnTo>
                    <a:pt x="1876" y="1032"/>
                  </a:lnTo>
                  <a:lnTo>
                    <a:pt x="1882" y="1066"/>
                  </a:lnTo>
                  <a:lnTo>
                    <a:pt x="1880" y="1092"/>
                  </a:lnTo>
                  <a:lnTo>
                    <a:pt x="1866" y="1096"/>
                  </a:lnTo>
                  <a:lnTo>
                    <a:pt x="1842" y="1096"/>
                  </a:lnTo>
                  <a:lnTo>
                    <a:pt x="1810" y="1054"/>
                  </a:lnTo>
                  <a:lnTo>
                    <a:pt x="1796" y="1050"/>
                  </a:lnTo>
                  <a:lnTo>
                    <a:pt x="1782" y="1048"/>
                  </a:lnTo>
                  <a:lnTo>
                    <a:pt x="1772" y="1052"/>
                  </a:lnTo>
                  <a:lnTo>
                    <a:pt x="1762" y="1058"/>
                  </a:lnTo>
                  <a:lnTo>
                    <a:pt x="1756" y="1068"/>
                  </a:lnTo>
                  <a:lnTo>
                    <a:pt x="1752" y="1078"/>
                  </a:lnTo>
                  <a:lnTo>
                    <a:pt x="1752" y="1092"/>
                  </a:lnTo>
                  <a:lnTo>
                    <a:pt x="1754" y="1108"/>
                  </a:lnTo>
                  <a:lnTo>
                    <a:pt x="1748" y="1116"/>
                  </a:lnTo>
                  <a:lnTo>
                    <a:pt x="1744" y="1124"/>
                  </a:lnTo>
                  <a:lnTo>
                    <a:pt x="1730" y="1122"/>
                  </a:lnTo>
                  <a:lnTo>
                    <a:pt x="1718" y="1118"/>
                  </a:lnTo>
                  <a:lnTo>
                    <a:pt x="1706" y="1112"/>
                  </a:lnTo>
                  <a:lnTo>
                    <a:pt x="1700" y="1108"/>
                  </a:lnTo>
                  <a:lnTo>
                    <a:pt x="1696" y="1086"/>
                  </a:lnTo>
                  <a:lnTo>
                    <a:pt x="1678" y="1076"/>
                  </a:lnTo>
                  <a:lnTo>
                    <a:pt x="1660" y="1070"/>
                  </a:lnTo>
                  <a:lnTo>
                    <a:pt x="1632" y="1060"/>
                  </a:lnTo>
                  <a:lnTo>
                    <a:pt x="1620" y="1046"/>
                  </a:lnTo>
                  <a:lnTo>
                    <a:pt x="1600" y="1046"/>
                  </a:lnTo>
                  <a:lnTo>
                    <a:pt x="1594" y="1048"/>
                  </a:lnTo>
                  <a:lnTo>
                    <a:pt x="1588" y="1050"/>
                  </a:lnTo>
                  <a:lnTo>
                    <a:pt x="1580" y="1058"/>
                  </a:lnTo>
                  <a:lnTo>
                    <a:pt x="1566" y="1070"/>
                  </a:lnTo>
                  <a:lnTo>
                    <a:pt x="1522" y="1094"/>
                  </a:lnTo>
                  <a:lnTo>
                    <a:pt x="1504" y="1100"/>
                  </a:lnTo>
                  <a:lnTo>
                    <a:pt x="1498" y="1102"/>
                  </a:lnTo>
                  <a:lnTo>
                    <a:pt x="1492" y="1106"/>
                  </a:lnTo>
                  <a:lnTo>
                    <a:pt x="1486" y="1116"/>
                  </a:lnTo>
                  <a:lnTo>
                    <a:pt x="1474" y="1132"/>
                  </a:lnTo>
                  <a:lnTo>
                    <a:pt x="1450" y="1134"/>
                  </a:lnTo>
                  <a:lnTo>
                    <a:pt x="1442" y="1138"/>
                  </a:lnTo>
                  <a:lnTo>
                    <a:pt x="1436" y="1140"/>
                  </a:lnTo>
                  <a:lnTo>
                    <a:pt x="1430" y="1144"/>
                  </a:lnTo>
                  <a:lnTo>
                    <a:pt x="1424" y="1150"/>
                  </a:lnTo>
                  <a:lnTo>
                    <a:pt x="1410" y="1170"/>
                  </a:lnTo>
                  <a:lnTo>
                    <a:pt x="1400" y="1178"/>
                  </a:lnTo>
                  <a:lnTo>
                    <a:pt x="1382" y="1182"/>
                  </a:lnTo>
                  <a:lnTo>
                    <a:pt x="1368" y="1186"/>
                  </a:lnTo>
                  <a:lnTo>
                    <a:pt x="1342" y="1194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8" name="Freeform 21"/>
            <p:cNvSpPr>
              <a:spLocks/>
            </p:cNvSpPr>
            <p:nvPr/>
          </p:nvSpPr>
          <p:spPr bwMode="auto">
            <a:xfrm>
              <a:off x="6962816" y="4486304"/>
              <a:ext cx="577854" cy="571503"/>
            </a:xfrm>
            <a:custGeom>
              <a:avLst/>
              <a:gdLst>
                <a:gd name="T0" fmla="*/ 138 w 364"/>
                <a:gd name="T1" fmla="*/ 356 h 360"/>
                <a:gd name="T2" fmla="*/ 108 w 364"/>
                <a:gd name="T3" fmla="*/ 340 h 360"/>
                <a:gd name="T4" fmla="*/ 86 w 364"/>
                <a:gd name="T5" fmla="*/ 274 h 360"/>
                <a:gd name="T6" fmla="*/ 48 w 364"/>
                <a:gd name="T7" fmla="*/ 256 h 360"/>
                <a:gd name="T8" fmla="*/ 46 w 364"/>
                <a:gd name="T9" fmla="*/ 226 h 360"/>
                <a:gd name="T10" fmla="*/ 24 w 364"/>
                <a:gd name="T11" fmla="*/ 188 h 360"/>
                <a:gd name="T12" fmla="*/ 0 w 364"/>
                <a:gd name="T13" fmla="*/ 162 h 360"/>
                <a:gd name="T14" fmla="*/ 10 w 364"/>
                <a:gd name="T15" fmla="*/ 140 h 360"/>
                <a:gd name="T16" fmla="*/ 26 w 364"/>
                <a:gd name="T17" fmla="*/ 122 h 360"/>
                <a:gd name="T18" fmla="*/ 32 w 364"/>
                <a:gd name="T19" fmla="*/ 104 h 360"/>
                <a:gd name="T20" fmla="*/ 58 w 364"/>
                <a:gd name="T21" fmla="*/ 88 h 360"/>
                <a:gd name="T22" fmla="*/ 70 w 364"/>
                <a:gd name="T23" fmla="*/ 68 h 360"/>
                <a:gd name="T24" fmla="*/ 72 w 364"/>
                <a:gd name="T25" fmla="*/ 16 h 360"/>
                <a:gd name="T26" fmla="*/ 90 w 364"/>
                <a:gd name="T27" fmla="*/ 8 h 360"/>
                <a:gd name="T28" fmla="*/ 106 w 364"/>
                <a:gd name="T29" fmla="*/ 6 h 360"/>
                <a:gd name="T30" fmla="*/ 140 w 364"/>
                <a:gd name="T31" fmla="*/ 10 h 360"/>
                <a:gd name="T32" fmla="*/ 152 w 364"/>
                <a:gd name="T33" fmla="*/ 2 h 360"/>
                <a:gd name="T34" fmla="*/ 186 w 364"/>
                <a:gd name="T35" fmla="*/ 4 h 360"/>
                <a:gd name="T36" fmla="*/ 212 w 364"/>
                <a:gd name="T37" fmla="*/ 16 h 360"/>
                <a:gd name="T38" fmla="*/ 238 w 364"/>
                <a:gd name="T39" fmla="*/ 26 h 360"/>
                <a:gd name="T40" fmla="*/ 254 w 364"/>
                <a:gd name="T41" fmla="*/ 22 h 360"/>
                <a:gd name="T42" fmla="*/ 280 w 364"/>
                <a:gd name="T43" fmla="*/ 2 h 360"/>
                <a:gd name="T44" fmla="*/ 300 w 364"/>
                <a:gd name="T45" fmla="*/ 8 h 360"/>
                <a:gd name="T46" fmla="*/ 324 w 364"/>
                <a:gd name="T47" fmla="*/ 18 h 360"/>
                <a:gd name="T48" fmla="*/ 360 w 364"/>
                <a:gd name="T49" fmla="*/ 28 h 360"/>
                <a:gd name="T50" fmla="*/ 324 w 364"/>
                <a:gd name="T51" fmla="*/ 58 h 360"/>
                <a:gd name="T52" fmla="*/ 316 w 364"/>
                <a:gd name="T53" fmla="*/ 76 h 360"/>
                <a:gd name="T54" fmla="*/ 320 w 364"/>
                <a:gd name="T55" fmla="*/ 84 h 360"/>
                <a:gd name="T56" fmla="*/ 362 w 364"/>
                <a:gd name="T57" fmla="*/ 72 h 360"/>
                <a:gd name="T58" fmla="*/ 364 w 364"/>
                <a:gd name="T59" fmla="*/ 90 h 360"/>
                <a:gd name="T60" fmla="*/ 346 w 364"/>
                <a:gd name="T61" fmla="*/ 100 h 360"/>
                <a:gd name="T62" fmla="*/ 322 w 364"/>
                <a:gd name="T63" fmla="*/ 112 h 360"/>
                <a:gd name="T64" fmla="*/ 344 w 364"/>
                <a:gd name="T65" fmla="*/ 142 h 360"/>
                <a:gd name="T66" fmla="*/ 340 w 364"/>
                <a:gd name="T67" fmla="*/ 196 h 360"/>
                <a:gd name="T68" fmla="*/ 344 w 364"/>
                <a:gd name="T69" fmla="*/ 214 h 360"/>
                <a:gd name="T70" fmla="*/ 338 w 364"/>
                <a:gd name="T71" fmla="*/ 238 h 360"/>
                <a:gd name="T72" fmla="*/ 330 w 364"/>
                <a:gd name="T73" fmla="*/ 240 h 360"/>
                <a:gd name="T74" fmla="*/ 324 w 364"/>
                <a:gd name="T75" fmla="*/ 224 h 360"/>
                <a:gd name="T76" fmla="*/ 304 w 364"/>
                <a:gd name="T77" fmla="*/ 232 h 360"/>
                <a:gd name="T78" fmla="*/ 270 w 364"/>
                <a:gd name="T79" fmla="*/ 268 h 360"/>
                <a:gd name="T80" fmla="*/ 262 w 364"/>
                <a:gd name="T81" fmla="*/ 286 h 360"/>
                <a:gd name="T82" fmla="*/ 260 w 364"/>
                <a:gd name="T83" fmla="*/ 344 h 360"/>
                <a:gd name="T84" fmla="*/ 222 w 364"/>
                <a:gd name="T85" fmla="*/ 344 h 360"/>
                <a:gd name="T86" fmla="*/ 158 w 364"/>
                <a:gd name="T87" fmla="*/ 360 h 36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64" h="360">
                  <a:moveTo>
                    <a:pt x="158" y="360"/>
                  </a:moveTo>
                  <a:lnTo>
                    <a:pt x="158" y="360"/>
                  </a:lnTo>
                  <a:lnTo>
                    <a:pt x="138" y="356"/>
                  </a:lnTo>
                  <a:lnTo>
                    <a:pt x="126" y="352"/>
                  </a:lnTo>
                  <a:lnTo>
                    <a:pt x="116" y="346"/>
                  </a:lnTo>
                  <a:lnTo>
                    <a:pt x="108" y="340"/>
                  </a:lnTo>
                  <a:lnTo>
                    <a:pt x="86" y="274"/>
                  </a:lnTo>
                  <a:lnTo>
                    <a:pt x="66" y="258"/>
                  </a:lnTo>
                  <a:lnTo>
                    <a:pt x="48" y="256"/>
                  </a:lnTo>
                  <a:lnTo>
                    <a:pt x="50" y="240"/>
                  </a:lnTo>
                  <a:lnTo>
                    <a:pt x="46" y="226"/>
                  </a:lnTo>
                  <a:lnTo>
                    <a:pt x="40" y="212"/>
                  </a:lnTo>
                  <a:lnTo>
                    <a:pt x="34" y="200"/>
                  </a:lnTo>
                  <a:lnTo>
                    <a:pt x="24" y="188"/>
                  </a:lnTo>
                  <a:lnTo>
                    <a:pt x="14" y="178"/>
                  </a:lnTo>
                  <a:lnTo>
                    <a:pt x="0" y="162"/>
                  </a:lnTo>
                  <a:lnTo>
                    <a:pt x="0" y="156"/>
                  </a:lnTo>
                  <a:lnTo>
                    <a:pt x="2" y="150"/>
                  </a:lnTo>
                  <a:lnTo>
                    <a:pt x="10" y="140"/>
                  </a:lnTo>
                  <a:lnTo>
                    <a:pt x="18" y="130"/>
                  </a:lnTo>
                  <a:lnTo>
                    <a:pt x="26" y="122"/>
                  </a:lnTo>
                  <a:lnTo>
                    <a:pt x="26" y="114"/>
                  </a:lnTo>
                  <a:lnTo>
                    <a:pt x="28" y="110"/>
                  </a:lnTo>
                  <a:lnTo>
                    <a:pt x="32" y="104"/>
                  </a:lnTo>
                  <a:lnTo>
                    <a:pt x="36" y="102"/>
                  </a:lnTo>
                  <a:lnTo>
                    <a:pt x="48" y="94"/>
                  </a:lnTo>
                  <a:lnTo>
                    <a:pt x="58" y="88"/>
                  </a:lnTo>
                  <a:lnTo>
                    <a:pt x="70" y="68"/>
                  </a:lnTo>
                  <a:lnTo>
                    <a:pt x="70" y="38"/>
                  </a:lnTo>
                  <a:lnTo>
                    <a:pt x="70" y="24"/>
                  </a:lnTo>
                  <a:lnTo>
                    <a:pt x="72" y="16"/>
                  </a:lnTo>
                  <a:lnTo>
                    <a:pt x="80" y="14"/>
                  </a:lnTo>
                  <a:lnTo>
                    <a:pt x="90" y="8"/>
                  </a:lnTo>
                  <a:lnTo>
                    <a:pt x="94" y="6"/>
                  </a:lnTo>
                  <a:lnTo>
                    <a:pt x="100" y="6"/>
                  </a:lnTo>
                  <a:lnTo>
                    <a:pt x="106" y="6"/>
                  </a:lnTo>
                  <a:lnTo>
                    <a:pt x="112" y="10"/>
                  </a:lnTo>
                  <a:lnTo>
                    <a:pt x="140" y="10"/>
                  </a:lnTo>
                  <a:lnTo>
                    <a:pt x="146" y="6"/>
                  </a:lnTo>
                  <a:lnTo>
                    <a:pt x="152" y="2"/>
                  </a:lnTo>
                  <a:lnTo>
                    <a:pt x="160" y="0"/>
                  </a:lnTo>
                  <a:lnTo>
                    <a:pt x="168" y="0"/>
                  </a:lnTo>
                  <a:lnTo>
                    <a:pt x="186" y="4"/>
                  </a:lnTo>
                  <a:lnTo>
                    <a:pt x="202" y="8"/>
                  </a:lnTo>
                  <a:lnTo>
                    <a:pt x="212" y="16"/>
                  </a:lnTo>
                  <a:lnTo>
                    <a:pt x="224" y="22"/>
                  </a:lnTo>
                  <a:lnTo>
                    <a:pt x="230" y="24"/>
                  </a:lnTo>
                  <a:lnTo>
                    <a:pt x="238" y="26"/>
                  </a:lnTo>
                  <a:lnTo>
                    <a:pt x="246" y="24"/>
                  </a:lnTo>
                  <a:lnTo>
                    <a:pt x="254" y="22"/>
                  </a:lnTo>
                  <a:lnTo>
                    <a:pt x="264" y="14"/>
                  </a:lnTo>
                  <a:lnTo>
                    <a:pt x="274" y="4"/>
                  </a:lnTo>
                  <a:lnTo>
                    <a:pt x="280" y="2"/>
                  </a:lnTo>
                  <a:lnTo>
                    <a:pt x="286" y="0"/>
                  </a:lnTo>
                  <a:lnTo>
                    <a:pt x="292" y="2"/>
                  </a:lnTo>
                  <a:lnTo>
                    <a:pt x="300" y="8"/>
                  </a:lnTo>
                  <a:lnTo>
                    <a:pt x="324" y="18"/>
                  </a:lnTo>
                  <a:lnTo>
                    <a:pt x="364" y="22"/>
                  </a:lnTo>
                  <a:lnTo>
                    <a:pt x="360" y="28"/>
                  </a:lnTo>
                  <a:lnTo>
                    <a:pt x="352" y="34"/>
                  </a:lnTo>
                  <a:lnTo>
                    <a:pt x="332" y="48"/>
                  </a:lnTo>
                  <a:lnTo>
                    <a:pt x="324" y="58"/>
                  </a:lnTo>
                  <a:lnTo>
                    <a:pt x="318" y="66"/>
                  </a:lnTo>
                  <a:lnTo>
                    <a:pt x="316" y="72"/>
                  </a:lnTo>
                  <a:lnTo>
                    <a:pt x="316" y="76"/>
                  </a:lnTo>
                  <a:lnTo>
                    <a:pt x="316" y="80"/>
                  </a:lnTo>
                  <a:lnTo>
                    <a:pt x="320" y="84"/>
                  </a:lnTo>
                  <a:lnTo>
                    <a:pt x="350" y="84"/>
                  </a:lnTo>
                  <a:lnTo>
                    <a:pt x="362" y="72"/>
                  </a:lnTo>
                  <a:lnTo>
                    <a:pt x="364" y="82"/>
                  </a:lnTo>
                  <a:lnTo>
                    <a:pt x="364" y="90"/>
                  </a:lnTo>
                  <a:lnTo>
                    <a:pt x="360" y="96"/>
                  </a:lnTo>
                  <a:lnTo>
                    <a:pt x="346" y="100"/>
                  </a:lnTo>
                  <a:lnTo>
                    <a:pt x="338" y="104"/>
                  </a:lnTo>
                  <a:lnTo>
                    <a:pt x="322" y="112"/>
                  </a:lnTo>
                  <a:lnTo>
                    <a:pt x="324" y="132"/>
                  </a:lnTo>
                  <a:lnTo>
                    <a:pt x="344" y="142"/>
                  </a:lnTo>
                  <a:lnTo>
                    <a:pt x="340" y="166"/>
                  </a:lnTo>
                  <a:lnTo>
                    <a:pt x="340" y="196"/>
                  </a:lnTo>
                  <a:lnTo>
                    <a:pt x="342" y="204"/>
                  </a:lnTo>
                  <a:lnTo>
                    <a:pt x="344" y="214"/>
                  </a:lnTo>
                  <a:lnTo>
                    <a:pt x="342" y="228"/>
                  </a:lnTo>
                  <a:lnTo>
                    <a:pt x="340" y="232"/>
                  </a:lnTo>
                  <a:lnTo>
                    <a:pt x="338" y="238"/>
                  </a:lnTo>
                  <a:lnTo>
                    <a:pt x="330" y="240"/>
                  </a:lnTo>
                  <a:lnTo>
                    <a:pt x="328" y="226"/>
                  </a:lnTo>
                  <a:lnTo>
                    <a:pt x="324" y="224"/>
                  </a:lnTo>
                  <a:lnTo>
                    <a:pt x="320" y="224"/>
                  </a:lnTo>
                  <a:lnTo>
                    <a:pt x="312" y="226"/>
                  </a:lnTo>
                  <a:lnTo>
                    <a:pt x="304" y="232"/>
                  </a:lnTo>
                  <a:lnTo>
                    <a:pt x="296" y="240"/>
                  </a:lnTo>
                  <a:lnTo>
                    <a:pt x="280" y="256"/>
                  </a:lnTo>
                  <a:lnTo>
                    <a:pt x="270" y="268"/>
                  </a:lnTo>
                  <a:lnTo>
                    <a:pt x="266" y="278"/>
                  </a:lnTo>
                  <a:lnTo>
                    <a:pt x="262" y="286"/>
                  </a:lnTo>
                  <a:lnTo>
                    <a:pt x="260" y="344"/>
                  </a:lnTo>
                  <a:lnTo>
                    <a:pt x="250" y="342"/>
                  </a:lnTo>
                  <a:lnTo>
                    <a:pt x="222" y="344"/>
                  </a:lnTo>
                  <a:lnTo>
                    <a:pt x="200" y="346"/>
                  </a:lnTo>
                  <a:lnTo>
                    <a:pt x="180" y="352"/>
                  </a:lnTo>
                  <a:lnTo>
                    <a:pt x="158" y="36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9" name="Freeform 22"/>
            <p:cNvSpPr>
              <a:spLocks/>
            </p:cNvSpPr>
            <p:nvPr/>
          </p:nvSpPr>
          <p:spPr bwMode="auto">
            <a:xfrm>
              <a:off x="4975253" y="4273576"/>
              <a:ext cx="733429" cy="762005"/>
            </a:xfrm>
            <a:custGeom>
              <a:avLst/>
              <a:gdLst>
                <a:gd name="T0" fmla="*/ 360 w 462"/>
                <a:gd name="T1" fmla="*/ 474 h 480"/>
                <a:gd name="T2" fmla="*/ 328 w 462"/>
                <a:gd name="T3" fmla="*/ 448 h 480"/>
                <a:gd name="T4" fmla="*/ 300 w 462"/>
                <a:gd name="T5" fmla="*/ 412 h 480"/>
                <a:gd name="T6" fmla="*/ 282 w 462"/>
                <a:gd name="T7" fmla="*/ 362 h 480"/>
                <a:gd name="T8" fmla="*/ 252 w 462"/>
                <a:gd name="T9" fmla="*/ 340 h 480"/>
                <a:gd name="T10" fmla="*/ 230 w 462"/>
                <a:gd name="T11" fmla="*/ 340 h 480"/>
                <a:gd name="T12" fmla="*/ 214 w 462"/>
                <a:gd name="T13" fmla="*/ 346 h 480"/>
                <a:gd name="T14" fmla="*/ 196 w 462"/>
                <a:gd name="T15" fmla="*/ 376 h 480"/>
                <a:gd name="T16" fmla="*/ 176 w 462"/>
                <a:gd name="T17" fmla="*/ 402 h 480"/>
                <a:gd name="T18" fmla="*/ 152 w 462"/>
                <a:gd name="T19" fmla="*/ 428 h 480"/>
                <a:gd name="T20" fmla="*/ 144 w 462"/>
                <a:gd name="T21" fmla="*/ 430 h 480"/>
                <a:gd name="T22" fmla="*/ 118 w 462"/>
                <a:gd name="T23" fmla="*/ 442 h 480"/>
                <a:gd name="T24" fmla="*/ 72 w 462"/>
                <a:gd name="T25" fmla="*/ 434 h 480"/>
                <a:gd name="T26" fmla="*/ 38 w 462"/>
                <a:gd name="T27" fmla="*/ 416 h 480"/>
                <a:gd name="T28" fmla="*/ 46 w 462"/>
                <a:gd name="T29" fmla="*/ 386 h 480"/>
                <a:gd name="T30" fmla="*/ 42 w 462"/>
                <a:gd name="T31" fmla="*/ 360 h 480"/>
                <a:gd name="T32" fmla="*/ 2 w 462"/>
                <a:gd name="T33" fmla="*/ 312 h 480"/>
                <a:gd name="T34" fmla="*/ 10 w 462"/>
                <a:gd name="T35" fmla="*/ 228 h 480"/>
                <a:gd name="T36" fmla="*/ 0 w 462"/>
                <a:gd name="T37" fmla="*/ 168 h 480"/>
                <a:gd name="T38" fmla="*/ 4 w 462"/>
                <a:gd name="T39" fmla="*/ 166 h 480"/>
                <a:gd name="T40" fmla="*/ 64 w 462"/>
                <a:gd name="T41" fmla="*/ 212 h 480"/>
                <a:gd name="T42" fmla="*/ 82 w 462"/>
                <a:gd name="T43" fmla="*/ 216 h 480"/>
                <a:gd name="T44" fmla="*/ 110 w 462"/>
                <a:gd name="T45" fmla="*/ 208 h 480"/>
                <a:gd name="T46" fmla="*/ 148 w 462"/>
                <a:gd name="T47" fmla="*/ 172 h 480"/>
                <a:gd name="T48" fmla="*/ 176 w 462"/>
                <a:gd name="T49" fmla="*/ 116 h 480"/>
                <a:gd name="T50" fmla="*/ 210 w 462"/>
                <a:gd name="T51" fmla="*/ 62 h 480"/>
                <a:gd name="T52" fmla="*/ 232 w 462"/>
                <a:gd name="T53" fmla="*/ 4 h 480"/>
                <a:gd name="T54" fmla="*/ 272 w 462"/>
                <a:gd name="T55" fmla="*/ 0 h 480"/>
                <a:gd name="T56" fmla="*/ 306 w 462"/>
                <a:gd name="T57" fmla="*/ 10 h 480"/>
                <a:gd name="T58" fmla="*/ 352 w 462"/>
                <a:gd name="T59" fmla="*/ 50 h 480"/>
                <a:gd name="T60" fmla="*/ 394 w 462"/>
                <a:gd name="T61" fmla="*/ 60 h 480"/>
                <a:gd name="T62" fmla="*/ 444 w 462"/>
                <a:gd name="T63" fmla="*/ 98 h 480"/>
                <a:gd name="T64" fmla="*/ 462 w 462"/>
                <a:gd name="T65" fmla="*/ 134 h 480"/>
                <a:gd name="T66" fmla="*/ 430 w 462"/>
                <a:gd name="T67" fmla="*/ 158 h 480"/>
                <a:gd name="T68" fmla="*/ 402 w 462"/>
                <a:gd name="T69" fmla="*/ 182 h 480"/>
                <a:gd name="T70" fmla="*/ 336 w 462"/>
                <a:gd name="T71" fmla="*/ 188 h 480"/>
                <a:gd name="T72" fmla="*/ 292 w 462"/>
                <a:gd name="T73" fmla="*/ 192 h 480"/>
                <a:gd name="T74" fmla="*/ 284 w 462"/>
                <a:gd name="T75" fmla="*/ 218 h 480"/>
                <a:gd name="T76" fmla="*/ 288 w 462"/>
                <a:gd name="T77" fmla="*/ 236 h 480"/>
                <a:gd name="T78" fmla="*/ 284 w 462"/>
                <a:gd name="T79" fmla="*/ 276 h 480"/>
                <a:gd name="T80" fmla="*/ 304 w 462"/>
                <a:gd name="T81" fmla="*/ 296 h 480"/>
                <a:gd name="T82" fmla="*/ 362 w 462"/>
                <a:gd name="T83" fmla="*/ 364 h 480"/>
                <a:gd name="T84" fmla="*/ 372 w 462"/>
                <a:gd name="T85" fmla="*/ 400 h 48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62" h="480">
                  <a:moveTo>
                    <a:pt x="372" y="480"/>
                  </a:moveTo>
                  <a:lnTo>
                    <a:pt x="372" y="480"/>
                  </a:lnTo>
                  <a:lnTo>
                    <a:pt x="360" y="474"/>
                  </a:lnTo>
                  <a:lnTo>
                    <a:pt x="348" y="466"/>
                  </a:lnTo>
                  <a:lnTo>
                    <a:pt x="338" y="458"/>
                  </a:lnTo>
                  <a:lnTo>
                    <a:pt x="328" y="448"/>
                  </a:lnTo>
                  <a:lnTo>
                    <a:pt x="312" y="430"/>
                  </a:lnTo>
                  <a:lnTo>
                    <a:pt x="300" y="412"/>
                  </a:lnTo>
                  <a:lnTo>
                    <a:pt x="296" y="394"/>
                  </a:lnTo>
                  <a:lnTo>
                    <a:pt x="290" y="376"/>
                  </a:lnTo>
                  <a:lnTo>
                    <a:pt x="282" y="362"/>
                  </a:lnTo>
                  <a:lnTo>
                    <a:pt x="272" y="350"/>
                  </a:lnTo>
                  <a:lnTo>
                    <a:pt x="258" y="342"/>
                  </a:lnTo>
                  <a:lnTo>
                    <a:pt x="252" y="340"/>
                  </a:lnTo>
                  <a:lnTo>
                    <a:pt x="246" y="338"/>
                  </a:lnTo>
                  <a:lnTo>
                    <a:pt x="238" y="338"/>
                  </a:lnTo>
                  <a:lnTo>
                    <a:pt x="230" y="340"/>
                  </a:lnTo>
                  <a:lnTo>
                    <a:pt x="222" y="342"/>
                  </a:lnTo>
                  <a:lnTo>
                    <a:pt x="214" y="346"/>
                  </a:lnTo>
                  <a:lnTo>
                    <a:pt x="202" y="358"/>
                  </a:lnTo>
                  <a:lnTo>
                    <a:pt x="198" y="364"/>
                  </a:lnTo>
                  <a:lnTo>
                    <a:pt x="196" y="376"/>
                  </a:lnTo>
                  <a:lnTo>
                    <a:pt x="188" y="390"/>
                  </a:lnTo>
                  <a:lnTo>
                    <a:pt x="176" y="402"/>
                  </a:lnTo>
                  <a:lnTo>
                    <a:pt x="152" y="424"/>
                  </a:lnTo>
                  <a:lnTo>
                    <a:pt x="152" y="428"/>
                  </a:lnTo>
                  <a:lnTo>
                    <a:pt x="146" y="428"/>
                  </a:lnTo>
                  <a:lnTo>
                    <a:pt x="144" y="430"/>
                  </a:lnTo>
                  <a:lnTo>
                    <a:pt x="140" y="434"/>
                  </a:lnTo>
                  <a:lnTo>
                    <a:pt x="118" y="442"/>
                  </a:lnTo>
                  <a:lnTo>
                    <a:pt x="94" y="440"/>
                  </a:lnTo>
                  <a:lnTo>
                    <a:pt x="72" y="434"/>
                  </a:lnTo>
                  <a:lnTo>
                    <a:pt x="54" y="426"/>
                  </a:lnTo>
                  <a:lnTo>
                    <a:pt x="46" y="422"/>
                  </a:lnTo>
                  <a:lnTo>
                    <a:pt x="38" y="416"/>
                  </a:lnTo>
                  <a:lnTo>
                    <a:pt x="46" y="400"/>
                  </a:lnTo>
                  <a:lnTo>
                    <a:pt x="46" y="386"/>
                  </a:lnTo>
                  <a:lnTo>
                    <a:pt x="44" y="374"/>
                  </a:lnTo>
                  <a:lnTo>
                    <a:pt x="42" y="360"/>
                  </a:lnTo>
                  <a:lnTo>
                    <a:pt x="16" y="336"/>
                  </a:lnTo>
                  <a:lnTo>
                    <a:pt x="8" y="324"/>
                  </a:lnTo>
                  <a:lnTo>
                    <a:pt x="2" y="312"/>
                  </a:lnTo>
                  <a:lnTo>
                    <a:pt x="10" y="228"/>
                  </a:lnTo>
                  <a:lnTo>
                    <a:pt x="2" y="194"/>
                  </a:lnTo>
                  <a:lnTo>
                    <a:pt x="0" y="182"/>
                  </a:lnTo>
                  <a:lnTo>
                    <a:pt x="0" y="168"/>
                  </a:lnTo>
                  <a:lnTo>
                    <a:pt x="4" y="166"/>
                  </a:lnTo>
                  <a:lnTo>
                    <a:pt x="38" y="188"/>
                  </a:lnTo>
                  <a:lnTo>
                    <a:pt x="64" y="212"/>
                  </a:lnTo>
                  <a:lnTo>
                    <a:pt x="74" y="216"/>
                  </a:lnTo>
                  <a:lnTo>
                    <a:pt x="82" y="216"/>
                  </a:lnTo>
                  <a:lnTo>
                    <a:pt x="92" y="216"/>
                  </a:lnTo>
                  <a:lnTo>
                    <a:pt x="102" y="212"/>
                  </a:lnTo>
                  <a:lnTo>
                    <a:pt x="110" y="208"/>
                  </a:lnTo>
                  <a:lnTo>
                    <a:pt x="118" y="204"/>
                  </a:lnTo>
                  <a:lnTo>
                    <a:pt x="134" y="190"/>
                  </a:lnTo>
                  <a:lnTo>
                    <a:pt x="148" y="172"/>
                  </a:lnTo>
                  <a:lnTo>
                    <a:pt x="158" y="154"/>
                  </a:lnTo>
                  <a:lnTo>
                    <a:pt x="168" y="134"/>
                  </a:lnTo>
                  <a:lnTo>
                    <a:pt x="176" y="116"/>
                  </a:lnTo>
                  <a:lnTo>
                    <a:pt x="210" y="62"/>
                  </a:lnTo>
                  <a:lnTo>
                    <a:pt x="210" y="16"/>
                  </a:lnTo>
                  <a:lnTo>
                    <a:pt x="232" y="4"/>
                  </a:lnTo>
                  <a:lnTo>
                    <a:pt x="252" y="2"/>
                  </a:lnTo>
                  <a:lnTo>
                    <a:pt x="272" y="0"/>
                  </a:lnTo>
                  <a:lnTo>
                    <a:pt x="284" y="2"/>
                  </a:lnTo>
                  <a:lnTo>
                    <a:pt x="294" y="4"/>
                  </a:lnTo>
                  <a:lnTo>
                    <a:pt x="306" y="10"/>
                  </a:lnTo>
                  <a:lnTo>
                    <a:pt x="318" y="18"/>
                  </a:lnTo>
                  <a:lnTo>
                    <a:pt x="352" y="50"/>
                  </a:lnTo>
                  <a:lnTo>
                    <a:pt x="394" y="60"/>
                  </a:lnTo>
                  <a:lnTo>
                    <a:pt x="412" y="70"/>
                  </a:lnTo>
                  <a:lnTo>
                    <a:pt x="434" y="88"/>
                  </a:lnTo>
                  <a:lnTo>
                    <a:pt x="444" y="98"/>
                  </a:lnTo>
                  <a:lnTo>
                    <a:pt x="454" y="110"/>
                  </a:lnTo>
                  <a:lnTo>
                    <a:pt x="460" y="122"/>
                  </a:lnTo>
                  <a:lnTo>
                    <a:pt x="462" y="134"/>
                  </a:lnTo>
                  <a:lnTo>
                    <a:pt x="444" y="146"/>
                  </a:lnTo>
                  <a:lnTo>
                    <a:pt x="430" y="158"/>
                  </a:lnTo>
                  <a:lnTo>
                    <a:pt x="416" y="170"/>
                  </a:lnTo>
                  <a:lnTo>
                    <a:pt x="402" y="182"/>
                  </a:lnTo>
                  <a:lnTo>
                    <a:pt x="386" y="186"/>
                  </a:lnTo>
                  <a:lnTo>
                    <a:pt x="368" y="188"/>
                  </a:lnTo>
                  <a:lnTo>
                    <a:pt x="336" y="188"/>
                  </a:lnTo>
                  <a:lnTo>
                    <a:pt x="322" y="186"/>
                  </a:lnTo>
                  <a:lnTo>
                    <a:pt x="306" y="188"/>
                  </a:lnTo>
                  <a:lnTo>
                    <a:pt x="292" y="192"/>
                  </a:lnTo>
                  <a:lnTo>
                    <a:pt x="280" y="198"/>
                  </a:lnTo>
                  <a:lnTo>
                    <a:pt x="284" y="218"/>
                  </a:lnTo>
                  <a:lnTo>
                    <a:pt x="288" y="228"/>
                  </a:lnTo>
                  <a:lnTo>
                    <a:pt x="288" y="236"/>
                  </a:lnTo>
                  <a:lnTo>
                    <a:pt x="284" y="256"/>
                  </a:lnTo>
                  <a:lnTo>
                    <a:pt x="282" y="266"/>
                  </a:lnTo>
                  <a:lnTo>
                    <a:pt x="284" y="276"/>
                  </a:lnTo>
                  <a:lnTo>
                    <a:pt x="290" y="286"/>
                  </a:lnTo>
                  <a:lnTo>
                    <a:pt x="304" y="296"/>
                  </a:lnTo>
                  <a:lnTo>
                    <a:pt x="334" y="324"/>
                  </a:lnTo>
                  <a:lnTo>
                    <a:pt x="362" y="364"/>
                  </a:lnTo>
                  <a:lnTo>
                    <a:pt x="372" y="400"/>
                  </a:lnTo>
                  <a:lnTo>
                    <a:pt x="372" y="48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0" name="Freeform 23"/>
            <p:cNvSpPr>
              <a:spLocks/>
            </p:cNvSpPr>
            <p:nvPr/>
          </p:nvSpPr>
          <p:spPr bwMode="auto">
            <a:xfrm>
              <a:off x="5438806" y="4105300"/>
              <a:ext cx="1196982" cy="739780"/>
            </a:xfrm>
            <a:custGeom>
              <a:avLst/>
              <a:gdLst>
                <a:gd name="T0" fmla="*/ 72 w 754"/>
                <a:gd name="T1" fmla="*/ 452 h 466"/>
                <a:gd name="T2" fmla="*/ 4 w 754"/>
                <a:gd name="T3" fmla="*/ 380 h 466"/>
                <a:gd name="T4" fmla="*/ 2 w 754"/>
                <a:gd name="T5" fmla="*/ 362 h 466"/>
                <a:gd name="T6" fmla="*/ 6 w 754"/>
                <a:gd name="T7" fmla="*/ 348 h 466"/>
                <a:gd name="T8" fmla="*/ 0 w 754"/>
                <a:gd name="T9" fmla="*/ 310 h 466"/>
                <a:gd name="T10" fmla="*/ 18 w 754"/>
                <a:gd name="T11" fmla="*/ 304 h 466"/>
                <a:gd name="T12" fmla="*/ 96 w 754"/>
                <a:gd name="T13" fmla="*/ 304 h 466"/>
                <a:gd name="T14" fmla="*/ 138 w 754"/>
                <a:gd name="T15" fmla="*/ 276 h 466"/>
                <a:gd name="T16" fmla="*/ 178 w 754"/>
                <a:gd name="T17" fmla="*/ 244 h 466"/>
                <a:gd name="T18" fmla="*/ 180 w 754"/>
                <a:gd name="T19" fmla="*/ 226 h 466"/>
                <a:gd name="T20" fmla="*/ 126 w 754"/>
                <a:gd name="T21" fmla="*/ 166 h 466"/>
                <a:gd name="T22" fmla="*/ 100 w 754"/>
                <a:gd name="T23" fmla="*/ 144 h 466"/>
                <a:gd name="T24" fmla="*/ 98 w 754"/>
                <a:gd name="T25" fmla="*/ 96 h 466"/>
                <a:gd name="T26" fmla="*/ 136 w 754"/>
                <a:gd name="T27" fmla="*/ 66 h 466"/>
                <a:gd name="T28" fmla="*/ 146 w 754"/>
                <a:gd name="T29" fmla="*/ 54 h 466"/>
                <a:gd name="T30" fmla="*/ 140 w 754"/>
                <a:gd name="T31" fmla="*/ 30 h 466"/>
                <a:gd name="T32" fmla="*/ 118 w 754"/>
                <a:gd name="T33" fmla="*/ 10 h 466"/>
                <a:gd name="T34" fmla="*/ 108 w 754"/>
                <a:gd name="T35" fmla="*/ 0 h 466"/>
                <a:gd name="T36" fmla="*/ 234 w 754"/>
                <a:gd name="T37" fmla="*/ 6 h 466"/>
                <a:gd name="T38" fmla="*/ 246 w 754"/>
                <a:gd name="T39" fmla="*/ 22 h 466"/>
                <a:gd name="T40" fmla="*/ 276 w 754"/>
                <a:gd name="T41" fmla="*/ 46 h 466"/>
                <a:gd name="T42" fmla="*/ 314 w 754"/>
                <a:gd name="T43" fmla="*/ 62 h 466"/>
                <a:gd name="T44" fmla="*/ 338 w 754"/>
                <a:gd name="T45" fmla="*/ 72 h 466"/>
                <a:gd name="T46" fmla="*/ 494 w 754"/>
                <a:gd name="T47" fmla="*/ 100 h 466"/>
                <a:gd name="T48" fmla="*/ 504 w 754"/>
                <a:gd name="T49" fmla="*/ 116 h 466"/>
                <a:gd name="T50" fmla="*/ 524 w 754"/>
                <a:gd name="T51" fmla="*/ 136 h 466"/>
                <a:gd name="T52" fmla="*/ 618 w 754"/>
                <a:gd name="T53" fmla="*/ 158 h 466"/>
                <a:gd name="T54" fmla="*/ 626 w 754"/>
                <a:gd name="T55" fmla="*/ 160 h 466"/>
                <a:gd name="T56" fmla="*/ 660 w 754"/>
                <a:gd name="T57" fmla="*/ 164 h 466"/>
                <a:gd name="T58" fmla="*/ 670 w 754"/>
                <a:gd name="T59" fmla="*/ 174 h 466"/>
                <a:gd name="T60" fmla="*/ 684 w 754"/>
                <a:gd name="T61" fmla="*/ 192 h 466"/>
                <a:gd name="T62" fmla="*/ 702 w 754"/>
                <a:gd name="T63" fmla="*/ 196 h 466"/>
                <a:gd name="T64" fmla="*/ 718 w 754"/>
                <a:gd name="T65" fmla="*/ 208 h 466"/>
                <a:gd name="T66" fmla="*/ 708 w 754"/>
                <a:gd name="T67" fmla="*/ 228 h 466"/>
                <a:gd name="T68" fmla="*/ 702 w 754"/>
                <a:gd name="T69" fmla="*/ 250 h 466"/>
                <a:gd name="T70" fmla="*/ 724 w 754"/>
                <a:gd name="T71" fmla="*/ 274 h 466"/>
                <a:gd name="T72" fmla="*/ 732 w 754"/>
                <a:gd name="T73" fmla="*/ 298 h 466"/>
                <a:gd name="T74" fmla="*/ 740 w 754"/>
                <a:gd name="T75" fmla="*/ 320 h 466"/>
                <a:gd name="T76" fmla="*/ 754 w 754"/>
                <a:gd name="T77" fmla="*/ 330 h 466"/>
                <a:gd name="T78" fmla="*/ 734 w 754"/>
                <a:gd name="T79" fmla="*/ 338 h 466"/>
                <a:gd name="T80" fmla="*/ 692 w 754"/>
                <a:gd name="T81" fmla="*/ 354 h 466"/>
                <a:gd name="T82" fmla="*/ 640 w 754"/>
                <a:gd name="T83" fmla="*/ 392 h 466"/>
                <a:gd name="T84" fmla="*/ 616 w 754"/>
                <a:gd name="T85" fmla="*/ 414 h 466"/>
                <a:gd name="T86" fmla="*/ 582 w 754"/>
                <a:gd name="T87" fmla="*/ 424 h 466"/>
                <a:gd name="T88" fmla="*/ 562 w 754"/>
                <a:gd name="T89" fmla="*/ 434 h 466"/>
                <a:gd name="T90" fmla="*/ 544 w 754"/>
                <a:gd name="T91" fmla="*/ 448 h 466"/>
                <a:gd name="T92" fmla="*/ 512 w 754"/>
                <a:gd name="T93" fmla="*/ 422 h 466"/>
                <a:gd name="T94" fmla="*/ 482 w 754"/>
                <a:gd name="T95" fmla="*/ 408 h 466"/>
                <a:gd name="T96" fmla="*/ 450 w 754"/>
                <a:gd name="T97" fmla="*/ 380 h 466"/>
                <a:gd name="T98" fmla="*/ 426 w 754"/>
                <a:gd name="T99" fmla="*/ 384 h 466"/>
                <a:gd name="T100" fmla="*/ 410 w 754"/>
                <a:gd name="T101" fmla="*/ 404 h 466"/>
                <a:gd name="T102" fmla="*/ 358 w 754"/>
                <a:gd name="T103" fmla="*/ 392 h 466"/>
                <a:gd name="T104" fmla="*/ 286 w 754"/>
                <a:gd name="T105" fmla="*/ 352 h 466"/>
                <a:gd name="T106" fmla="*/ 252 w 754"/>
                <a:gd name="T107" fmla="*/ 346 h 466"/>
                <a:gd name="T108" fmla="*/ 200 w 754"/>
                <a:gd name="T109" fmla="*/ 338 h 466"/>
                <a:gd name="T110" fmla="*/ 184 w 754"/>
                <a:gd name="T111" fmla="*/ 350 h 466"/>
                <a:gd name="T112" fmla="*/ 202 w 754"/>
                <a:gd name="T113" fmla="*/ 380 h 466"/>
                <a:gd name="T114" fmla="*/ 196 w 754"/>
                <a:gd name="T115" fmla="*/ 392 h 466"/>
                <a:gd name="T116" fmla="*/ 164 w 754"/>
                <a:gd name="T117" fmla="*/ 390 h 466"/>
                <a:gd name="T118" fmla="*/ 128 w 754"/>
                <a:gd name="T119" fmla="*/ 406 h 466"/>
                <a:gd name="T120" fmla="*/ 96 w 754"/>
                <a:gd name="T121" fmla="*/ 454 h 466"/>
                <a:gd name="T122" fmla="*/ 80 w 754"/>
                <a:gd name="T123" fmla="*/ 466 h 4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54" h="466">
                  <a:moveTo>
                    <a:pt x="80" y="466"/>
                  </a:moveTo>
                  <a:lnTo>
                    <a:pt x="80" y="466"/>
                  </a:lnTo>
                  <a:lnTo>
                    <a:pt x="72" y="452"/>
                  </a:lnTo>
                  <a:lnTo>
                    <a:pt x="64" y="440"/>
                  </a:lnTo>
                  <a:lnTo>
                    <a:pt x="44" y="418"/>
                  </a:lnTo>
                  <a:lnTo>
                    <a:pt x="4" y="380"/>
                  </a:lnTo>
                  <a:lnTo>
                    <a:pt x="2" y="368"/>
                  </a:lnTo>
                  <a:lnTo>
                    <a:pt x="2" y="362"/>
                  </a:lnTo>
                  <a:lnTo>
                    <a:pt x="4" y="356"/>
                  </a:lnTo>
                  <a:lnTo>
                    <a:pt x="6" y="348"/>
                  </a:lnTo>
                  <a:lnTo>
                    <a:pt x="8" y="328"/>
                  </a:lnTo>
                  <a:lnTo>
                    <a:pt x="0" y="310"/>
                  </a:lnTo>
                  <a:lnTo>
                    <a:pt x="6" y="306"/>
                  </a:lnTo>
                  <a:lnTo>
                    <a:pt x="18" y="304"/>
                  </a:lnTo>
                  <a:lnTo>
                    <a:pt x="44" y="302"/>
                  </a:lnTo>
                  <a:lnTo>
                    <a:pt x="96" y="304"/>
                  </a:lnTo>
                  <a:lnTo>
                    <a:pt x="112" y="298"/>
                  </a:lnTo>
                  <a:lnTo>
                    <a:pt x="126" y="288"/>
                  </a:lnTo>
                  <a:lnTo>
                    <a:pt x="138" y="276"/>
                  </a:lnTo>
                  <a:lnTo>
                    <a:pt x="152" y="264"/>
                  </a:lnTo>
                  <a:lnTo>
                    <a:pt x="178" y="244"/>
                  </a:lnTo>
                  <a:lnTo>
                    <a:pt x="180" y="226"/>
                  </a:lnTo>
                  <a:lnTo>
                    <a:pt x="162" y="200"/>
                  </a:lnTo>
                  <a:lnTo>
                    <a:pt x="144" y="182"/>
                  </a:lnTo>
                  <a:lnTo>
                    <a:pt x="126" y="166"/>
                  </a:lnTo>
                  <a:lnTo>
                    <a:pt x="106" y="156"/>
                  </a:lnTo>
                  <a:lnTo>
                    <a:pt x="100" y="144"/>
                  </a:lnTo>
                  <a:lnTo>
                    <a:pt x="98" y="96"/>
                  </a:lnTo>
                  <a:lnTo>
                    <a:pt x="114" y="80"/>
                  </a:lnTo>
                  <a:lnTo>
                    <a:pt x="124" y="72"/>
                  </a:lnTo>
                  <a:lnTo>
                    <a:pt x="136" y="66"/>
                  </a:lnTo>
                  <a:lnTo>
                    <a:pt x="142" y="60"/>
                  </a:lnTo>
                  <a:lnTo>
                    <a:pt x="146" y="54"/>
                  </a:lnTo>
                  <a:lnTo>
                    <a:pt x="146" y="48"/>
                  </a:lnTo>
                  <a:lnTo>
                    <a:pt x="146" y="42"/>
                  </a:lnTo>
                  <a:lnTo>
                    <a:pt x="140" y="30"/>
                  </a:lnTo>
                  <a:lnTo>
                    <a:pt x="134" y="22"/>
                  </a:lnTo>
                  <a:lnTo>
                    <a:pt x="118" y="10"/>
                  </a:lnTo>
                  <a:lnTo>
                    <a:pt x="112" y="6"/>
                  </a:lnTo>
                  <a:lnTo>
                    <a:pt x="108" y="0"/>
                  </a:lnTo>
                  <a:lnTo>
                    <a:pt x="196" y="0"/>
                  </a:lnTo>
                  <a:lnTo>
                    <a:pt x="234" y="6"/>
                  </a:lnTo>
                  <a:lnTo>
                    <a:pt x="238" y="14"/>
                  </a:lnTo>
                  <a:lnTo>
                    <a:pt x="246" y="22"/>
                  </a:lnTo>
                  <a:lnTo>
                    <a:pt x="254" y="30"/>
                  </a:lnTo>
                  <a:lnTo>
                    <a:pt x="264" y="38"/>
                  </a:lnTo>
                  <a:lnTo>
                    <a:pt x="276" y="46"/>
                  </a:lnTo>
                  <a:lnTo>
                    <a:pt x="288" y="52"/>
                  </a:lnTo>
                  <a:lnTo>
                    <a:pt x="300" y="58"/>
                  </a:lnTo>
                  <a:lnTo>
                    <a:pt x="314" y="62"/>
                  </a:lnTo>
                  <a:lnTo>
                    <a:pt x="338" y="72"/>
                  </a:lnTo>
                  <a:lnTo>
                    <a:pt x="456" y="74"/>
                  </a:lnTo>
                  <a:lnTo>
                    <a:pt x="494" y="100"/>
                  </a:lnTo>
                  <a:lnTo>
                    <a:pt x="498" y="108"/>
                  </a:lnTo>
                  <a:lnTo>
                    <a:pt x="504" y="116"/>
                  </a:lnTo>
                  <a:lnTo>
                    <a:pt x="512" y="126"/>
                  </a:lnTo>
                  <a:lnTo>
                    <a:pt x="524" y="136"/>
                  </a:lnTo>
                  <a:lnTo>
                    <a:pt x="578" y="140"/>
                  </a:lnTo>
                  <a:lnTo>
                    <a:pt x="618" y="158"/>
                  </a:lnTo>
                  <a:lnTo>
                    <a:pt x="622" y="160"/>
                  </a:lnTo>
                  <a:lnTo>
                    <a:pt x="626" y="160"/>
                  </a:lnTo>
                  <a:lnTo>
                    <a:pt x="638" y="160"/>
                  </a:lnTo>
                  <a:lnTo>
                    <a:pt x="652" y="162"/>
                  </a:lnTo>
                  <a:lnTo>
                    <a:pt x="660" y="164"/>
                  </a:lnTo>
                  <a:lnTo>
                    <a:pt x="668" y="170"/>
                  </a:lnTo>
                  <a:lnTo>
                    <a:pt x="670" y="174"/>
                  </a:lnTo>
                  <a:lnTo>
                    <a:pt x="672" y="180"/>
                  </a:lnTo>
                  <a:lnTo>
                    <a:pt x="676" y="186"/>
                  </a:lnTo>
                  <a:lnTo>
                    <a:pt x="684" y="192"/>
                  </a:lnTo>
                  <a:lnTo>
                    <a:pt x="690" y="194"/>
                  </a:lnTo>
                  <a:lnTo>
                    <a:pt x="702" y="196"/>
                  </a:lnTo>
                  <a:lnTo>
                    <a:pt x="710" y="198"/>
                  </a:lnTo>
                  <a:lnTo>
                    <a:pt x="714" y="202"/>
                  </a:lnTo>
                  <a:lnTo>
                    <a:pt x="718" y="208"/>
                  </a:lnTo>
                  <a:lnTo>
                    <a:pt x="720" y="214"/>
                  </a:lnTo>
                  <a:lnTo>
                    <a:pt x="708" y="228"/>
                  </a:lnTo>
                  <a:lnTo>
                    <a:pt x="706" y="236"/>
                  </a:lnTo>
                  <a:lnTo>
                    <a:pt x="702" y="250"/>
                  </a:lnTo>
                  <a:lnTo>
                    <a:pt x="708" y="256"/>
                  </a:lnTo>
                  <a:lnTo>
                    <a:pt x="716" y="264"/>
                  </a:lnTo>
                  <a:lnTo>
                    <a:pt x="724" y="274"/>
                  </a:lnTo>
                  <a:lnTo>
                    <a:pt x="732" y="290"/>
                  </a:lnTo>
                  <a:lnTo>
                    <a:pt x="732" y="298"/>
                  </a:lnTo>
                  <a:lnTo>
                    <a:pt x="734" y="310"/>
                  </a:lnTo>
                  <a:lnTo>
                    <a:pt x="736" y="316"/>
                  </a:lnTo>
                  <a:lnTo>
                    <a:pt x="740" y="320"/>
                  </a:lnTo>
                  <a:lnTo>
                    <a:pt x="746" y="326"/>
                  </a:lnTo>
                  <a:lnTo>
                    <a:pt x="754" y="330"/>
                  </a:lnTo>
                  <a:lnTo>
                    <a:pt x="754" y="334"/>
                  </a:lnTo>
                  <a:lnTo>
                    <a:pt x="734" y="338"/>
                  </a:lnTo>
                  <a:lnTo>
                    <a:pt x="718" y="342"/>
                  </a:lnTo>
                  <a:lnTo>
                    <a:pt x="704" y="348"/>
                  </a:lnTo>
                  <a:lnTo>
                    <a:pt x="692" y="354"/>
                  </a:lnTo>
                  <a:lnTo>
                    <a:pt x="670" y="372"/>
                  </a:lnTo>
                  <a:lnTo>
                    <a:pt x="640" y="392"/>
                  </a:lnTo>
                  <a:lnTo>
                    <a:pt x="634" y="396"/>
                  </a:lnTo>
                  <a:lnTo>
                    <a:pt x="626" y="400"/>
                  </a:lnTo>
                  <a:lnTo>
                    <a:pt x="616" y="414"/>
                  </a:lnTo>
                  <a:lnTo>
                    <a:pt x="598" y="420"/>
                  </a:lnTo>
                  <a:lnTo>
                    <a:pt x="582" y="424"/>
                  </a:lnTo>
                  <a:lnTo>
                    <a:pt x="576" y="426"/>
                  </a:lnTo>
                  <a:lnTo>
                    <a:pt x="570" y="430"/>
                  </a:lnTo>
                  <a:lnTo>
                    <a:pt x="562" y="434"/>
                  </a:lnTo>
                  <a:lnTo>
                    <a:pt x="556" y="442"/>
                  </a:lnTo>
                  <a:lnTo>
                    <a:pt x="544" y="448"/>
                  </a:lnTo>
                  <a:lnTo>
                    <a:pt x="512" y="422"/>
                  </a:lnTo>
                  <a:lnTo>
                    <a:pt x="500" y="418"/>
                  </a:lnTo>
                  <a:lnTo>
                    <a:pt x="490" y="414"/>
                  </a:lnTo>
                  <a:lnTo>
                    <a:pt x="482" y="408"/>
                  </a:lnTo>
                  <a:lnTo>
                    <a:pt x="474" y="402"/>
                  </a:lnTo>
                  <a:lnTo>
                    <a:pt x="462" y="390"/>
                  </a:lnTo>
                  <a:lnTo>
                    <a:pt x="450" y="380"/>
                  </a:lnTo>
                  <a:lnTo>
                    <a:pt x="434" y="382"/>
                  </a:lnTo>
                  <a:lnTo>
                    <a:pt x="426" y="384"/>
                  </a:lnTo>
                  <a:lnTo>
                    <a:pt x="420" y="392"/>
                  </a:lnTo>
                  <a:lnTo>
                    <a:pt x="410" y="404"/>
                  </a:lnTo>
                  <a:lnTo>
                    <a:pt x="392" y="402"/>
                  </a:lnTo>
                  <a:lnTo>
                    <a:pt x="374" y="398"/>
                  </a:lnTo>
                  <a:lnTo>
                    <a:pt x="358" y="392"/>
                  </a:lnTo>
                  <a:lnTo>
                    <a:pt x="342" y="384"/>
                  </a:lnTo>
                  <a:lnTo>
                    <a:pt x="312" y="366"/>
                  </a:lnTo>
                  <a:lnTo>
                    <a:pt x="286" y="352"/>
                  </a:lnTo>
                  <a:lnTo>
                    <a:pt x="268" y="348"/>
                  </a:lnTo>
                  <a:lnTo>
                    <a:pt x="252" y="346"/>
                  </a:lnTo>
                  <a:lnTo>
                    <a:pt x="228" y="338"/>
                  </a:lnTo>
                  <a:lnTo>
                    <a:pt x="200" y="338"/>
                  </a:lnTo>
                  <a:lnTo>
                    <a:pt x="192" y="342"/>
                  </a:lnTo>
                  <a:lnTo>
                    <a:pt x="186" y="344"/>
                  </a:lnTo>
                  <a:lnTo>
                    <a:pt x="184" y="350"/>
                  </a:lnTo>
                  <a:lnTo>
                    <a:pt x="186" y="358"/>
                  </a:lnTo>
                  <a:lnTo>
                    <a:pt x="192" y="368"/>
                  </a:lnTo>
                  <a:lnTo>
                    <a:pt x="202" y="380"/>
                  </a:lnTo>
                  <a:lnTo>
                    <a:pt x="196" y="392"/>
                  </a:lnTo>
                  <a:lnTo>
                    <a:pt x="182" y="390"/>
                  </a:lnTo>
                  <a:lnTo>
                    <a:pt x="164" y="390"/>
                  </a:lnTo>
                  <a:lnTo>
                    <a:pt x="150" y="394"/>
                  </a:lnTo>
                  <a:lnTo>
                    <a:pt x="138" y="398"/>
                  </a:lnTo>
                  <a:lnTo>
                    <a:pt x="128" y="406"/>
                  </a:lnTo>
                  <a:lnTo>
                    <a:pt x="118" y="414"/>
                  </a:lnTo>
                  <a:lnTo>
                    <a:pt x="112" y="426"/>
                  </a:lnTo>
                  <a:lnTo>
                    <a:pt x="96" y="454"/>
                  </a:lnTo>
                  <a:lnTo>
                    <a:pt x="88" y="460"/>
                  </a:lnTo>
                  <a:lnTo>
                    <a:pt x="80" y="466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1" name="Freeform 24"/>
            <p:cNvSpPr>
              <a:spLocks/>
            </p:cNvSpPr>
            <p:nvPr/>
          </p:nvSpPr>
          <p:spPr bwMode="auto">
            <a:xfrm>
              <a:off x="6423062" y="3759223"/>
              <a:ext cx="739780" cy="911231"/>
            </a:xfrm>
            <a:custGeom>
              <a:avLst/>
              <a:gdLst>
                <a:gd name="T0" fmla="*/ 212 w 466"/>
                <a:gd name="T1" fmla="*/ 570 h 574"/>
                <a:gd name="T2" fmla="*/ 202 w 466"/>
                <a:gd name="T3" fmla="*/ 516 h 574"/>
                <a:gd name="T4" fmla="*/ 166 w 466"/>
                <a:gd name="T5" fmla="*/ 522 h 574"/>
                <a:gd name="T6" fmla="*/ 148 w 466"/>
                <a:gd name="T7" fmla="*/ 546 h 574"/>
                <a:gd name="T8" fmla="*/ 140 w 466"/>
                <a:gd name="T9" fmla="*/ 538 h 574"/>
                <a:gd name="T10" fmla="*/ 122 w 466"/>
                <a:gd name="T11" fmla="*/ 520 h 574"/>
                <a:gd name="T12" fmla="*/ 114 w 466"/>
                <a:gd name="T13" fmla="*/ 490 h 574"/>
                <a:gd name="T14" fmla="*/ 102 w 466"/>
                <a:gd name="T15" fmla="*/ 470 h 574"/>
                <a:gd name="T16" fmla="*/ 100 w 466"/>
                <a:gd name="T17" fmla="*/ 446 h 574"/>
                <a:gd name="T18" fmla="*/ 106 w 466"/>
                <a:gd name="T19" fmla="*/ 416 h 574"/>
                <a:gd name="T20" fmla="*/ 68 w 466"/>
                <a:gd name="T21" fmla="*/ 398 h 574"/>
                <a:gd name="T22" fmla="*/ 58 w 466"/>
                <a:gd name="T23" fmla="*/ 380 h 574"/>
                <a:gd name="T24" fmla="*/ 56 w 466"/>
                <a:gd name="T25" fmla="*/ 366 h 574"/>
                <a:gd name="T26" fmla="*/ 86 w 466"/>
                <a:gd name="T27" fmla="*/ 346 h 574"/>
                <a:gd name="T28" fmla="*/ 96 w 466"/>
                <a:gd name="T29" fmla="*/ 284 h 574"/>
                <a:gd name="T30" fmla="*/ 78 w 466"/>
                <a:gd name="T31" fmla="*/ 252 h 574"/>
                <a:gd name="T32" fmla="*/ 48 w 466"/>
                <a:gd name="T33" fmla="*/ 262 h 574"/>
                <a:gd name="T34" fmla="*/ 30 w 466"/>
                <a:gd name="T35" fmla="*/ 252 h 574"/>
                <a:gd name="T36" fmla="*/ 0 w 466"/>
                <a:gd name="T37" fmla="*/ 202 h 574"/>
                <a:gd name="T38" fmla="*/ 10 w 466"/>
                <a:gd name="T39" fmla="*/ 180 h 574"/>
                <a:gd name="T40" fmla="*/ 42 w 466"/>
                <a:gd name="T41" fmla="*/ 148 h 574"/>
                <a:gd name="T42" fmla="*/ 44 w 466"/>
                <a:gd name="T43" fmla="*/ 72 h 574"/>
                <a:gd name="T44" fmla="*/ 58 w 466"/>
                <a:gd name="T45" fmla="*/ 74 h 574"/>
                <a:gd name="T46" fmla="*/ 76 w 466"/>
                <a:gd name="T47" fmla="*/ 110 h 574"/>
                <a:gd name="T48" fmla="*/ 110 w 466"/>
                <a:gd name="T49" fmla="*/ 120 h 574"/>
                <a:gd name="T50" fmla="*/ 126 w 466"/>
                <a:gd name="T51" fmla="*/ 80 h 574"/>
                <a:gd name="T52" fmla="*/ 134 w 466"/>
                <a:gd name="T53" fmla="*/ 54 h 574"/>
                <a:gd name="T54" fmla="*/ 102 w 466"/>
                <a:gd name="T55" fmla="*/ 6 h 574"/>
                <a:gd name="T56" fmla="*/ 118 w 466"/>
                <a:gd name="T57" fmla="*/ 0 h 574"/>
                <a:gd name="T58" fmla="*/ 150 w 466"/>
                <a:gd name="T59" fmla="*/ 40 h 574"/>
                <a:gd name="T60" fmla="*/ 176 w 466"/>
                <a:gd name="T61" fmla="*/ 80 h 574"/>
                <a:gd name="T62" fmla="*/ 264 w 466"/>
                <a:gd name="T63" fmla="*/ 106 h 574"/>
                <a:gd name="T64" fmla="*/ 294 w 466"/>
                <a:gd name="T65" fmla="*/ 174 h 574"/>
                <a:gd name="T66" fmla="*/ 318 w 466"/>
                <a:gd name="T67" fmla="*/ 202 h 574"/>
                <a:gd name="T68" fmla="*/ 358 w 466"/>
                <a:gd name="T69" fmla="*/ 194 h 574"/>
                <a:gd name="T70" fmla="*/ 362 w 466"/>
                <a:gd name="T71" fmla="*/ 180 h 574"/>
                <a:gd name="T72" fmla="*/ 388 w 466"/>
                <a:gd name="T73" fmla="*/ 194 h 574"/>
                <a:gd name="T74" fmla="*/ 382 w 466"/>
                <a:gd name="T75" fmla="*/ 224 h 574"/>
                <a:gd name="T76" fmla="*/ 338 w 466"/>
                <a:gd name="T77" fmla="*/ 250 h 574"/>
                <a:gd name="T78" fmla="*/ 330 w 466"/>
                <a:gd name="T79" fmla="*/ 280 h 574"/>
                <a:gd name="T80" fmla="*/ 326 w 466"/>
                <a:gd name="T81" fmla="*/ 302 h 574"/>
                <a:gd name="T82" fmla="*/ 380 w 466"/>
                <a:gd name="T83" fmla="*/ 346 h 574"/>
                <a:gd name="T84" fmla="*/ 392 w 466"/>
                <a:gd name="T85" fmla="*/ 360 h 574"/>
                <a:gd name="T86" fmla="*/ 456 w 466"/>
                <a:gd name="T87" fmla="*/ 378 h 574"/>
                <a:gd name="T88" fmla="*/ 466 w 466"/>
                <a:gd name="T89" fmla="*/ 402 h 574"/>
                <a:gd name="T90" fmla="*/ 426 w 466"/>
                <a:gd name="T91" fmla="*/ 420 h 574"/>
                <a:gd name="T92" fmla="*/ 416 w 466"/>
                <a:gd name="T93" fmla="*/ 440 h 574"/>
                <a:gd name="T94" fmla="*/ 420 w 466"/>
                <a:gd name="T95" fmla="*/ 460 h 574"/>
                <a:gd name="T96" fmla="*/ 400 w 466"/>
                <a:gd name="T97" fmla="*/ 522 h 574"/>
                <a:gd name="T98" fmla="*/ 378 w 466"/>
                <a:gd name="T99" fmla="*/ 546 h 574"/>
                <a:gd name="T100" fmla="*/ 330 w 466"/>
                <a:gd name="T101" fmla="*/ 560 h 574"/>
                <a:gd name="T102" fmla="*/ 278 w 466"/>
                <a:gd name="T103" fmla="*/ 566 h 574"/>
                <a:gd name="T104" fmla="*/ 256 w 466"/>
                <a:gd name="T105" fmla="*/ 536 h 574"/>
                <a:gd name="T106" fmla="*/ 238 w 466"/>
                <a:gd name="T107" fmla="*/ 532 h 574"/>
                <a:gd name="T108" fmla="*/ 226 w 466"/>
                <a:gd name="T109" fmla="*/ 574 h 5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66" h="574">
                  <a:moveTo>
                    <a:pt x="216" y="574"/>
                  </a:moveTo>
                  <a:lnTo>
                    <a:pt x="216" y="574"/>
                  </a:lnTo>
                  <a:lnTo>
                    <a:pt x="212" y="570"/>
                  </a:lnTo>
                  <a:lnTo>
                    <a:pt x="212" y="524"/>
                  </a:lnTo>
                  <a:lnTo>
                    <a:pt x="202" y="516"/>
                  </a:lnTo>
                  <a:lnTo>
                    <a:pt x="182" y="516"/>
                  </a:lnTo>
                  <a:lnTo>
                    <a:pt x="176" y="518"/>
                  </a:lnTo>
                  <a:lnTo>
                    <a:pt x="170" y="520"/>
                  </a:lnTo>
                  <a:lnTo>
                    <a:pt x="166" y="522"/>
                  </a:lnTo>
                  <a:lnTo>
                    <a:pt x="162" y="528"/>
                  </a:lnTo>
                  <a:lnTo>
                    <a:pt x="154" y="542"/>
                  </a:lnTo>
                  <a:lnTo>
                    <a:pt x="148" y="546"/>
                  </a:lnTo>
                  <a:lnTo>
                    <a:pt x="144" y="548"/>
                  </a:lnTo>
                  <a:lnTo>
                    <a:pt x="142" y="542"/>
                  </a:lnTo>
                  <a:lnTo>
                    <a:pt x="140" y="538"/>
                  </a:lnTo>
                  <a:lnTo>
                    <a:pt x="130" y="532"/>
                  </a:lnTo>
                  <a:lnTo>
                    <a:pt x="122" y="520"/>
                  </a:lnTo>
                  <a:lnTo>
                    <a:pt x="122" y="510"/>
                  </a:lnTo>
                  <a:lnTo>
                    <a:pt x="120" y="502"/>
                  </a:lnTo>
                  <a:lnTo>
                    <a:pt x="118" y="494"/>
                  </a:lnTo>
                  <a:lnTo>
                    <a:pt x="114" y="490"/>
                  </a:lnTo>
                  <a:lnTo>
                    <a:pt x="108" y="480"/>
                  </a:lnTo>
                  <a:lnTo>
                    <a:pt x="104" y="476"/>
                  </a:lnTo>
                  <a:lnTo>
                    <a:pt x="102" y="470"/>
                  </a:lnTo>
                  <a:lnTo>
                    <a:pt x="94" y="462"/>
                  </a:lnTo>
                  <a:lnTo>
                    <a:pt x="94" y="452"/>
                  </a:lnTo>
                  <a:lnTo>
                    <a:pt x="100" y="446"/>
                  </a:lnTo>
                  <a:lnTo>
                    <a:pt x="112" y="436"/>
                  </a:lnTo>
                  <a:lnTo>
                    <a:pt x="110" y="424"/>
                  </a:lnTo>
                  <a:lnTo>
                    <a:pt x="106" y="416"/>
                  </a:lnTo>
                  <a:lnTo>
                    <a:pt x="100" y="410"/>
                  </a:lnTo>
                  <a:lnTo>
                    <a:pt x="92" y="406"/>
                  </a:lnTo>
                  <a:lnTo>
                    <a:pt x="74" y="400"/>
                  </a:lnTo>
                  <a:lnTo>
                    <a:pt x="68" y="398"/>
                  </a:lnTo>
                  <a:lnTo>
                    <a:pt x="60" y="394"/>
                  </a:lnTo>
                  <a:lnTo>
                    <a:pt x="58" y="380"/>
                  </a:lnTo>
                  <a:lnTo>
                    <a:pt x="54" y="376"/>
                  </a:lnTo>
                  <a:lnTo>
                    <a:pt x="54" y="370"/>
                  </a:lnTo>
                  <a:lnTo>
                    <a:pt x="56" y="366"/>
                  </a:lnTo>
                  <a:lnTo>
                    <a:pt x="64" y="356"/>
                  </a:lnTo>
                  <a:lnTo>
                    <a:pt x="74" y="350"/>
                  </a:lnTo>
                  <a:lnTo>
                    <a:pt x="86" y="346"/>
                  </a:lnTo>
                  <a:lnTo>
                    <a:pt x="102" y="326"/>
                  </a:lnTo>
                  <a:lnTo>
                    <a:pt x="100" y="304"/>
                  </a:lnTo>
                  <a:lnTo>
                    <a:pt x="96" y="284"/>
                  </a:lnTo>
                  <a:lnTo>
                    <a:pt x="88" y="266"/>
                  </a:lnTo>
                  <a:lnTo>
                    <a:pt x="84" y="260"/>
                  </a:lnTo>
                  <a:lnTo>
                    <a:pt x="78" y="252"/>
                  </a:lnTo>
                  <a:lnTo>
                    <a:pt x="56" y="252"/>
                  </a:lnTo>
                  <a:lnTo>
                    <a:pt x="48" y="262"/>
                  </a:lnTo>
                  <a:lnTo>
                    <a:pt x="40" y="264"/>
                  </a:lnTo>
                  <a:lnTo>
                    <a:pt x="34" y="258"/>
                  </a:lnTo>
                  <a:lnTo>
                    <a:pt x="30" y="252"/>
                  </a:lnTo>
                  <a:lnTo>
                    <a:pt x="24" y="238"/>
                  </a:lnTo>
                  <a:lnTo>
                    <a:pt x="20" y="216"/>
                  </a:lnTo>
                  <a:lnTo>
                    <a:pt x="0" y="202"/>
                  </a:lnTo>
                  <a:lnTo>
                    <a:pt x="2" y="194"/>
                  </a:lnTo>
                  <a:lnTo>
                    <a:pt x="6" y="186"/>
                  </a:lnTo>
                  <a:lnTo>
                    <a:pt x="10" y="180"/>
                  </a:lnTo>
                  <a:lnTo>
                    <a:pt x="16" y="172"/>
                  </a:lnTo>
                  <a:lnTo>
                    <a:pt x="30" y="160"/>
                  </a:lnTo>
                  <a:lnTo>
                    <a:pt x="42" y="148"/>
                  </a:lnTo>
                  <a:lnTo>
                    <a:pt x="46" y="128"/>
                  </a:lnTo>
                  <a:lnTo>
                    <a:pt x="46" y="108"/>
                  </a:lnTo>
                  <a:lnTo>
                    <a:pt x="44" y="72"/>
                  </a:lnTo>
                  <a:lnTo>
                    <a:pt x="48" y="70"/>
                  </a:lnTo>
                  <a:lnTo>
                    <a:pt x="58" y="74"/>
                  </a:lnTo>
                  <a:lnTo>
                    <a:pt x="60" y="82"/>
                  </a:lnTo>
                  <a:lnTo>
                    <a:pt x="66" y="96"/>
                  </a:lnTo>
                  <a:lnTo>
                    <a:pt x="72" y="104"/>
                  </a:lnTo>
                  <a:lnTo>
                    <a:pt x="76" y="110"/>
                  </a:lnTo>
                  <a:lnTo>
                    <a:pt x="82" y="116"/>
                  </a:lnTo>
                  <a:lnTo>
                    <a:pt x="90" y="120"/>
                  </a:lnTo>
                  <a:lnTo>
                    <a:pt x="110" y="120"/>
                  </a:lnTo>
                  <a:lnTo>
                    <a:pt x="118" y="104"/>
                  </a:lnTo>
                  <a:lnTo>
                    <a:pt x="122" y="92"/>
                  </a:lnTo>
                  <a:lnTo>
                    <a:pt x="126" y="80"/>
                  </a:lnTo>
                  <a:lnTo>
                    <a:pt x="132" y="66"/>
                  </a:lnTo>
                  <a:lnTo>
                    <a:pt x="134" y="54"/>
                  </a:lnTo>
                  <a:lnTo>
                    <a:pt x="96" y="18"/>
                  </a:lnTo>
                  <a:lnTo>
                    <a:pt x="98" y="10"/>
                  </a:lnTo>
                  <a:lnTo>
                    <a:pt x="102" y="6"/>
                  </a:lnTo>
                  <a:lnTo>
                    <a:pt x="106" y="4"/>
                  </a:lnTo>
                  <a:lnTo>
                    <a:pt x="112" y="0"/>
                  </a:lnTo>
                  <a:lnTo>
                    <a:pt x="118" y="0"/>
                  </a:lnTo>
                  <a:lnTo>
                    <a:pt x="128" y="12"/>
                  </a:lnTo>
                  <a:lnTo>
                    <a:pt x="140" y="24"/>
                  </a:lnTo>
                  <a:lnTo>
                    <a:pt x="150" y="40"/>
                  </a:lnTo>
                  <a:lnTo>
                    <a:pt x="160" y="60"/>
                  </a:lnTo>
                  <a:lnTo>
                    <a:pt x="176" y="80"/>
                  </a:lnTo>
                  <a:lnTo>
                    <a:pt x="248" y="94"/>
                  </a:lnTo>
                  <a:lnTo>
                    <a:pt x="264" y="106"/>
                  </a:lnTo>
                  <a:lnTo>
                    <a:pt x="272" y="126"/>
                  </a:lnTo>
                  <a:lnTo>
                    <a:pt x="280" y="150"/>
                  </a:lnTo>
                  <a:lnTo>
                    <a:pt x="286" y="162"/>
                  </a:lnTo>
                  <a:lnTo>
                    <a:pt x="294" y="174"/>
                  </a:lnTo>
                  <a:lnTo>
                    <a:pt x="302" y="184"/>
                  </a:lnTo>
                  <a:lnTo>
                    <a:pt x="314" y="194"/>
                  </a:lnTo>
                  <a:lnTo>
                    <a:pt x="318" y="202"/>
                  </a:lnTo>
                  <a:lnTo>
                    <a:pt x="336" y="200"/>
                  </a:lnTo>
                  <a:lnTo>
                    <a:pt x="348" y="198"/>
                  </a:lnTo>
                  <a:lnTo>
                    <a:pt x="358" y="194"/>
                  </a:lnTo>
                  <a:lnTo>
                    <a:pt x="360" y="182"/>
                  </a:lnTo>
                  <a:lnTo>
                    <a:pt x="360" y="180"/>
                  </a:lnTo>
                  <a:lnTo>
                    <a:pt x="362" y="180"/>
                  </a:lnTo>
                  <a:lnTo>
                    <a:pt x="366" y="180"/>
                  </a:lnTo>
                  <a:lnTo>
                    <a:pt x="380" y="180"/>
                  </a:lnTo>
                  <a:lnTo>
                    <a:pt x="388" y="194"/>
                  </a:lnTo>
                  <a:lnTo>
                    <a:pt x="392" y="206"/>
                  </a:lnTo>
                  <a:lnTo>
                    <a:pt x="394" y="220"/>
                  </a:lnTo>
                  <a:lnTo>
                    <a:pt x="382" y="224"/>
                  </a:lnTo>
                  <a:lnTo>
                    <a:pt x="370" y="226"/>
                  </a:lnTo>
                  <a:lnTo>
                    <a:pt x="348" y="226"/>
                  </a:lnTo>
                  <a:lnTo>
                    <a:pt x="338" y="250"/>
                  </a:lnTo>
                  <a:lnTo>
                    <a:pt x="334" y="274"/>
                  </a:lnTo>
                  <a:lnTo>
                    <a:pt x="330" y="280"/>
                  </a:lnTo>
                  <a:lnTo>
                    <a:pt x="326" y="284"/>
                  </a:lnTo>
                  <a:lnTo>
                    <a:pt x="326" y="292"/>
                  </a:lnTo>
                  <a:lnTo>
                    <a:pt x="326" y="302"/>
                  </a:lnTo>
                  <a:lnTo>
                    <a:pt x="368" y="342"/>
                  </a:lnTo>
                  <a:lnTo>
                    <a:pt x="372" y="344"/>
                  </a:lnTo>
                  <a:lnTo>
                    <a:pt x="380" y="346"/>
                  </a:lnTo>
                  <a:lnTo>
                    <a:pt x="388" y="350"/>
                  </a:lnTo>
                  <a:lnTo>
                    <a:pt x="390" y="354"/>
                  </a:lnTo>
                  <a:lnTo>
                    <a:pt x="392" y="360"/>
                  </a:lnTo>
                  <a:lnTo>
                    <a:pt x="408" y="374"/>
                  </a:lnTo>
                  <a:lnTo>
                    <a:pt x="456" y="378"/>
                  </a:lnTo>
                  <a:lnTo>
                    <a:pt x="466" y="386"/>
                  </a:lnTo>
                  <a:lnTo>
                    <a:pt x="466" y="402"/>
                  </a:lnTo>
                  <a:lnTo>
                    <a:pt x="458" y="408"/>
                  </a:lnTo>
                  <a:lnTo>
                    <a:pt x="450" y="412"/>
                  </a:lnTo>
                  <a:lnTo>
                    <a:pt x="434" y="416"/>
                  </a:lnTo>
                  <a:lnTo>
                    <a:pt x="426" y="420"/>
                  </a:lnTo>
                  <a:lnTo>
                    <a:pt x="422" y="424"/>
                  </a:lnTo>
                  <a:lnTo>
                    <a:pt x="418" y="430"/>
                  </a:lnTo>
                  <a:lnTo>
                    <a:pt x="416" y="440"/>
                  </a:lnTo>
                  <a:lnTo>
                    <a:pt x="420" y="450"/>
                  </a:lnTo>
                  <a:lnTo>
                    <a:pt x="420" y="456"/>
                  </a:lnTo>
                  <a:lnTo>
                    <a:pt x="420" y="460"/>
                  </a:lnTo>
                  <a:lnTo>
                    <a:pt x="408" y="466"/>
                  </a:lnTo>
                  <a:lnTo>
                    <a:pt x="400" y="472"/>
                  </a:lnTo>
                  <a:lnTo>
                    <a:pt x="400" y="522"/>
                  </a:lnTo>
                  <a:lnTo>
                    <a:pt x="392" y="532"/>
                  </a:lnTo>
                  <a:lnTo>
                    <a:pt x="384" y="540"/>
                  </a:lnTo>
                  <a:lnTo>
                    <a:pt x="378" y="546"/>
                  </a:lnTo>
                  <a:lnTo>
                    <a:pt x="368" y="550"/>
                  </a:lnTo>
                  <a:lnTo>
                    <a:pt x="352" y="556"/>
                  </a:lnTo>
                  <a:lnTo>
                    <a:pt x="330" y="560"/>
                  </a:lnTo>
                  <a:lnTo>
                    <a:pt x="316" y="566"/>
                  </a:lnTo>
                  <a:lnTo>
                    <a:pt x="302" y="570"/>
                  </a:lnTo>
                  <a:lnTo>
                    <a:pt x="290" y="570"/>
                  </a:lnTo>
                  <a:lnTo>
                    <a:pt x="278" y="566"/>
                  </a:lnTo>
                  <a:lnTo>
                    <a:pt x="268" y="556"/>
                  </a:lnTo>
                  <a:lnTo>
                    <a:pt x="260" y="546"/>
                  </a:lnTo>
                  <a:lnTo>
                    <a:pt x="256" y="536"/>
                  </a:lnTo>
                  <a:lnTo>
                    <a:pt x="250" y="530"/>
                  </a:lnTo>
                  <a:lnTo>
                    <a:pt x="242" y="530"/>
                  </a:lnTo>
                  <a:lnTo>
                    <a:pt x="238" y="532"/>
                  </a:lnTo>
                  <a:lnTo>
                    <a:pt x="234" y="542"/>
                  </a:lnTo>
                  <a:lnTo>
                    <a:pt x="226" y="574"/>
                  </a:lnTo>
                  <a:lnTo>
                    <a:pt x="216" y="574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2" name="Freeform 25"/>
            <p:cNvSpPr>
              <a:spLocks/>
            </p:cNvSpPr>
            <p:nvPr/>
          </p:nvSpPr>
          <p:spPr bwMode="auto">
            <a:xfrm>
              <a:off x="6619913" y="3635398"/>
              <a:ext cx="863604" cy="854080"/>
            </a:xfrm>
            <a:custGeom>
              <a:avLst/>
              <a:gdLst>
                <a:gd name="T0" fmla="*/ 322 w 544"/>
                <a:gd name="T1" fmla="*/ 532 h 538"/>
                <a:gd name="T2" fmla="*/ 308 w 544"/>
                <a:gd name="T3" fmla="*/ 518 h 538"/>
                <a:gd name="T4" fmla="*/ 308 w 544"/>
                <a:gd name="T5" fmla="*/ 508 h 538"/>
                <a:gd name="T6" fmla="*/ 354 w 544"/>
                <a:gd name="T7" fmla="*/ 484 h 538"/>
                <a:gd name="T8" fmla="*/ 342 w 544"/>
                <a:gd name="T9" fmla="*/ 450 h 538"/>
                <a:gd name="T10" fmla="*/ 298 w 544"/>
                <a:gd name="T11" fmla="*/ 444 h 538"/>
                <a:gd name="T12" fmla="*/ 272 w 544"/>
                <a:gd name="T13" fmla="*/ 420 h 538"/>
                <a:gd name="T14" fmla="*/ 240 w 544"/>
                <a:gd name="T15" fmla="*/ 400 h 538"/>
                <a:gd name="T16" fmla="*/ 216 w 544"/>
                <a:gd name="T17" fmla="*/ 380 h 538"/>
                <a:gd name="T18" fmla="*/ 216 w 544"/>
                <a:gd name="T19" fmla="*/ 364 h 538"/>
                <a:gd name="T20" fmla="*/ 224 w 544"/>
                <a:gd name="T21" fmla="*/ 334 h 538"/>
                <a:gd name="T22" fmla="*/ 254 w 544"/>
                <a:gd name="T23" fmla="*/ 314 h 538"/>
                <a:gd name="T24" fmla="*/ 280 w 544"/>
                <a:gd name="T25" fmla="*/ 304 h 538"/>
                <a:gd name="T26" fmla="*/ 264 w 544"/>
                <a:gd name="T27" fmla="*/ 250 h 538"/>
                <a:gd name="T28" fmla="*/ 228 w 544"/>
                <a:gd name="T29" fmla="*/ 252 h 538"/>
                <a:gd name="T30" fmla="*/ 202 w 544"/>
                <a:gd name="T31" fmla="*/ 272 h 538"/>
                <a:gd name="T32" fmla="*/ 186 w 544"/>
                <a:gd name="T33" fmla="*/ 256 h 538"/>
                <a:gd name="T34" fmla="*/ 152 w 544"/>
                <a:gd name="T35" fmla="*/ 186 h 538"/>
                <a:gd name="T36" fmla="*/ 116 w 544"/>
                <a:gd name="T37" fmla="*/ 158 h 538"/>
                <a:gd name="T38" fmla="*/ 58 w 544"/>
                <a:gd name="T39" fmla="*/ 146 h 538"/>
                <a:gd name="T40" fmla="*/ 26 w 544"/>
                <a:gd name="T41" fmla="*/ 98 h 538"/>
                <a:gd name="T42" fmla="*/ 0 w 544"/>
                <a:gd name="T43" fmla="*/ 56 h 538"/>
                <a:gd name="T44" fmla="*/ 10 w 544"/>
                <a:gd name="T45" fmla="*/ 36 h 538"/>
                <a:gd name="T46" fmla="*/ 30 w 544"/>
                <a:gd name="T47" fmla="*/ 52 h 538"/>
                <a:gd name="T48" fmla="*/ 36 w 544"/>
                <a:gd name="T49" fmla="*/ 60 h 538"/>
                <a:gd name="T50" fmla="*/ 60 w 544"/>
                <a:gd name="T51" fmla="*/ 90 h 538"/>
                <a:gd name="T52" fmla="*/ 112 w 544"/>
                <a:gd name="T53" fmla="*/ 98 h 538"/>
                <a:gd name="T54" fmla="*/ 140 w 544"/>
                <a:gd name="T55" fmla="*/ 68 h 538"/>
                <a:gd name="T56" fmla="*/ 160 w 544"/>
                <a:gd name="T57" fmla="*/ 76 h 538"/>
                <a:gd name="T58" fmla="*/ 200 w 544"/>
                <a:gd name="T59" fmla="*/ 50 h 538"/>
                <a:gd name="T60" fmla="*/ 212 w 544"/>
                <a:gd name="T61" fmla="*/ 10 h 538"/>
                <a:gd name="T62" fmla="*/ 236 w 544"/>
                <a:gd name="T63" fmla="*/ 0 h 538"/>
                <a:gd name="T64" fmla="*/ 268 w 544"/>
                <a:gd name="T65" fmla="*/ 52 h 538"/>
                <a:gd name="T66" fmla="*/ 338 w 544"/>
                <a:gd name="T67" fmla="*/ 88 h 538"/>
                <a:gd name="T68" fmla="*/ 412 w 544"/>
                <a:gd name="T69" fmla="*/ 218 h 538"/>
                <a:gd name="T70" fmla="*/ 424 w 544"/>
                <a:gd name="T71" fmla="*/ 258 h 538"/>
                <a:gd name="T72" fmla="*/ 500 w 544"/>
                <a:gd name="T73" fmla="*/ 312 h 538"/>
                <a:gd name="T74" fmla="*/ 526 w 544"/>
                <a:gd name="T75" fmla="*/ 336 h 538"/>
                <a:gd name="T76" fmla="*/ 470 w 544"/>
                <a:gd name="T77" fmla="*/ 340 h 538"/>
                <a:gd name="T78" fmla="*/ 504 w 544"/>
                <a:gd name="T79" fmla="*/ 374 h 538"/>
                <a:gd name="T80" fmla="*/ 498 w 544"/>
                <a:gd name="T81" fmla="*/ 392 h 538"/>
                <a:gd name="T82" fmla="*/ 540 w 544"/>
                <a:gd name="T83" fmla="*/ 420 h 538"/>
                <a:gd name="T84" fmla="*/ 540 w 544"/>
                <a:gd name="T85" fmla="*/ 440 h 538"/>
                <a:gd name="T86" fmla="*/ 502 w 544"/>
                <a:gd name="T87" fmla="*/ 468 h 538"/>
                <a:gd name="T88" fmla="*/ 498 w 544"/>
                <a:gd name="T89" fmla="*/ 474 h 538"/>
                <a:gd name="T90" fmla="*/ 452 w 544"/>
                <a:gd name="T91" fmla="*/ 514 h 538"/>
                <a:gd name="T92" fmla="*/ 416 w 544"/>
                <a:gd name="T93" fmla="*/ 530 h 538"/>
                <a:gd name="T94" fmla="*/ 342 w 544"/>
                <a:gd name="T95" fmla="*/ 538 h 53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44" h="538">
                  <a:moveTo>
                    <a:pt x="342" y="538"/>
                  </a:moveTo>
                  <a:lnTo>
                    <a:pt x="342" y="538"/>
                  </a:lnTo>
                  <a:lnTo>
                    <a:pt x="330" y="534"/>
                  </a:lnTo>
                  <a:lnTo>
                    <a:pt x="322" y="532"/>
                  </a:lnTo>
                  <a:lnTo>
                    <a:pt x="308" y="532"/>
                  </a:lnTo>
                  <a:lnTo>
                    <a:pt x="308" y="518"/>
                  </a:lnTo>
                  <a:lnTo>
                    <a:pt x="304" y="516"/>
                  </a:lnTo>
                  <a:lnTo>
                    <a:pt x="304" y="514"/>
                  </a:lnTo>
                  <a:lnTo>
                    <a:pt x="304" y="512"/>
                  </a:lnTo>
                  <a:lnTo>
                    <a:pt x="308" y="508"/>
                  </a:lnTo>
                  <a:lnTo>
                    <a:pt x="316" y="506"/>
                  </a:lnTo>
                  <a:lnTo>
                    <a:pt x="344" y="496"/>
                  </a:lnTo>
                  <a:lnTo>
                    <a:pt x="354" y="484"/>
                  </a:lnTo>
                  <a:lnTo>
                    <a:pt x="352" y="468"/>
                  </a:lnTo>
                  <a:lnTo>
                    <a:pt x="348" y="458"/>
                  </a:lnTo>
                  <a:lnTo>
                    <a:pt x="342" y="450"/>
                  </a:lnTo>
                  <a:lnTo>
                    <a:pt x="336" y="446"/>
                  </a:lnTo>
                  <a:lnTo>
                    <a:pt x="326" y="444"/>
                  </a:lnTo>
                  <a:lnTo>
                    <a:pt x="318" y="444"/>
                  </a:lnTo>
                  <a:lnTo>
                    <a:pt x="298" y="444"/>
                  </a:lnTo>
                  <a:lnTo>
                    <a:pt x="286" y="438"/>
                  </a:lnTo>
                  <a:lnTo>
                    <a:pt x="280" y="432"/>
                  </a:lnTo>
                  <a:lnTo>
                    <a:pt x="272" y="420"/>
                  </a:lnTo>
                  <a:lnTo>
                    <a:pt x="258" y="414"/>
                  </a:lnTo>
                  <a:lnTo>
                    <a:pt x="248" y="408"/>
                  </a:lnTo>
                  <a:lnTo>
                    <a:pt x="240" y="400"/>
                  </a:lnTo>
                  <a:lnTo>
                    <a:pt x="234" y="394"/>
                  </a:lnTo>
                  <a:lnTo>
                    <a:pt x="222" y="386"/>
                  </a:lnTo>
                  <a:lnTo>
                    <a:pt x="216" y="380"/>
                  </a:lnTo>
                  <a:lnTo>
                    <a:pt x="214" y="374"/>
                  </a:lnTo>
                  <a:lnTo>
                    <a:pt x="210" y="368"/>
                  </a:lnTo>
                  <a:lnTo>
                    <a:pt x="216" y="364"/>
                  </a:lnTo>
                  <a:lnTo>
                    <a:pt x="220" y="360"/>
                  </a:lnTo>
                  <a:lnTo>
                    <a:pt x="222" y="350"/>
                  </a:lnTo>
                  <a:lnTo>
                    <a:pt x="224" y="334"/>
                  </a:lnTo>
                  <a:lnTo>
                    <a:pt x="230" y="314"/>
                  </a:lnTo>
                  <a:lnTo>
                    <a:pt x="242" y="314"/>
                  </a:lnTo>
                  <a:lnTo>
                    <a:pt x="254" y="314"/>
                  </a:lnTo>
                  <a:lnTo>
                    <a:pt x="266" y="312"/>
                  </a:lnTo>
                  <a:lnTo>
                    <a:pt x="274" y="308"/>
                  </a:lnTo>
                  <a:lnTo>
                    <a:pt x="280" y="304"/>
                  </a:lnTo>
                  <a:lnTo>
                    <a:pt x="278" y="286"/>
                  </a:lnTo>
                  <a:lnTo>
                    <a:pt x="276" y="268"/>
                  </a:lnTo>
                  <a:lnTo>
                    <a:pt x="268" y="256"/>
                  </a:lnTo>
                  <a:lnTo>
                    <a:pt x="264" y="250"/>
                  </a:lnTo>
                  <a:lnTo>
                    <a:pt x="260" y="246"/>
                  </a:lnTo>
                  <a:lnTo>
                    <a:pt x="240" y="248"/>
                  </a:lnTo>
                  <a:lnTo>
                    <a:pt x="228" y="252"/>
                  </a:lnTo>
                  <a:lnTo>
                    <a:pt x="224" y="268"/>
                  </a:lnTo>
                  <a:lnTo>
                    <a:pt x="202" y="272"/>
                  </a:lnTo>
                  <a:lnTo>
                    <a:pt x="198" y="264"/>
                  </a:lnTo>
                  <a:lnTo>
                    <a:pt x="194" y="260"/>
                  </a:lnTo>
                  <a:lnTo>
                    <a:pt x="186" y="256"/>
                  </a:lnTo>
                  <a:lnTo>
                    <a:pt x="172" y="230"/>
                  </a:lnTo>
                  <a:lnTo>
                    <a:pt x="162" y="206"/>
                  </a:lnTo>
                  <a:lnTo>
                    <a:pt x="152" y="186"/>
                  </a:lnTo>
                  <a:lnTo>
                    <a:pt x="140" y="168"/>
                  </a:lnTo>
                  <a:lnTo>
                    <a:pt x="128" y="162"/>
                  </a:lnTo>
                  <a:lnTo>
                    <a:pt x="116" y="158"/>
                  </a:lnTo>
                  <a:lnTo>
                    <a:pt x="96" y="158"/>
                  </a:lnTo>
                  <a:lnTo>
                    <a:pt x="58" y="146"/>
                  </a:lnTo>
                  <a:lnTo>
                    <a:pt x="50" y="136"/>
                  </a:lnTo>
                  <a:lnTo>
                    <a:pt x="40" y="116"/>
                  </a:lnTo>
                  <a:lnTo>
                    <a:pt x="26" y="98"/>
                  </a:lnTo>
                  <a:lnTo>
                    <a:pt x="12" y="80"/>
                  </a:lnTo>
                  <a:lnTo>
                    <a:pt x="0" y="70"/>
                  </a:lnTo>
                  <a:lnTo>
                    <a:pt x="0" y="56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4" y="36"/>
                  </a:lnTo>
                  <a:lnTo>
                    <a:pt x="10" y="36"/>
                  </a:lnTo>
                  <a:lnTo>
                    <a:pt x="18" y="40"/>
                  </a:lnTo>
                  <a:lnTo>
                    <a:pt x="22" y="48"/>
                  </a:lnTo>
                  <a:lnTo>
                    <a:pt x="30" y="52"/>
                  </a:lnTo>
                  <a:lnTo>
                    <a:pt x="30" y="56"/>
                  </a:lnTo>
                  <a:lnTo>
                    <a:pt x="36" y="60"/>
                  </a:lnTo>
                  <a:lnTo>
                    <a:pt x="44" y="68"/>
                  </a:lnTo>
                  <a:lnTo>
                    <a:pt x="50" y="76"/>
                  </a:lnTo>
                  <a:lnTo>
                    <a:pt x="60" y="90"/>
                  </a:lnTo>
                  <a:lnTo>
                    <a:pt x="68" y="92"/>
                  </a:lnTo>
                  <a:lnTo>
                    <a:pt x="80" y="96"/>
                  </a:lnTo>
                  <a:lnTo>
                    <a:pt x="112" y="98"/>
                  </a:lnTo>
                  <a:lnTo>
                    <a:pt x="118" y="94"/>
                  </a:lnTo>
                  <a:lnTo>
                    <a:pt x="124" y="88"/>
                  </a:lnTo>
                  <a:lnTo>
                    <a:pt x="134" y="74"/>
                  </a:lnTo>
                  <a:lnTo>
                    <a:pt x="140" y="68"/>
                  </a:lnTo>
                  <a:lnTo>
                    <a:pt x="146" y="66"/>
                  </a:lnTo>
                  <a:lnTo>
                    <a:pt x="150" y="66"/>
                  </a:lnTo>
                  <a:lnTo>
                    <a:pt x="154" y="68"/>
                  </a:lnTo>
                  <a:lnTo>
                    <a:pt x="160" y="76"/>
                  </a:lnTo>
                  <a:lnTo>
                    <a:pt x="178" y="78"/>
                  </a:lnTo>
                  <a:lnTo>
                    <a:pt x="200" y="50"/>
                  </a:lnTo>
                  <a:lnTo>
                    <a:pt x="202" y="32"/>
                  </a:lnTo>
                  <a:lnTo>
                    <a:pt x="208" y="16"/>
                  </a:lnTo>
                  <a:lnTo>
                    <a:pt x="212" y="10"/>
                  </a:lnTo>
                  <a:lnTo>
                    <a:pt x="218" y="4"/>
                  </a:lnTo>
                  <a:lnTo>
                    <a:pt x="226" y="2"/>
                  </a:lnTo>
                  <a:lnTo>
                    <a:pt x="236" y="0"/>
                  </a:lnTo>
                  <a:lnTo>
                    <a:pt x="236" y="26"/>
                  </a:lnTo>
                  <a:lnTo>
                    <a:pt x="268" y="52"/>
                  </a:lnTo>
                  <a:lnTo>
                    <a:pt x="284" y="58"/>
                  </a:lnTo>
                  <a:lnTo>
                    <a:pt x="300" y="68"/>
                  </a:lnTo>
                  <a:lnTo>
                    <a:pt x="318" y="78"/>
                  </a:lnTo>
                  <a:lnTo>
                    <a:pt x="338" y="88"/>
                  </a:lnTo>
                  <a:lnTo>
                    <a:pt x="372" y="150"/>
                  </a:lnTo>
                  <a:lnTo>
                    <a:pt x="390" y="184"/>
                  </a:lnTo>
                  <a:lnTo>
                    <a:pt x="412" y="218"/>
                  </a:lnTo>
                  <a:lnTo>
                    <a:pt x="414" y="230"/>
                  </a:lnTo>
                  <a:lnTo>
                    <a:pt x="418" y="244"/>
                  </a:lnTo>
                  <a:lnTo>
                    <a:pt x="424" y="258"/>
                  </a:lnTo>
                  <a:lnTo>
                    <a:pt x="432" y="274"/>
                  </a:lnTo>
                  <a:lnTo>
                    <a:pt x="478" y="298"/>
                  </a:lnTo>
                  <a:lnTo>
                    <a:pt x="500" y="312"/>
                  </a:lnTo>
                  <a:lnTo>
                    <a:pt x="526" y="330"/>
                  </a:lnTo>
                  <a:lnTo>
                    <a:pt x="526" y="336"/>
                  </a:lnTo>
                  <a:lnTo>
                    <a:pt x="522" y="340"/>
                  </a:lnTo>
                  <a:lnTo>
                    <a:pt x="514" y="340"/>
                  </a:lnTo>
                  <a:lnTo>
                    <a:pt x="496" y="342"/>
                  </a:lnTo>
                  <a:lnTo>
                    <a:pt x="470" y="340"/>
                  </a:lnTo>
                  <a:lnTo>
                    <a:pt x="470" y="362"/>
                  </a:lnTo>
                  <a:lnTo>
                    <a:pt x="504" y="374"/>
                  </a:lnTo>
                  <a:lnTo>
                    <a:pt x="500" y="380"/>
                  </a:lnTo>
                  <a:lnTo>
                    <a:pt x="498" y="386"/>
                  </a:lnTo>
                  <a:lnTo>
                    <a:pt x="498" y="392"/>
                  </a:lnTo>
                  <a:lnTo>
                    <a:pt x="500" y="400"/>
                  </a:lnTo>
                  <a:lnTo>
                    <a:pt x="540" y="420"/>
                  </a:lnTo>
                  <a:lnTo>
                    <a:pt x="544" y="426"/>
                  </a:lnTo>
                  <a:lnTo>
                    <a:pt x="542" y="434"/>
                  </a:lnTo>
                  <a:lnTo>
                    <a:pt x="540" y="440"/>
                  </a:lnTo>
                  <a:lnTo>
                    <a:pt x="536" y="446"/>
                  </a:lnTo>
                  <a:lnTo>
                    <a:pt x="530" y="450"/>
                  </a:lnTo>
                  <a:lnTo>
                    <a:pt x="516" y="460"/>
                  </a:lnTo>
                  <a:lnTo>
                    <a:pt x="502" y="468"/>
                  </a:lnTo>
                  <a:lnTo>
                    <a:pt x="502" y="472"/>
                  </a:lnTo>
                  <a:lnTo>
                    <a:pt x="498" y="474"/>
                  </a:lnTo>
                  <a:lnTo>
                    <a:pt x="492" y="478"/>
                  </a:lnTo>
                  <a:lnTo>
                    <a:pt x="478" y="490"/>
                  </a:lnTo>
                  <a:lnTo>
                    <a:pt x="452" y="514"/>
                  </a:lnTo>
                  <a:lnTo>
                    <a:pt x="418" y="526"/>
                  </a:lnTo>
                  <a:lnTo>
                    <a:pt x="416" y="530"/>
                  </a:lnTo>
                  <a:lnTo>
                    <a:pt x="366" y="528"/>
                  </a:lnTo>
                  <a:lnTo>
                    <a:pt x="354" y="532"/>
                  </a:lnTo>
                  <a:lnTo>
                    <a:pt x="342" y="538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3" name="Freeform 26"/>
            <p:cNvSpPr>
              <a:spLocks/>
            </p:cNvSpPr>
            <p:nvPr/>
          </p:nvSpPr>
          <p:spPr bwMode="auto">
            <a:xfrm>
              <a:off x="5727734" y="3489347"/>
              <a:ext cx="889005" cy="860431"/>
            </a:xfrm>
            <a:custGeom>
              <a:avLst/>
              <a:gdLst>
                <a:gd name="T0" fmla="*/ 434 w 560"/>
                <a:gd name="T1" fmla="*/ 536 h 542"/>
                <a:gd name="T2" fmla="*/ 400 w 560"/>
                <a:gd name="T3" fmla="*/ 518 h 542"/>
                <a:gd name="T4" fmla="*/ 346 w 560"/>
                <a:gd name="T5" fmla="*/ 512 h 542"/>
                <a:gd name="T6" fmla="*/ 316 w 560"/>
                <a:gd name="T7" fmla="*/ 476 h 542"/>
                <a:gd name="T8" fmla="*/ 282 w 560"/>
                <a:gd name="T9" fmla="*/ 454 h 542"/>
                <a:gd name="T10" fmla="*/ 116 w 560"/>
                <a:gd name="T11" fmla="*/ 434 h 542"/>
                <a:gd name="T12" fmla="*/ 84 w 560"/>
                <a:gd name="T13" fmla="*/ 412 h 542"/>
                <a:gd name="T14" fmla="*/ 68 w 560"/>
                <a:gd name="T15" fmla="*/ 398 h 542"/>
                <a:gd name="T16" fmla="*/ 58 w 560"/>
                <a:gd name="T17" fmla="*/ 370 h 542"/>
                <a:gd name="T18" fmla="*/ 18 w 560"/>
                <a:gd name="T19" fmla="*/ 292 h 542"/>
                <a:gd name="T20" fmla="*/ 2 w 560"/>
                <a:gd name="T21" fmla="*/ 246 h 542"/>
                <a:gd name="T22" fmla="*/ 14 w 560"/>
                <a:gd name="T23" fmla="*/ 206 h 542"/>
                <a:gd name="T24" fmla="*/ 50 w 560"/>
                <a:gd name="T25" fmla="*/ 182 h 542"/>
                <a:gd name="T26" fmla="*/ 68 w 560"/>
                <a:gd name="T27" fmla="*/ 172 h 542"/>
                <a:gd name="T28" fmla="*/ 104 w 560"/>
                <a:gd name="T29" fmla="*/ 164 h 542"/>
                <a:gd name="T30" fmla="*/ 138 w 560"/>
                <a:gd name="T31" fmla="*/ 144 h 542"/>
                <a:gd name="T32" fmla="*/ 208 w 560"/>
                <a:gd name="T33" fmla="*/ 128 h 542"/>
                <a:gd name="T34" fmla="*/ 234 w 560"/>
                <a:gd name="T35" fmla="*/ 106 h 542"/>
                <a:gd name="T36" fmla="*/ 266 w 560"/>
                <a:gd name="T37" fmla="*/ 74 h 542"/>
                <a:gd name="T38" fmla="*/ 280 w 560"/>
                <a:gd name="T39" fmla="*/ 44 h 542"/>
                <a:gd name="T40" fmla="*/ 284 w 560"/>
                <a:gd name="T41" fmla="*/ 0 h 542"/>
                <a:gd name="T42" fmla="*/ 414 w 560"/>
                <a:gd name="T43" fmla="*/ 12 h 542"/>
                <a:gd name="T44" fmla="*/ 428 w 560"/>
                <a:gd name="T45" fmla="*/ 32 h 542"/>
                <a:gd name="T46" fmla="*/ 444 w 560"/>
                <a:gd name="T47" fmla="*/ 58 h 542"/>
                <a:gd name="T48" fmla="*/ 438 w 560"/>
                <a:gd name="T49" fmla="*/ 82 h 542"/>
                <a:gd name="T50" fmla="*/ 418 w 560"/>
                <a:gd name="T51" fmla="*/ 96 h 542"/>
                <a:gd name="T52" fmla="*/ 408 w 560"/>
                <a:gd name="T53" fmla="*/ 118 h 542"/>
                <a:gd name="T54" fmla="*/ 396 w 560"/>
                <a:gd name="T55" fmla="*/ 122 h 542"/>
                <a:gd name="T56" fmla="*/ 432 w 560"/>
                <a:gd name="T57" fmla="*/ 156 h 542"/>
                <a:gd name="T58" fmla="*/ 434 w 560"/>
                <a:gd name="T59" fmla="*/ 162 h 542"/>
                <a:gd name="T60" fmla="*/ 466 w 560"/>
                <a:gd name="T61" fmla="*/ 186 h 542"/>
                <a:gd name="T62" fmla="*/ 498 w 560"/>
                <a:gd name="T63" fmla="*/ 192 h 542"/>
                <a:gd name="T64" fmla="*/ 516 w 560"/>
                <a:gd name="T65" fmla="*/ 188 h 542"/>
                <a:gd name="T66" fmla="*/ 532 w 560"/>
                <a:gd name="T67" fmla="*/ 204 h 542"/>
                <a:gd name="T68" fmla="*/ 558 w 560"/>
                <a:gd name="T69" fmla="*/ 234 h 542"/>
                <a:gd name="T70" fmla="*/ 554 w 560"/>
                <a:gd name="T71" fmla="*/ 244 h 542"/>
                <a:gd name="T72" fmla="*/ 544 w 560"/>
                <a:gd name="T73" fmla="*/ 282 h 542"/>
                <a:gd name="T74" fmla="*/ 528 w 560"/>
                <a:gd name="T75" fmla="*/ 276 h 542"/>
                <a:gd name="T76" fmla="*/ 500 w 560"/>
                <a:gd name="T77" fmla="*/ 234 h 542"/>
                <a:gd name="T78" fmla="*/ 472 w 560"/>
                <a:gd name="T79" fmla="*/ 232 h 542"/>
                <a:gd name="T80" fmla="*/ 474 w 560"/>
                <a:gd name="T81" fmla="*/ 302 h 542"/>
                <a:gd name="T82" fmla="*/ 442 w 560"/>
                <a:gd name="T83" fmla="*/ 344 h 542"/>
                <a:gd name="T84" fmla="*/ 428 w 560"/>
                <a:gd name="T85" fmla="*/ 376 h 542"/>
                <a:gd name="T86" fmla="*/ 450 w 560"/>
                <a:gd name="T87" fmla="*/ 392 h 542"/>
                <a:gd name="T88" fmla="*/ 460 w 560"/>
                <a:gd name="T89" fmla="*/ 430 h 542"/>
                <a:gd name="T90" fmla="*/ 474 w 560"/>
                <a:gd name="T91" fmla="*/ 444 h 542"/>
                <a:gd name="T92" fmla="*/ 486 w 560"/>
                <a:gd name="T93" fmla="*/ 446 h 542"/>
                <a:gd name="T94" fmla="*/ 504 w 560"/>
                <a:gd name="T95" fmla="*/ 434 h 542"/>
                <a:gd name="T96" fmla="*/ 520 w 560"/>
                <a:gd name="T97" fmla="*/ 448 h 542"/>
                <a:gd name="T98" fmla="*/ 530 w 560"/>
                <a:gd name="T99" fmla="*/ 484 h 542"/>
                <a:gd name="T100" fmla="*/ 526 w 560"/>
                <a:gd name="T101" fmla="*/ 502 h 542"/>
                <a:gd name="T102" fmla="*/ 492 w 560"/>
                <a:gd name="T103" fmla="*/ 522 h 542"/>
                <a:gd name="T104" fmla="*/ 478 w 560"/>
                <a:gd name="T105" fmla="*/ 542 h 5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60" h="542">
                  <a:moveTo>
                    <a:pt x="478" y="542"/>
                  </a:moveTo>
                  <a:lnTo>
                    <a:pt x="478" y="542"/>
                  </a:lnTo>
                  <a:lnTo>
                    <a:pt x="434" y="536"/>
                  </a:lnTo>
                  <a:lnTo>
                    <a:pt x="400" y="518"/>
                  </a:lnTo>
                  <a:lnTo>
                    <a:pt x="376" y="518"/>
                  </a:lnTo>
                  <a:lnTo>
                    <a:pt x="360" y="516"/>
                  </a:lnTo>
                  <a:lnTo>
                    <a:pt x="346" y="512"/>
                  </a:lnTo>
                  <a:lnTo>
                    <a:pt x="334" y="502"/>
                  </a:lnTo>
                  <a:lnTo>
                    <a:pt x="316" y="476"/>
                  </a:lnTo>
                  <a:lnTo>
                    <a:pt x="282" y="454"/>
                  </a:lnTo>
                  <a:lnTo>
                    <a:pt x="162" y="452"/>
                  </a:lnTo>
                  <a:lnTo>
                    <a:pt x="116" y="434"/>
                  </a:lnTo>
                  <a:lnTo>
                    <a:pt x="96" y="424"/>
                  </a:lnTo>
                  <a:lnTo>
                    <a:pt x="90" y="418"/>
                  </a:lnTo>
                  <a:lnTo>
                    <a:pt x="84" y="412"/>
                  </a:lnTo>
                  <a:lnTo>
                    <a:pt x="74" y="406"/>
                  </a:lnTo>
                  <a:lnTo>
                    <a:pt x="68" y="398"/>
                  </a:lnTo>
                  <a:lnTo>
                    <a:pt x="60" y="386"/>
                  </a:lnTo>
                  <a:lnTo>
                    <a:pt x="58" y="370"/>
                  </a:lnTo>
                  <a:lnTo>
                    <a:pt x="54" y="356"/>
                  </a:lnTo>
                  <a:lnTo>
                    <a:pt x="42" y="332"/>
                  </a:lnTo>
                  <a:lnTo>
                    <a:pt x="18" y="292"/>
                  </a:lnTo>
                  <a:lnTo>
                    <a:pt x="2" y="246"/>
                  </a:lnTo>
                  <a:lnTo>
                    <a:pt x="0" y="208"/>
                  </a:lnTo>
                  <a:lnTo>
                    <a:pt x="14" y="206"/>
                  </a:lnTo>
                  <a:lnTo>
                    <a:pt x="26" y="198"/>
                  </a:lnTo>
                  <a:lnTo>
                    <a:pt x="40" y="190"/>
                  </a:lnTo>
                  <a:lnTo>
                    <a:pt x="50" y="182"/>
                  </a:lnTo>
                  <a:lnTo>
                    <a:pt x="58" y="176"/>
                  </a:lnTo>
                  <a:lnTo>
                    <a:pt x="68" y="172"/>
                  </a:lnTo>
                  <a:lnTo>
                    <a:pt x="86" y="170"/>
                  </a:lnTo>
                  <a:lnTo>
                    <a:pt x="104" y="164"/>
                  </a:lnTo>
                  <a:lnTo>
                    <a:pt x="120" y="156"/>
                  </a:lnTo>
                  <a:lnTo>
                    <a:pt x="138" y="144"/>
                  </a:lnTo>
                  <a:lnTo>
                    <a:pt x="154" y="142"/>
                  </a:lnTo>
                  <a:lnTo>
                    <a:pt x="172" y="138"/>
                  </a:lnTo>
                  <a:lnTo>
                    <a:pt x="208" y="128"/>
                  </a:lnTo>
                  <a:lnTo>
                    <a:pt x="222" y="118"/>
                  </a:lnTo>
                  <a:lnTo>
                    <a:pt x="234" y="106"/>
                  </a:lnTo>
                  <a:lnTo>
                    <a:pt x="258" y="82"/>
                  </a:lnTo>
                  <a:lnTo>
                    <a:pt x="266" y="74"/>
                  </a:lnTo>
                  <a:lnTo>
                    <a:pt x="274" y="64"/>
                  </a:lnTo>
                  <a:lnTo>
                    <a:pt x="278" y="54"/>
                  </a:lnTo>
                  <a:lnTo>
                    <a:pt x="280" y="44"/>
                  </a:lnTo>
                  <a:lnTo>
                    <a:pt x="284" y="20"/>
                  </a:lnTo>
                  <a:lnTo>
                    <a:pt x="284" y="0"/>
                  </a:lnTo>
                  <a:lnTo>
                    <a:pt x="338" y="12"/>
                  </a:lnTo>
                  <a:lnTo>
                    <a:pt x="414" y="12"/>
                  </a:lnTo>
                  <a:lnTo>
                    <a:pt x="428" y="32"/>
                  </a:lnTo>
                  <a:lnTo>
                    <a:pt x="436" y="38"/>
                  </a:lnTo>
                  <a:lnTo>
                    <a:pt x="442" y="50"/>
                  </a:lnTo>
                  <a:lnTo>
                    <a:pt x="444" y="58"/>
                  </a:lnTo>
                  <a:lnTo>
                    <a:pt x="444" y="66"/>
                  </a:lnTo>
                  <a:lnTo>
                    <a:pt x="442" y="74"/>
                  </a:lnTo>
                  <a:lnTo>
                    <a:pt x="438" y="82"/>
                  </a:lnTo>
                  <a:lnTo>
                    <a:pt x="426" y="88"/>
                  </a:lnTo>
                  <a:lnTo>
                    <a:pt x="418" y="96"/>
                  </a:lnTo>
                  <a:lnTo>
                    <a:pt x="412" y="104"/>
                  </a:lnTo>
                  <a:lnTo>
                    <a:pt x="408" y="118"/>
                  </a:lnTo>
                  <a:lnTo>
                    <a:pt x="402" y="120"/>
                  </a:lnTo>
                  <a:lnTo>
                    <a:pt x="396" y="122"/>
                  </a:lnTo>
                  <a:lnTo>
                    <a:pt x="396" y="130"/>
                  </a:lnTo>
                  <a:lnTo>
                    <a:pt x="432" y="156"/>
                  </a:lnTo>
                  <a:lnTo>
                    <a:pt x="434" y="162"/>
                  </a:lnTo>
                  <a:lnTo>
                    <a:pt x="448" y="174"/>
                  </a:lnTo>
                  <a:lnTo>
                    <a:pt x="456" y="180"/>
                  </a:lnTo>
                  <a:lnTo>
                    <a:pt x="466" y="186"/>
                  </a:lnTo>
                  <a:lnTo>
                    <a:pt x="476" y="192"/>
                  </a:lnTo>
                  <a:lnTo>
                    <a:pt x="488" y="194"/>
                  </a:lnTo>
                  <a:lnTo>
                    <a:pt x="498" y="192"/>
                  </a:lnTo>
                  <a:lnTo>
                    <a:pt x="510" y="186"/>
                  </a:lnTo>
                  <a:lnTo>
                    <a:pt x="516" y="188"/>
                  </a:lnTo>
                  <a:lnTo>
                    <a:pt x="520" y="192"/>
                  </a:lnTo>
                  <a:lnTo>
                    <a:pt x="532" y="204"/>
                  </a:lnTo>
                  <a:lnTo>
                    <a:pt x="560" y="226"/>
                  </a:lnTo>
                  <a:lnTo>
                    <a:pt x="558" y="234"/>
                  </a:lnTo>
                  <a:lnTo>
                    <a:pt x="556" y="240"/>
                  </a:lnTo>
                  <a:lnTo>
                    <a:pt x="554" y="244"/>
                  </a:lnTo>
                  <a:lnTo>
                    <a:pt x="550" y="256"/>
                  </a:lnTo>
                  <a:lnTo>
                    <a:pt x="548" y="270"/>
                  </a:lnTo>
                  <a:lnTo>
                    <a:pt x="544" y="282"/>
                  </a:lnTo>
                  <a:lnTo>
                    <a:pt x="528" y="276"/>
                  </a:lnTo>
                  <a:lnTo>
                    <a:pt x="514" y="256"/>
                  </a:lnTo>
                  <a:lnTo>
                    <a:pt x="504" y="240"/>
                  </a:lnTo>
                  <a:lnTo>
                    <a:pt x="500" y="234"/>
                  </a:lnTo>
                  <a:lnTo>
                    <a:pt x="492" y="232"/>
                  </a:lnTo>
                  <a:lnTo>
                    <a:pt x="484" y="230"/>
                  </a:lnTo>
                  <a:lnTo>
                    <a:pt x="472" y="232"/>
                  </a:lnTo>
                  <a:lnTo>
                    <a:pt x="474" y="302"/>
                  </a:lnTo>
                  <a:lnTo>
                    <a:pt x="466" y="316"/>
                  </a:lnTo>
                  <a:lnTo>
                    <a:pt x="454" y="330"/>
                  </a:lnTo>
                  <a:lnTo>
                    <a:pt x="442" y="344"/>
                  </a:lnTo>
                  <a:lnTo>
                    <a:pt x="428" y="354"/>
                  </a:lnTo>
                  <a:lnTo>
                    <a:pt x="428" y="376"/>
                  </a:lnTo>
                  <a:lnTo>
                    <a:pt x="436" y="384"/>
                  </a:lnTo>
                  <a:lnTo>
                    <a:pt x="450" y="392"/>
                  </a:lnTo>
                  <a:lnTo>
                    <a:pt x="460" y="430"/>
                  </a:lnTo>
                  <a:lnTo>
                    <a:pt x="462" y="434"/>
                  </a:lnTo>
                  <a:lnTo>
                    <a:pt x="466" y="438"/>
                  </a:lnTo>
                  <a:lnTo>
                    <a:pt x="474" y="444"/>
                  </a:lnTo>
                  <a:lnTo>
                    <a:pt x="480" y="446"/>
                  </a:lnTo>
                  <a:lnTo>
                    <a:pt x="486" y="446"/>
                  </a:lnTo>
                  <a:lnTo>
                    <a:pt x="492" y="440"/>
                  </a:lnTo>
                  <a:lnTo>
                    <a:pt x="498" y="436"/>
                  </a:lnTo>
                  <a:lnTo>
                    <a:pt x="504" y="434"/>
                  </a:lnTo>
                  <a:lnTo>
                    <a:pt x="514" y="436"/>
                  </a:lnTo>
                  <a:lnTo>
                    <a:pt x="520" y="448"/>
                  </a:lnTo>
                  <a:lnTo>
                    <a:pt x="526" y="464"/>
                  </a:lnTo>
                  <a:lnTo>
                    <a:pt x="528" y="474"/>
                  </a:lnTo>
                  <a:lnTo>
                    <a:pt x="530" y="484"/>
                  </a:lnTo>
                  <a:lnTo>
                    <a:pt x="530" y="492"/>
                  </a:lnTo>
                  <a:lnTo>
                    <a:pt x="526" y="502"/>
                  </a:lnTo>
                  <a:lnTo>
                    <a:pt x="516" y="504"/>
                  </a:lnTo>
                  <a:lnTo>
                    <a:pt x="506" y="510"/>
                  </a:lnTo>
                  <a:lnTo>
                    <a:pt x="492" y="522"/>
                  </a:lnTo>
                  <a:lnTo>
                    <a:pt x="478" y="542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4" name="Freeform 27"/>
            <p:cNvSpPr>
              <a:spLocks/>
            </p:cNvSpPr>
            <p:nvPr/>
          </p:nvSpPr>
          <p:spPr bwMode="auto">
            <a:xfrm>
              <a:off x="5026054" y="2933718"/>
              <a:ext cx="777880" cy="1409709"/>
            </a:xfrm>
            <a:custGeom>
              <a:avLst/>
              <a:gdLst>
                <a:gd name="T0" fmla="*/ 320 w 490"/>
                <a:gd name="T1" fmla="*/ 878 h 888"/>
                <a:gd name="T2" fmla="*/ 252 w 490"/>
                <a:gd name="T3" fmla="*/ 834 h 888"/>
                <a:gd name="T4" fmla="*/ 196 w 490"/>
                <a:gd name="T5" fmla="*/ 838 h 888"/>
                <a:gd name="T6" fmla="*/ 170 w 490"/>
                <a:gd name="T7" fmla="*/ 842 h 888"/>
                <a:gd name="T8" fmla="*/ 136 w 490"/>
                <a:gd name="T9" fmla="*/ 824 h 888"/>
                <a:gd name="T10" fmla="*/ 106 w 490"/>
                <a:gd name="T11" fmla="*/ 804 h 888"/>
                <a:gd name="T12" fmla="*/ 56 w 490"/>
                <a:gd name="T13" fmla="*/ 800 h 888"/>
                <a:gd name="T14" fmla="*/ 12 w 490"/>
                <a:gd name="T15" fmla="*/ 776 h 888"/>
                <a:gd name="T16" fmla="*/ 20 w 490"/>
                <a:gd name="T17" fmla="*/ 744 h 888"/>
                <a:gd name="T18" fmla="*/ 8 w 490"/>
                <a:gd name="T19" fmla="*/ 726 h 888"/>
                <a:gd name="T20" fmla="*/ 0 w 490"/>
                <a:gd name="T21" fmla="*/ 706 h 888"/>
                <a:gd name="T22" fmla="*/ 62 w 490"/>
                <a:gd name="T23" fmla="*/ 696 h 888"/>
                <a:gd name="T24" fmla="*/ 66 w 490"/>
                <a:gd name="T25" fmla="*/ 648 h 888"/>
                <a:gd name="T26" fmla="*/ 52 w 490"/>
                <a:gd name="T27" fmla="*/ 602 h 888"/>
                <a:gd name="T28" fmla="*/ 56 w 490"/>
                <a:gd name="T29" fmla="*/ 536 h 888"/>
                <a:gd name="T30" fmla="*/ 104 w 490"/>
                <a:gd name="T31" fmla="*/ 530 h 888"/>
                <a:gd name="T32" fmla="*/ 168 w 490"/>
                <a:gd name="T33" fmla="*/ 548 h 888"/>
                <a:gd name="T34" fmla="*/ 172 w 490"/>
                <a:gd name="T35" fmla="*/ 504 h 888"/>
                <a:gd name="T36" fmla="*/ 190 w 490"/>
                <a:gd name="T37" fmla="*/ 494 h 888"/>
                <a:gd name="T38" fmla="*/ 214 w 490"/>
                <a:gd name="T39" fmla="*/ 500 h 888"/>
                <a:gd name="T40" fmla="*/ 248 w 490"/>
                <a:gd name="T41" fmla="*/ 478 h 888"/>
                <a:gd name="T42" fmla="*/ 246 w 490"/>
                <a:gd name="T43" fmla="*/ 416 h 888"/>
                <a:gd name="T44" fmla="*/ 256 w 490"/>
                <a:gd name="T45" fmla="*/ 384 h 888"/>
                <a:gd name="T46" fmla="*/ 240 w 490"/>
                <a:gd name="T47" fmla="*/ 362 h 888"/>
                <a:gd name="T48" fmla="*/ 196 w 490"/>
                <a:gd name="T49" fmla="*/ 334 h 888"/>
                <a:gd name="T50" fmla="*/ 152 w 490"/>
                <a:gd name="T51" fmla="*/ 318 h 888"/>
                <a:gd name="T52" fmla="*/ 126 w 490"/>
                <a:gd name="T53" fmla="*/ 296 h 888"/>
                <a:gd name="T54" fmla="*/ 130 w 490"/>
                <a:gd name="T55" fmla="*/ 244 h 888"/>
                <a:gd name="T56" fmla="*/ 148 w 490"/>
                <a:gd name="T57" fmla="*/ 222 h 888"/>
                <a:gd name="T58" fmla="*/ 184 w 490"/>
                <a:gd name="T59" fmla="*/ 226 h 888"/>
                <a:gd name="T60" fmla="*/ 270 w 490"/>
                <a:gd name="T61" fmla="*/ 220 h 888"/>
                <a:gd name="T62" fmla="*/ 278 w 490"/>
                <a:gd name="T63" fmla="*/ 162 h 888"/>
                <a:gd name="T64" fmla="*/ 280 w 490"/>
                <a:gd name="T65" fmla="*/ 130 h 888"/>
                <a:gd name="T66" fmla="*/ 304 w 490"/>
                <a:gd name="T67" fmla="*/ 104 h 888"/>
                <a:gd name="T68" fmla="*/ 364 w 490"/>
                <a:gd name="T69" fmla="*/ 38 h 888"/>
                <a:gd name="T70" fmla="*/ 404 w 490"/>
                <a:gd name="T71" fmla="*/ 28 h 888"/>
                <a:gd name="T72" fmla="*/ 416 w 490"/>
                <a:gd name="T73" fmla="*/ 22 h 888"/>
                <a:gd name="T74" fmla="*/ 440 w 490"/>
                <a:gd name="T75" fmla="*/ 2 h 888"/>
                <a:gd name="T76" fmla="*/ 462 w 490"/>
                <a:gd name="T77" fmla="*/ 20 h 888"/>
                <a:gd name="T78" fmla="*/ 452 w 490"/>
                <a:gd name="T79" fmla="*/ 52 h 888"/>
                <a:gd name="T80" fmla="*/ 438 w 490"/>
                <a:gd name="T81" fmla="*/ 108 h 888"/>
                <a:gd name="T82" fmla="*/ 422 w 490"/>
                <a:gd name="T83" fmla="*/ 138 h 888"/>
                <a:gd name="T84" fmla="*/ 430 w 490"/>
                <a:gd name="T85" fmla="*/ 228 h 888"/>
                <a:gd name="T86" fmla="*/ 408 w 490"/>
                <a:gd name="T87" fmla="*/ 284 h 888"/>
                <a:gd name="T88" fmla="*/ 398 w 490"/>
                <a:gd name="T89" fmla="*/ 384 h 888"/>
                <a:gd name="T90" fmla="*/ 418 w 490"/>
                <a:gd name="T91" fmla="*/ 454 h 888"/>
                <a:gd name="T92" fmla="*/ 412 w 490"/>
                <a:gd name="T93" fmla="*/ 526 h 888"/>
                <a:gd name="T94" fmla="*/ 428 w 490"/>
                <a:gd name="T95" fmla="*/ 556 h 888"/>
                <a:gd name="T96" fmla="*/ 432 w 490"/>
                <a:gd name="T97" fmla="*/ 600 h 888"/>
                <a:gd name="T98" fmla="*/ 476 w 490"/>
                <a:gd name="T99" fmla="*/ 690 h 888"/>
                <a:gd name="T100" fmla="*/ 462 w 490"/>
                <a:gd name="T101" fmla="*/ 726 h 888"/>
                <a:gd name="T102" fmla="*/ 362 w 490"/>
                <a:gd name="T103" fmla="*/ 728 h 888"/>
                <a:gd name="T104" fmla="*/ 354 w 490"/>
                <a:gd name="T105" fmla="*/ 744 h 888"/>
                <a:gd name="T106" fmla="*/ 398 w 490"/>
                <a:gd name="T107" fmla="*/ 792 h 888"/>
                <a:gd name="T108" fmla="*/ 350 w 490"/>
                <a:gd name="T109" fmla="*/ 828 h 888"/>
                <a:gd name="T110" fmla="*/ 344 w 490"/>
                <a:gd name="T111" fmla="*/ 888 h 8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90" h="888">
                  <a:moveTo>
                    <a:pt x="344" y="888"/>
                  </a:moveTo>
                  <a:lnTo>
                    <a:pt x="344" y="888"/>
                  </a:lnTo>
                  <a:lnTo>
                    <a:pt x="330" y="884"/>
                  </a:lnTo>
                  <a:lnTo>
                    <a:pt x="320" y="878"/>
                  </a:lnTo>
                  <a:lnTo>
                    <a:pt x="304" y="866"/>
                  </a:lnTo>
                  <a:lnTo>
                    <a:pt x="278" y="842"/>
                  </a:lnTo>
                  <a:lnTo>
                    <a:pt x="252" y="834"/>
                  </a:lnTo>
                  <a:lnTo>
                    <a:pt x="232" y="834"/>
                  </a:lnTo>
                  <a:lnTo>
                    <a:pt x="214" y="834"/>
                  </a:lnTo>
                  <a:lnTo>
                    <a:pt x="196" y="838"/>
                  </a:lnTo>
                  <a:lnTo>
                    <a:pt x="188" y="840"/>
                  </a:lnTo>
                  <a:lnTo>
                    <a:pt x="180" y="844"/>
                  </a:lnTo>
                  <a:lnTo>
                    <a:pt x="170" y="842"/>
                  </a:lnTo>
                  <a:lnTo>
                    <a:pt x="160" y="836"/>
                  </a:lnTo>
                  <a:lnTo>
                    <a:pt x="146" y="826"/>
                  </a:lnTo>
                  <a:lnTo>
                    <a:pt x="136" y="824"/>
                  </a:lnTo>
                  <a:lnTo>
                    <a:pt x="128" y="822"/>
                  </a:lnTo>
                  <a:lnTo>
                    <a:pt x="120" y="818"/>
                  </a:lnTo>
                  <a:lnTo>
                    <a:pt x="114" y="814"/>
                  </a:lnTo>
                  <a:lnTo>
                    <a:pt x="106" y="804"/>
                  </a:lnTo>
                  <a:lnTo>
                    <a:pt x="102" y="802"/>
                  </a:lnTo>
                  <a:lnTo>
                    <a:pt x="98" y="800"/>
                  </a:lnTo>
                  <a:lnTo>
                    <a:pt x="56" y="800"/>
                  </a:lnTo>
                  <a:lnTo>
                    <a:pt x="12" y="784"/>
                  </a:lnTo>
                  <a:lnTo>
                    <a:pt x="12" y="776"/>
                  </a:lnTo>
                  <a:lnTo>
                    <a:pt x="14" y="770"/>
                  </a:lnTo>
                  <a:lnTo>
                    <a:pt x="20" y="758"/>
                  </a:lnTo>
                  <a:lnTo>
                    <a:pt x="20" y="744"/>
                  </a:lnTo>
                  <a:lnTo>
                    <a:pt x="18" y="734"/>
                  </a:lnTo>
                  <a:lnTo>
                    <a:pt x="14" y="728"/>
                  </a:lnTo>
                  <a:lnTo>
                    <a:pt x="8" y="726"/>
                  </a:lnTo>
                  <a:lnTo>
                    <a:pt x="2" y="718"/>
                  </a:lnTo>
                  <a:lnTo>
                    <a:pt x="0" y="714"/>
                  </a:lnTo>
                  <a:lnTo>
                    <a:pt x="0" y="708"/>
                  </a:lnTo>
                  <a:lnTo>
                    <a:pt x="0" y="706"/>
                  </a:lnTo>
                  <a:lnTo>
                    <a:pt x="58" y="704"/>
                  </a:lnTo>
                  <a:lnTo>
                    <a:pt x="62" y="696"/>
                  </a:lnTo>
                  <a:lnTo>
                    <a:pt x="66" y="686"/>
                  </a:lnTo>
                  <a:lnTo>
                    <a:pt x="66" y="676"/>
                  </a:lnTo>
                  <a:lnTo>
                    <a:pt x="68" y="666"/>
                  </a:lnTo>
                  <a:lnTo>
                    <a:pt x="66" y="648"/>
                  </a:lnTo>
                  <a:lnTo>
                    <a:pt x="64" y="632"/>
                  </a:lnTo>
                  <a:lnTo>
                    <a:pt x="52" y="602"/>
                  </a:lnTo>
                  <a:lnTo>
                    <a:pt x="46" y="564"/>
                  </a:lnTo>
                  <a:lnTo>
                    <a:pt x="46" y="550"/>
                  </a:lnTo>
                  <a:lnTo>
                    <a:pt x="50" y="542"/>
                  </a:lnTo>
                  <a:lnTo>
                    <a:pt x="56" y="536"/>
                  </a:lnTo>
                  <a:lnTo>
                    <a:pt x="68" y="532"/>
                  </a:lnTo>
                  <a:lnTo>
                    <a:pt x="84" y="530"/>
                  </a:lnTo>
                  <a:lnTo>
                    <a:pt x="104" y="530"/>
                  </a:lnTo>
                  <a:lnTo>
                    <a:pt x="150" y="552"/>
                  </a:lnTo>
                  <a:lnTo>
                    <a:pt x="162" y="550"/>
                  </a:lnTo>
                  <a:lnTo>
                    <a:pt x="168" y="548"/>
                  </a:lnTo>
                  <a:lnTo>
                    <a:pt x="172" y="546"/>
                  </a:lnTo>
                  <a:lnTo>
                    <a:pt x="172" y="504"/>
                  </a:lnTo>
                  <a:lnTo>
                    <a:pt x="174" y="500"/>
                  </a:lnTo>
                  <a:lnTo>
                    <a:pt x="178" y="496"/>
                  </a:lnTo>
                  <a:lnTo>
                    <a:pt x="182" y="494"/>
                  </a:lnTo>
                  <a:lnTo>
                    <a:pt x="190" y="494"/>
                  </a:lnTo>
                  <a:lnTo>
                    <a:pt x="204" y="494"/>
                  </a:lnTo>
                  <a:lnTo>
                    <a:pt x="210" y="496"/>
                  </a:lnTo>
                  <a:lnTo>
                    <a:pt x="214" y="500"/>
                  </a:lnTo>
                  <a:lnTo>
                    <a:pt x="242" y="500"/>
                  </a:lnTo>
                  <a:lnTo>
                    <a:pt x="246" y="490"/>
                  </a:lnTo>
                  <a:lnTo>
                    <a:pt x="248" y="478"/>
                  </a:lnTo>
                  <a:lnTo>
                    <a:pt x="250" y="454"/>
                  </a:lnTo>
                  <a:lnTo>
                    <a:pt x="250" y="432"/>
                  </a:lnTo>
                  <a:lnTo>
                    <a:pt x="248" y="424"/>
                  </a:lnTo>
                  <a:lnTo>
                    <a:pt x="246" y="416"/>
                  </a:lnTo>
                  <a:lnTo>
                    <a:pt x="248" y="404"/>
                  </a:lnTo>
                  <a:lnTo>
                    <a:pt x="250" y="396"/>
                  </a:lnTo>
                  <a:lnTo>
                    <a:pt x="256" y="384"/>
                  </a:lnTo>
                  <a:lnTo>
                    <a:pt x="256" y="364"/>
                  </a:lnTo>
                  <a:lnTo>
                    <a:pt x="240" y="362"/>
                  </a:lnTo>
                  <a:lnTo>
                    <a:pt x="224" y="352"/>
                  </a:lnTo>
                  <a:lnTo>
                    <a:pt x="210" y="342"/>
                  </a:lnTo>
                  <a:lnTo>
                    <a:pt x="196" y="334"/>
                  </a:lnTo>
                  <a:lnTo>
                    <a:pt x="188" y="328"/>
                  </a:lnTo>
                  <a:lnTo>
                    <a:pt x="170" y="324"/>
                  </a:lnTo>
                  <a:lnTo>
                    <a:pt x="152" y="318"/>
                  </a:lnTo>
                  <a:lnTo>
                    <a:pt x="136" y="312"/>
                  </a:lnTo>
                  <a:lnTo>
                    <a:pt x="126" y="306"/>
                  </a:lnTo>
                  <a:lnTo>
                    <a:pt x="126" y="296"/>
                  </a:lnTo>
                  <a:lnTo>
                    <a:pt x="128" y="290"/>
                  </a:lnTo>
                  <a:lnTo>
                    <a:pt x="136" y="280"/>
                  </a:lnTo>
                  <a:lnTo>
                    <a:pt x="130" y="244"/>
                  </a:lnTo>
                  <a:lnTo>
                    <a:pt x="134" y="242"/>
                  </a:lnTo>
                  <a:lnTo>
                    <a:pt x="140" y="236"/>
                  </a:lnTo>
                  <a:lnTo>
                    <a:pt x="148" y="222"/>
                  </a:lnTo>
                  <a:lnTo>
                    <a:pt x="162" y="222"/>
                  </a:lnTo>
                  <a:lnTo>
                    <a:pt x="172" y="222"/>
                  </a:lnTo>
                  <a:lnTo>
                    <a:pt x="184" y="226"/>
                  </a:lnTo>
                  <a:lnTo>
                    <a:pt x="264" y="230"/>
                  </a:lnTo>
                  <a:lnTo>
                    <a:pt x="270" y="220"/>
                  </a:lnTo>
                  <a:lnTo>
                    <a:pt x="276" y="210"/>
                  </a:lnTo>
                  <a:lnTo>
                    <a:pt x="278" y="198"/>
                  </a:lnTo>
                  <a:lnTo>
                    <a:pt x="280" y="186"/>
                  </a:lnTo>
                  <a:lnTo>
                    <a:pt x="278" y="162"/>
                  </a:lnTo>
                  <a:lnTo>
                    <a:pt x="278" y="144"/>
                  </a:lnTo>
                  <a:lnTo>
                    <a:pt x="278" y="136"/>
                  </a:lnTo>
                  <a:lnTo>
                    <a:pt x="280" y="130"/>
                  </a:lnTo>
                  <a:lnTo>
                    <a:pt x="282" y="124"/>
                  </a:lnTo>
                  <a:lnTo>
                    <a:pt x="286" y="120"/>
                  </a:lnTo>
                  <a:lnTo>
                    <a:pt x="294" y="114"/>
                  </a:lnTo>
                  <a:lnTo>
                    <a:pt x="304" y="104"/>
                  </a:lnTo>
                  <a:lnTo>
                    <a:pt x="334" y="60"/>
                  </a:lnTo>
                  <a:lnTo>
                    <a:pt x="364" y="38"/>
                  </a:lnTo>
                  <a:lnTo>
                    <a:pt x="382" y="12"/>
                  </a:lnTo>
                  <a:lnTo>
                    <a:pt x="404" y="28"/>
                  </a:lnTo>
                  <a:lnTo>
                    <a:pt x="410" y="28"/>
                  </a:lnTo>
                  <a:lnTo>
                    <a:pt x="416" y="22"/>
                  </a:lnTo>
                  <a:lnTo>
                    <a:pt x="422" y="16"/>
                  </a:lnTo>
                  <a:lnTo>
                    <a:pt x="430" y="0"/>
                  </a:lnTo>
                  <a:lnTo>
                    <a:pt x="440" y="2"/>
                  </a:lnTo>
                  <a:lnTo>
                    <a:pt x="450" y="4"/>
                  </a:lnTo>
                  <a:lnTo>
                    <a:pt x="456" y="8"/>
                  </a:lnTo>
                  <a:lnTo>
                    <a:pt x="460" y="12"/>
                  </a:lnTo>
                  <a:lnTo>
                    <a:pt x="462" y="20"/>
                  </a:lnTo>
                  <a:lnTo>
                    <a:pt x="464" y="28"/>
                  </a:lnTo>
                  <a:lnTo>
                    <a:pt x="452" y="52"/>
                  </a:lnTo>
                  <a:lnTo>
                    <a:pt x="450" y="72"/>
                  </a:lnTo>
                  <a:lnTo>
                    <a:pt x="446" y="90"/>
                  </a:lnTo>
                  <a:lnTo>
                    <a:pt x="444" y="100"/>
                  </a:lnTo>
                  <a:lnTo>
                    <a:pt x="438" y="108"/>
                  </a:lnTo>
                  <a:lnTo>
                    <a:pt x="432" y="118"/>
                  </a:lnTo>
                  <a:lnTo>
                    <a:pt x="424" y="126"/>
                  </a:lnTo>
                  <a:lnTo>
                    <a:pt x="422" y="138"/>
                  </a:lnTo>
                  <a:lnTo>
                    <a:pt x="420" y="150"/>
                  </a:lnTo>
                  <a:lnTo>
                    <a:pt x="422" y="174"/>
                  </a:lnTo>
                  <a:lnTo>
                    <a:pt x="430" y="228"/>
                  </a:lnTo>
                  <a:lnTo>
                    <a:pt x="430" y="238"/>
                  </a:lnTo>
                  <a:lnTo>
                    <a:pt x="428" y="246"/>
                  </a:lnTo>
                  <a:lnTo>
                    <a:pt x="420" y="266"/>
                  </a:lnTo>
                  <a:lnTo>
                    <a:pt x="408" y="284"/>
                  </a:lnTo>
                  <a:lnTo>
                    <a:pt x="398" y="300"/>
                  </a:lnTo>
                  <a:lnTo>
                    <a:pt x="398" y="384"/>
                  </a:lnTo>
                  <a:lnTo>
                    <a:pt x="412" y="416"/>
                  </a:lnTo>
                  <a:lnTo>
                    <a:pt x="416" y="434"/>
                  </a:lnTo>
                  <a:lnTo>
                    <a:pt x="418" y="454"/>
                  </a:lnTo>
                  <a:lnTo>
                    <a:pt x="414" y="472"/>
                  </a:lnTo>
                  <a:lnTo>
                    <a:pt x="410" y="492"/>
                  </a:lnTo>
                  <a:lnTo>
                    <a:pt x="410" y="514"/>
                  </a:lnTo>
                  <a:lnTo>
                    <a:pt x="412" y="526"/>
                  </a:lnTo>
                  <a:lnTo>
                    <a:pt x="414" y="538"/>
                  </a:lnTo>
                  <a:lnTo>
                    <a:pt x="422" y="548"/>
                  </a:lnTo>
                  <a:lnTo>
                    <a:pt x="428" y="556"/>
                  </a:lnTo>
                  <a:lnTo>
                    <a:pt x="434" y="568"/>
                  </a:lnTo>
                  <a:lnTo>
                    <a:pt x="432" y="600"/>
                  </a:lnTo>
                  <a:lnTo>
                    <a:pt x="456" y="660"/>
                  </a:lnTo>
                  <a:lnTo>
                    <a:pt x="466" y="674"/>
                  </a:lnTo>
                  <a:lnTo>
                    <a:pt x="476" y="690"/>
                  </a:lnTo>
                  <a:lnTo>
                    <a:pt x="484" y="710"/>
                  </a:lnTo>
                  <a:lnTo>
                    <a:pt x="490" y="732"/>
                  </a:lnTo>
                  <a:lnTo>
                    <a:pt x="462" y="726"/>
                  </a:lnTo>
                  <a:lnTo>
                    <a:pt x="404" y="726"/>
                  </a:lnTo>
                  <a:lnTo>
                    <a:pt x="372" y="728"/>
                  </a:lnTo>
                  <a:lnTo>
                    <a:pt x="362" y="728"/>
                  </a:lnTo>
                  <a:lnTo>
                    <a:pt x="356" y="732"/>
                  </a:lnTo>
                  <a:lnTo>
                    <a:pt x="354" y="744"/>
                  </a:lnTo>
                  <a:lnTo>
                    <a:pt x="394" y="776"/>
                  </a:lnTo>
                  <a:lnTo>
                    <a:pt x="398" y="792"/>
                  </a:lnTo>
                  <a:lnTo>
                    <a:pt x="382" y="798"/>
                  </a:lnTo>
                  <a:lnTo>
                    <a:pt x="370" y="806"/>
                  </a:lnTo>
                  <a:lnTo>
                    <a:pt x="360" y="816"/>
                  </a:lnTo>
                  <a:lnTo>
                    <a:pt x="350" y="828"/>
                  </a:lnTo>
                  <a:lnTo>
                    <a:pt x="350" y="888"/>
                  </a:lnTo>
                  <a:lnTo>
                    <a:pt x="344" y="888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5" name="Freeform 28"/>
            <p:cNvSpPr>
              <a:spLocks/>
            </p:cNvSpPr>
            <p:nvPr/>
          </p:nvSpPr>
          <p:spPr bwMode="auto">
            <a:xfrm>
              <a:off x="2630503" y="2922606"/>
              <a:ext cx="1962161" cy="1428759"/>
            </a:xfrm>
            <a:custGeom>
              <a:avLst/>
              <a:gdLst>
                <a:gd name="T0" fmla="*/ 494 w 1236"/>
                <a:gd name="T1" fmla="*/ 798 h 900"/>
                <a:gd name="T2" fmla="*/ 430 w 1236"/>
                <a:gd name="T3" fmla="*/ 762 h 900"/>
                <a:gd name="T4" fmla="*/ 278 w 1236"/>
                <a:gd name="T5" fmla="*/ 748 h 900"/>
                <a:gd name="T6" fmla="*/ 176 w 1236"/>
                <a:gd name="T7" fmla="*/ 704 h 900"/>
                <a:gd name="T8" fmla="*/ 148 w 1236"/>
                <a:gd name="T9" fmla="*/ 670 h 900"/>
                <a:gd name="T10" fmla="*/ 70 w 1236"/>
                <a:gd name="T11" fmla="*/ 640 h 900"/>
                <a:gd name="T12" fmla="*/ 24 w 1236"/>
                <a:gd name="T13" fmla="*/ 596 h 900"/>
                <a:gd name="T14" fmla="*/ 0 w 1236"/>
                <a:gd name="T15" fmla="*/ 412 h 900"/>
                <a:gd name="T16" fmla="*/ 16 w 1236"/>
                <a:gd name="T17" fmla="*/ 340 h 900"/>
                <a:gd name="T18" fmla="*/ 26 w 1236"/>
                <a:gd name="T19" fmla="*/ 328 h 900"/>
                <a:gd name="T20" fmla="*/ 52 w 1236"/>
                <a:gd name="T21" fmla="*/ 314 h 900"/>
                <a:gd name="T22" fmla="*/ 98 w 1236"/>
                <a:gd name="T23" fmla="*/ 336 h 900"/>
                <a:gd name="T24" fmla="*/ 150 w 1236"/>
                <a:gd name="T25" fmla="*/ 336 h 900"/>
                <a:gd name="T26" fmla="*/ 138 w 1236"/>
                <a:gd name="T27" fmla="*/ 274 h 900"/>
                <a:gd name="T28" fmla="*/ 168 w 1236"/>
                <a:gd name="T29" fmla="*/ 236 h 900"/>
                <a:gd name="T30" fmla="*/ 186 w 1236"/>
                <a:gd name="T31" fmla="*/ 192 h 900"/>
                <a:gd name="T32" fmla="*/ 152 w 1236"/>
                <a:gd name="T33" fmla="*/ 150 h 900"/>
                <a:gd name="T34" fmla="*/ 120 w 1236"/>
                <a:gd name="T35" fmla="*/ 120 h 900"/>
                <a:gd name="T36" fmla="*/ 118 w 1236"/>
                <a:gd name="T37" fmla="*/ 92 h 900"/>
                <a:gd name="T38" fmla="*/ 104 w 1236"/>
                <a:gd name="T39" fmla="*/ 58 h 900"/>
                <a:gd name="T40" fmla="*/ 234 w 1236"/>
                <a:gd name="T41" fmla="*/ 42 h 900"/>
                <a:gd name="T42" fmla="*/ 340 w 1236"/>
                <a:gd name="T43" fmla="*/ 4 h 900"/>
                <a:gd name="T44" fmla="*/ 430 w 1236"/>
                <a:gd name="T45" fmla="*/ 8 h 900"/>
                <a:gd name="T46" fmla="*/ 526 w 1236"/>
                <a:gd name="T47" fmla="*/ 22 h 900"/>
                <a:gd name="T48" fmla="*/ 654 w 1236"/>
                <a:gd name="T49" fmla="*/ 114 h 900"/>
                <a:gd name="T50" fmla="*/ 720 w 1236"/>
                <a:gd name="T51" fmla="*/ 110 h 900"/>
                <a:gd name="T52" fmla="*/ 720 w 1236"/>
                <a:gd name="T53" fmla="*/ 56 h 900"/>
                <a:gd name="T54" fmla="*/ 792 w 1236"/>
                <a:gd name="T55" fmla="*/ 72 h 900"/>
                <a:gd name="T56" fmla="*/ 930 w 1236"/>
                <a:gd name="T57" fmla="*/ 128 h 900"/>
                <a:gd name="T58" fmla="*/ 952 w 1236"/>
                <a:gd name="T59" fmla="*/ 142 h 900"/>
                <a:gd name="T60" fmla="*/ 1088 w 1236"/>
                <a:gd name="T61" fmla="*/ 224 h 900"/>
                <a:gd name="T62" fmla="*/ 1174 w 1236"/>
                <a:gd name="T63" fmla="*/ 250 h 900"/>
                <a:gd name="T64" fmla="*/ 1216 w 1236"/>
                <a:gd name="T65" fmla="*/ 368 h 900"/>
                <a:gd name="T66" fmla="*/ 1236 w 1236"/>
                <a:gd name="T67" fmla="*/ 452 h 900"/>
                <a:gd name="T68" fmla="*/ 1184 w 1236"/>
                <a:gd name="T69" fmla="*/ 496 h 900"/>
                <a:gd name="T70" fmla="*/ 1120 w 1236"/>
                <a:gd name="T71" fmla="*/ 584 h 900"/>
                <a:gd name="T72" fmla="*/ 1144 w 1236"/>
                <a:gd name="T73" fmla="*/ 626 h 900"/>
                <a:gd name="T74" fmla="*/ 1086 w 1236"/>
                <a:gd name="T75" fmla="*/ 606 h 900"/>
                <a:gd name="T76" fmla="*/ 1030 w 1236"/>
                <a:gd name="T77" fmla="*/ 642 h 900"/>
                <a:gd name="T78" fmla="*/ 1064 w 1236"/>
                <a:gd name="T79" fmla="*/ 694 h 900"/>
                <a:gd name="T80" fmla="*/ 1076 w 1236"/>
                <a:gd name="T81" fmla="*/ 792 h 900"/>
                <a:gd name="T82" fmla="*/ 1034 w 1236"/>
                <a:gd name="T83" fmla="*/ 804 h 900"/>
                <a:gd name="T84" fmla="*/ 996 w 1236"/>
                <a:gd name="T85" fmla="*/ 806 h 900"/>
                <a:gd name="T86" fmla="*/ 956 w 1236"/>
                <a:gd name="T87" fmla="*/ 788 h 900"/>
                <a:gd name="T88" fmla="*/ 920 w 1236"/>
                <a:gd name="T89" fmla="*/ 800 h 900"/>
                <a:gd name="T90" fmla="*/ 878 w 1236"/>
                <a:gd name="T91" fmla="*/ 780 h 900"/>
                <a:gd name="T92" fmla="*/ 828 w 1236"/>
                <a:gd name="T93" fmla="*/ 698 h 900"/>
                <a:gd name="T94" fmla="*/ 778 w 1236"/>
                <a:gd name="T95" fmla="*/ 654 h 900"/>
                <a:gd name="T96" fmla="*/ 700 w 1236"/>
                <a:gd name="T97" fmla="*/ 662 h 900"/>
                <a:gd name="T98" fmla="*/ 722 w 1236"/>
                <a:gd name="T99" fmla="*/ 746 h 900"/>
                <a:gd name="T100" fmla="*/ 694 w 1236"/>
                <a:gd name="T101" fmla="*/ 796 h 900"/>
                <a:gd name="T102" fmla="*/ 664 w 1236"/>
                <a:gd name="T103" fmla="*/ 862 h 900"/>
                <a:gd name="T104" fmla="*/ 634 w 1236"/>
                <a:gd name="T105" fmla="*/ 886 h 900"/>
                <a:gd name="T106" fmla="*/ 604 w 1236"/>
                <a:gd name="T107" fmla="*/ 884 h 900"/>
                <a:gd name="T108" fmla="*/ 568 w 1236"/>
                <a:gd name="T109" fmla="*/ 880 h 9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236" h="900">
                  <a:moveTo>
                    <a:pt x="552" y="900"/>
                  </a:moveTo>
                  <a:lnTo>
                    <a:pt x="552" y="900"/>
                  </a:lnTo>
                  <a:lnTo>
                    <a:pt x="522" y="874"/>
                  </a:lnTo>
                  <a:lnTo>
                    <a:pt x="510" y="834"/>
                  </a:lnTo>
                  <a:lnTo>
                    <a:pt x="494" y="798"/>
                  </a:lnTo>
                  <a:lnTo>
                    <a:pt x="486" y="790"/>
                  </a:lnTo>
                  <a:lnTo>
                    <a:pt x="478" y="782"/>
                  </a:lnTo>
                  <a:lnTo>
                    <a:pt x="460" y="772"/>
                  </a:lnTo>
                  <a:lnTo>
                    <a:pt x="444" y="766"/>
                  </a:lnTo>
                  <a:lnTo>
                    <a:pt x="430" y="762"/>
                  </a:lnTo>
                  <a:lnTo>
                    <a:pt x="322" y="764"/>
                  </a:lnTo>
                  <a:lnTo>
                    <a:pt x="310" y="762"/>
                  </a:lnTo>
                  <a:lnTo>
                    <a:pt x="298" y="758"/>
                  </a:lnTo>
                  <a:lnTo>
                    <a:pt x="278" y="748"/>
                  </a:lnTo>
                  <a:lnTo>
                    <a:pt x="262" y="736"/>
                  </a:lnTo>
                  <a:lnTo>
                    <a:pt x="248" y="724"/>
                  </a:lnTo>
                  <a:lnTo>
                    <a:pt x="220" y="720"/>
                  </a:lnTo>
                  <a:lnTo>
                    <a:pt x="198" y="712"/>
                  </a:lnTo>
                  <a:lnTo>
                    <a:pt x="176" y="704"/>
                  </a:lnTo>
                  <a:lnTo>
                    <a:pt x="158" y="692"/>
                  </a:lnTo>
                  <a:lnTo>
                    <a:pt x="156" y="686"/>
                  </a:lnTo>
                  <a:lnTo>
                    <a:pt x="154" y="680"/>
                  </a:lnTo>
                  <a:lnTo>
                    <a:pt x="148" y="670"/>
                  </a:lnTo>
                  <a:lnTo>
                    <a:pt x="138" y="662"/>
                  </a:lnTo>
                  <a:lnTo>
                    <a:pt x="118" y="658"/>
                  </a:lnTo>
                  <a:lnTo>
                    <a:pt x="100" y="654"/>
                  </a:lnTo>
                  <a:lnTo>
                    <a:pt x="84" y="648"/>
                  </a:lnTo>
                  <a:lnTo>
                    <a:pt x="70" y="640"/>
                  </a:lnTo>
                  <a:lnTo>
                    <a:pt x="62" y="638"/>
                  </a:lnTo>
                  <a:lnTo>
                    <a:pt x="54" y="634"/>
                  </a:lnTo>
                  <a:lnTo>
                    <a:pt x="42" y="624"/>
                  </a:lnTo>
                  <a:lnTo>
                    <a:pt x="32" y="610"/>
                  </a:lnTo>
                  <a:lnTo>
                    <a:pt x="24" y="596"/>
                  </a:lnTo>
                  <a:lnTo>
                    <a:pt x="18" y="580"/>
                  </a:lnTo>
                  <a:lnTo>
                    <a:pt x="12" y="566"/>
                  </a:lnTo>
                  <a:lnTo>
                    <a:pt x="6" y="542"/>
                  </a:lnTo>
                  <a:lnTo>
                    <a:pt x="0" y="412"/>
                  </a:lnTo>
                  <a:lnTo>
                    <a:pt x="14" y="388"/>
                  </a:lnTo>
                  <a:lnTo>
                    <a:pt x="18" y="376"/>
                  </a:lnTo>
                  <a:lnTo>
                    <a:pt x="22" y="366"/>
                  </a:lnTo>
                  <a:lnTo>
                    <a:pt x="20" y="352"/>
                  </a:lnTo>
                  <a:lnTo>
                    <a:pt x="16" y="340"/>
                  </a:lnTo>
                  <a:lnTo>
                    <a:pt x="12" y="332"/>
                  </a:lnTo>
                  <a:lnTo>
                    <a:pt x="10" y="328"/>
                  </a:lnTo>
                  <a:lnTo>
                    <a:pt x="22" y="326"/>
                  </a:lnTo>
                  <a:lnTo>
                    <a:pt x="26" y="328"/>
                  </a:lnTo>
                  <a:lnTo>
                    <a:pt x="32" y="330"/>
                  </a:lnTo>
                  <a:lnTo>
                    <a:pt x="42" y="330"/>
                  </a:lnTo>
                  <a:lnTo>
                    <a:pt x="50" y="320"/>
                  </a:lnTo>
                  <a:lnTo>
                    <a:pt x="52" y="314"/>
                  </a:lnTo>
                  <a:lnTo>
                    <a:pt x="60" y="312"/>
                  </a:lnTo>
                  <a:lnTo>
                    <a:pt x="66" y="312"/>
                  </a:lnTo>
                  <a:lnTo>
                    <a:pt x="72" y="316"/>
                  </a:lnTo>
                  <a:lnTo>
                    <a:pt x="78" y="320"/>
                  </a:lnTo>
                  <a:lnTo>
                    <a:pt x="90" y="330"/>
                  </a:lnTo>
                  <a:lnTo>
                    <a:pt x="98" y="336"/>
                  </a:lnTo>
                  <a:lnTo>
                    <a:pt x="108" y="342"/>
                  </a:lnTo>
                  <a:lnTo>
                    <a:pt x="128" y="342"/>
                  </a:lnTo>
                  <a:lnTo>
                    <a:pt x="140" y="340"/>
                  </a:lnTo>
                  <a:lnTo>
                    <a:pt x="150" y="336"/>
                  </a:lnTo>
                  <a:lnTo>
                    <a:pt x="158" y="326"/>
                  </a:lnTo>
                  <a:lnTo>
                    <a:pt x="158" y="300"/>
                  </a:lnTo>
                  <a:lnTo>
                    <a:pt x="148" y="286"/>
                  </a:lnTo>
                  <a:lnTo>
                    <a:pt x="138" y="274"/>
                  </a:lnTo>
                  <a:lnTo>
                    <a:pt x="136" y="270"/>
                  </a:lnTo>
                  <a:lnTo>
                    <a:pt x="136" y="264"/>
                  </a:lnTo>
                  <a:lnTo>
                    <a:pt x="136" y="258"/>
                  </a:lnTo>
                  <a:lnTo>
                    <a:pt x="140" y="252"/>
                  </a:lnTo>
                  <a:lnTo>
                    <a:pt x="168" y="236"/>
                  </a:lnTo>
                  <a:lnTo>
                    <a:pt x="180" y="224"/>
                  </a:lnTo>
                  <a:lnTo>
                    <a:pt x="184" y="212"/>
                  </a:lnTo>
                  <a:lnTo>
                    <a:pt x="188" y="200"/>
                  </a:lnTo>
                  <a:lnTo>
                    <a:pt x="186" y="192"/>
                  </a:lnTo>
                  <a:lnTo>
                    <a:pt x="184" y="184"/>
                  </a:lnTo>
                  <a:lnTo>
                    <a:pt x="178" y="178"/>
                  </a:lnTo>
                  <a:lnTo>
                    <a:pt x="172" y="174"/>
                  </a:lnTo>
                  <a:lnTo>
                    <a:pt x="160" y="164"/>
                  </a:lnTo>
                  <a:lnTo>
                    <a:pt x="152" y="150"/>
                  </a:lnTo>
                  <a:lnTo>
                    <a:pt x="142" y="138"/>
                  </a:lnTo>
                  <a:lnTo>
                    <a:pt x="132" y="128"/>
                  </a:lnTo>
                  <a:lnTo>
                    <a:pt x="126" y="126"/>
                  </a:lnTo>
                  <a:lnTo>
                    <a:pt x="122" y="126"/>
                  </a:lnTo>
                  <a:lnTo>
                    <a:pt x="120" y="120"/>
                  </a:lnTo>
                  <a:lnTo>
                    <a:pt x="116" y="114"/>
                  </a:lnTo>
                  <a:lnTo>
                    <a:pt x="114" y="110"/>
                  </a:lnTo>
                  <a:lnTo>
                    <a:pt x="114" y="104"/>
                  </a:lnTo>
                  <a:lnTo>
                    <a:pt x="118" y="98"/>
                  </a:lnTo>
                  <a:lnTo>
                    <a:pt x="118" y="92"/>
                  </a:lnTo>
                  <a:lnTo>
                    <a:pt x="118" y="86"/>
                  </a:lnTo>
                  <a:lnTo>
                    <a:pt x="116" y="80"/>
                  </a:lnTo>
                  <a:lnTo>
                    <a:pt x="110" y="70"/>
                  </a:lnTo>
                  <a:lnTo>
                    <a:pt x="104" y="66"/>
                  </a:lnTo>
                  <a:lnTo>
                    <a:pt x="104" y="58"/>
                  </a:lnTo>
                  <a:lnTo>
                    <a:pt x="120" y="56"/>
                  </a:lnTo>
                  <a:lnTo>
                    <a:pt x="138" y="52"/>
                  </a:lnTo>
                  <a:lnTo>
                    <a:pt x="176" y="50"/>
                  </a:lnTo>
                  <a:lnTo>
                    <a:pt x="214" y="46"/>
                  </a:lnTo>
                  <a:lnTo>
                    <a:pt x="234" y="42"/>
                  </a:lnTo>
                  <a:lnTo>
                    <a:pt x="252" y="38"/>
                  </a:lnTo>
                  <a:lnTo>
                    <a:pt x="280" y="24"/>
                  </a:lnTo>
                  <a:lnTo>
                    <a:pt x="310" y="12"/>
                  </a:lnTo>
                  <a:lnTo>
                    <a:pt x="324" y="6"/>
                  </a:lnTo>
                  <a:lnTo>
                    <a:pt x="340" y="4"/>
                  </a:lnTo>
                  <a:lnTo>
                    <a:pt x="358" y="0"/>
                  </a:lnTo>
                  <a:lnTo>
                    <a:pt x="378" y="0"/>
                  </a:lnTo>
                  <a:lnTo>
                    <a:pt x="400" y="10"/>
                  </a:lnTo>
                  <a:lnTo>
                    <a:pt x="430" y="8"/>
                  </a:lnTo>
                  <a:lnTo>
                    <a:pt x="462" y="10"/>
                  </a:lnTo>
                  <a:lnTo>
                    <a:pt x="478" y="10"/>
                  </a:lnTo>
                  <a:lnTo>
                    <a:pt x="494" y="12"/>
                  </a:lnTo>
                  <a:lnTo>
                    <a:pt x="510" y="16"/>
                  </a:lnTo>
                  <a:lnTo>
                    <a:pt x="526" y="22"/>
                  </a:lnTo>
                  <a:lnTo>
                    <a:pt x="604" y="72"/>
                  </a:lnTo>
                  <a:lnTo>
                    <a:pt x="612" y="84"/>
                  </a:lnTo>
                  <a:lnTo>
                    <a:pt x="638" y="104"/>
                  </a:lnTo>
                  <a:lnTo>
                    <a:pt x="654" y="114"/>
                  </a:lnTo>
                  <a:lnTo>
                    <a:pt x="676" y="122"/>
                  </a:lnTo>
                  <a:lnTo>
                    <a:pt x="706" y="122"/>
                  </a:lnTo>
                  <a:lnTo>
                    <a:pt x="720" y="110"/>
                  </a:lnTo>
                  <a:lnTo>
                    <a:pt x="722" y="94"/>
                  </a:lnTo>
                  <a:lnTo>
                    <a:pt x="720" y="80"/>
                  </a:lnTo>
                  <a:lnTo>
                    <a:pt x="718" y="68"/>
                  </a:lnTo>
                  <a:lnTo>
                    <a:pt x="716" y="58"/>
                  </a:lnTo>
                  <a:lnTo>
                    <a:pt x="720" y="56"/>
                  </a:lnTo>
                  <a:lnTo>
                    <a:pt x="724" y="54"/>
                  </a:lnTo>
                  <a:lnTo>
                    <a:pt x="736" y="52"/>
                  </a:lnTo>
                  <a:lnTo>
                    <a:pt x="762" y="52"/>
                  </a:lnTo>
                  <a:lnTo>
                    <a:pt x="792" y="72"/>
                  </a:lnTo>
                  <a:lnTo>
                    <a:pt x="822" y="80"/>
                  </a:lnTo>
                  <a:lnTo>
                    <a:pt x="858" y="84"/>
                  </a:lnTo>
                  <a:lnTo>
                    <a:pt x="898" y="104"/>
                  </a:lnTo>
                  <a:lnTo>
                    <a:pt x="930" y="128"/>
                  </a:lnTo>
                  <a:lnTo>
                    <a:pt x="930" y="132"/>
                  </a:lnTo>
                  <a:lnTo>
                    <a:pt x="940" y="140"/>
                  </a:lnTo>
                  <a:lnTo>
                    <a:pt x="952" y="142"/>
                  </a:lnTo>
                  <a:lnTo>
                    <a:pt x="964" y="140"/>
                  </a:lnTo>
                  <a:lnTo>
                    <a:pt x="992" y="136"/>
                  </a:lnTo>
                  <a:lnTo>
                    <a:pt x="1032" y="184"/>
                  </a:lnTo>
                  <a:lnTo>
                    <a:pt x="1088" y="224"/>
                  </a:lnTo>
                  <a:lnTo>
                    <a:pt x="1116" y="238"/>
                  </a:lnTo>
                  <a:lnTo>
                    <a:pt x="1166" y="238"/>
                  </a:lnTo>
                  <a:lnTo>
                    <a:pt x="1174" y="250"/>
                  </a:lnTo>
                  <a:lnTo>
                    <a:pt x="1182" y="272"/>
                  </a:lnTo>
                  <a:lnTo>
                    <a:pt x="1188" y="294"/>
                  </a:lnTo>
                  <a:lnTo>
                    <a:pt x="1194" y="316"/>
                  </a:lnTo>
                  <a:lnTo>
                    <a:pt x="1216" y="368"/>
                  </a:lnTo>
                  <a:lnTo>
                    <a:pt x="1220" y="412"/>
                  </a:lnTo>
                  <a:lnTo>
                    <a:pt x="1228" y="422"/>
                  </a:lnTo>
                  <a:lnTo>
                    <a:pt x="1234" y="436"/>
                  </a:lnTo>
                  <a:lnTo>
                    <a:pt x="1236" y="444"/>
                  </a:lnTo>
                  <a:lnTo>
                    <a:pt x="1236" y="452"/>
                  </a:lnTo>
                  <a:lnTo>
                    <a:pt x="1232" y="458"/>
                  </a:lnTo>
                  <a:lnTo>
                    <a:pt x="1226" y="466"/>
                  </a:lnTo>
                  <a:lnTo>
                    <a:pt x="1200" y="482"/>
                  </a:lnTo>
                  <a:lnTo>
                    <a:pt x="1192" y="488"/>
                  </a:lnTo>
                  <a:lnTo>
                    <a:pt x="1184" y="496"/>
                  </a:lnTo>
                  <a:lnTo>
                    <a:pt x="1172" y="514"/>
                  </a:lnTo>
                  <a:lnTo>
                    <a:pt x="1156" y="542"/>
                  </a:lnTo>
                  <a:lnTo>
                    <a:pt x="1120" y="568"/>
                  </a:lnTo>
                  <a:lnTo>
                    <a:pt x="1120" y="584"/>
                  </a:lnTo>
                  <a:lnTo>
                    <a:pt x="1154" y="614"/>
                  </a:lnTo>
                  <a:lnTo>
                    <a:pt x="1152" y="620"/>
                  </a:lnTo>
                  <a:lnTo>
                    <a:pt x="1148" y="624"/>
                  </a:lnTo>
                  <a:lnTo>
                    <a:pt x="1144" y="626"/>
                  </a:lnTo>
                  <a:lnTo>
                    <a:pt x="1138" y="628"/>
                  </a:lnTo>
                  <a:lnTo>
                    <a:pt x="1128" y="628"/>
                  </a:lnTo>
                  <a:lnTo>
                    <a:pt x="1120" y="628"/>
                  </a:lnTo>
                  <a:lnTo>
                    <a:pt x="1086" y="606"/>
                  </a:lnTo>
                  <a:lnTo>
                    <a:pt x="1052" y="604"/>
                  </a:lnTo>
                  <a:lnTo>
                    <a:pt x="1038" y="606"/>
                  </a:lnTo>
                  <a:lnTo>
                    <a:pt x="1030" y="608"/>
                  </a:lnTo>
                  <a:lnTo>
                    <a:pt x="1030" y="632"/>
                  </a:lnTo>
                  <a:lnTo>
                    <a:pt x="1030" y="642"/>
                  </a:lnTo>
                  <a:lnTo>
                    <a:pt x="1032" y="652"/>
                  </a:lnTo>
                  <a:lnTo>
                    <a:pt x="1036" y="662"/>
                  </a:lnTo>
                  <a:lnTo>
                    <a:pt x="1042" y="672"/>
                  </a:lnTo>
                  <a:lnTo>
                    <a:pt x="1052" y="682"/>
                  </a:lnTo>
                  <a:lnTo>
                    <a:pt x="1064" y="694"/>
                  </a:lnTo>
                  <a:lnTo>
                    <a:pt x="1064" y="730"/>
                  </a:lnTo>
                  <a:lnTo>
                    <a:pt x="1080" y="780"/>
                  </a:lnTo>
                  <a:lnTo>
                    <a:pt x="1078" y="788"/>
                  </a:lnTo>
                  <a:lnTo>
                    <a:pt x="1076" y="792"/>
                  </a:lnTo>
                  <a:lnTo>
                    <a:pt x="1074" y="796"/>
                  </a:lnTo>
                  <a:lnTo>
                    <a:pt x="1068" y="798"/>
                  </a:lnTo>
                  <a:lnTo>
                    <a:pt x="1058" y="800"/>
                  </a:lnTo>
                  <a:lnTo>
                    <a:pt x="1046" y="800"/>
                  </a:lnTo>
                  <a:lnTo>
                    <a:pt x="1034" y="804"/>
                  </a:lnTo>
                  <a:lnTo>
                    <a:pt x="1028" y="808"/>
                  </a:lnTo>
                  <a:lnTo>
                    <a:pt x="1014" y="818"/>
                  </a:lnTo>
                  <a:lnTo>
                    <a:pt x="1004" y="818"/>
                  </a:lnTo>
                  <a:lnTo>
                    <a:pt x="996" y="806"/>
                  </a:lnTo>
                  <a:lnTo>
                    <a:pt x="968" y="804"/>
                  </a:lnTo>
                  <a:lnTo>
                    <a:pt x="968" y="798"/>
                  </a:lnTo>
                  <a:lnTo>
                    <a:pt x="964" y="794"/>
                  </a:lnTo>
                  <a:lnTo>
                    <a:pt x="956" y="788"/>
                  </a:lnTo>
                  <a:lnTo>
                    <a:pt x="936" y="786"/>
                  </a:lnTo>
                  <a:lnTo>
                    <a:pt x="934" y="792"/>
                  </a:lnTo>
                  <a:lnTo>
                    <a:pt x="926" y="796"/>
                  </a:lnTo>
                  <a:lnTo>
                    <a:pt x="920" y="800"/>
                  </a:lnTo>
                  <a:lnTo>
                    <a:pt x="914" y="800"/>
                  </a:lnTo>
                  <a:lnTo>
                    <a:pt x="908" y="786"/>
                  </a:lnTo>
                  <a:lnTo>
                    <a:pt x="878" y="780"/>
                  </a:lnTo>
                  <a:lnTo>
                    <a:pt x="836" y="732"/>
                  </a:lnTo>
                  <a:lnTo>
                    <a:pt x="830" y="722"/>
                  </a:lnTo>
                  <a:lnTo>
                    <a:pt x="830" y="710"/>
                  </a:lnTo>
                  <a:lnTo>
                    <a:pt x="828" y="698"/>
                  </a:lnTo>
                  <a:lnTo>
                    <a:pt x="824" y="690"/>
                  </a:lnTo>
                  <a:lnTo>
                    <a:pt x="820" y="682"/>
                  </a:lnTo>
                  <a:lnTo>
                    <a:pt x="808" y="670"/>
                  </a:lnTo>
                  <a:lnTo>
                    <a:pt x="796" y="658"/>
                  </a:lnTo>
                  <a:lnTo>
                    <a:pt x="778" y="654"/>
                  </a:lnTo>
                  <a:lnTo>
                    <a:pt x="758" y="652"/>
                  </a:lnTo>
                  <a:lnTo>
                    <a:pt x="724" y="654"/>
                  </a:lnTo>
                  <a:lnTo>
                    <a:pt x="706" y="656"/>
                  </a:lnTo>
                  <a:lnTo>
                    <a:pt x="702" y="660"/>
                  </a:lnTo>
                  <a:lnTo>
                    <a:pt x="700" y="662"/>
                  </a:lnTo>
                  <a:lnTo>
                    <a:pt x="698" y="674"/>
                  </a:lnTo>
                  <a:lnTo>
                    <a:pt x="698" y="694"/>
                  </a:lnTo>
                  <a:lnTo>
                    <a:pt x="722" y="726"/>
                  </a:lnTo>
                  <a:lnTo>
                    <a:pt x="722" y="746"/>
                  </a:lnTo>
                  <a:lnTo>
                    <a:pt x="712" y="758"/>
                  </a:lnTo>
                  <a:lnTo>
                    <a:pt x="700" y="772"/>
                  </a:lnTo>
                  <a:lnTo>
                    <a:pt x="696" y="778"/>
                  </a:lnTo>
                  <a:lnTo>
                    <a:pt x="694" y="786"/>
                  </a:lnTo>
                  <a:lnTo>
                    <a:pt x="694" y="796"/>
                  </a:lnTo>
                  <a:lnTo>
                    <a:pt x="698" y="804"/>
                  </a:lnTo>
                  <a:lnTo>
                    <a:pt x="698" y="810"/>
                  </a:lnTo>
                  <a:lnTo>
                    <a:pt x="694" y="818"/>
                  </a:lnTo>
                  <a:lnTo>
                    <a:pt x="684" y="834"/>
                  </a:lnTo>
                  <a:lnTo>
                    <a:pt x="664" y="862"/>
                  </a:lnTo>
                  <a:lnTo>
                    <a:pt x="658" y="870"/>
                  </a:lnTo>
                  <a:lnTo>
                    <a:pt x="652" y="878"/>
                  </a:lnTo>
                  <a:lnTo>
                    <a:pt x="644" y="882"/>
                  </a:lnTo>
                  <a:lnTo>
                    <a:pt x="634" y="886"/>
                  </a:lnTo>
                  <a:lnTo>
                    <a:pt x="624" y="898"/>
                  </a:lnTo>
                  <a:lnTo>
                    <a:pt x="618" y="896"/>
                  </a:lnTo>
                  <a:lnTo>
                    <a:pt x="612" y="896"/>
                  </a:lnTo>
                  <a:lnTo>
                    <a:pt x="608" y="890"/>
                  </a:lnTo>
                  <a:lnTo>
                    <a:pt x="604" y="884"/>
                  </a:lnTo>
                  <a:lnTo>
                    <a:pt x="604" y="880"/>
                  </a:lnTo>
                  <a:lnTo>
                    <a:pt x="598" y="878"/>
                  </a:lnTo>
                  <a:lnTo>
                    <a:pt x="594" y="876"/>
                  </a:lnTo>
                  <a:lnTo>
                    <a:pt x="582" y="876"/>
                  </a:lnTo>
                  <a:lnTo>
                    <a:pt x="568" y="880"/>
                  </a:lnTo>
                  <a:lnTo>
                    <a:pt x="560" y="892"/>
                  </a:lnTo>
                  <a:lnTo>
                    <a:pt x="556" y="896"/>
                  </a:lnTo>
                  <a:lnTo>
                    <a:pt x="552" y="90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6" name="Freeform 29"/>
            <p:cNvSpPr>
              <a:spLocks/>
            </p:cNvSpPr>
            <p:nvPr/>
          </p:nvSpPr>
          <p:spPr bwMode="auto">
            <a:xfrm>
              <a:off x="5676933" y="2717817"/>
              <a:ext cx="539753" cy="1085857"/>
            </a:xfrm>
            <a:custGeom>
              <a:avLst/>
              <a:gdLst>
                <a:gd name="T0" fmla="*/ 24 w 340"/>
                <a:gd name="T1" fmla="*/ 676 h 684"/>
                <a:gd name="T2" fmla="*/ 10 w 340"/>
                <a:gd name="T3" fmla="*/ 654 h 684"/>
                <a:gd name="T4" fmla="*/ 10 w 340"/>
                <a:gd name="T5" fmla="*/ 624 h 684"/>
                <a:gd name="T6" fmla="*/ 18 w 340"/>
                <a:gd name="T7" fmla="*/ 560 h 684"/>
                <a:gd name="T8" fmla="*/ 0 w 340"/>
                <a:gd name="T9" fmla="*/ 514 h 684"/>
                <a:gd name="T10" fmla="*/ 8 w 340"/>
                <a:gd name="T11" fmla="*/ 426 h 684"/>
                <a:gd name="T12" fmla="*/ 30 w 340"/>
                <a:gd name="T13" fmla="*/ 386 h 684"/>
                <a:gd name="T14" fmla="*/ 24 w 340"/>
                <a:gd name="T15" fmla="*/ 326 h 684"/>
                <a:gd name="T16" fmla="*/ 22 w 340"/>
                <a:gd name="T17" fmla="*/ 282 h 684"/>
                <a:gd name="T18" fmla="*/ 44 w 340"/>
                <a:gd name="T19" fmla="*/ 248 h 684"/>
                <a:gd name="T20" fmla="*/ 50 w 340"/>
                <a:gd name="T21" fmla="*/ 218 h 684"/>
                <a:gd name="T22" fmla="*/ 64 w 340"/>
                <a:gd name="T23" fmla="*/ 170 h 684"/>
                <a:gd name="T24" fmla="*/ 70 w 340"/>
                <a:gd name="T25" fmla="*/ 150 h 684"/>
                <a:gd name="T26" fmla="*/ 94 w 340"/>
                <a:gd name="T27" fmla="*/ 122 h 684"/>
                <a:gd name="T28" fmla="*/ 128 w 340"/>
                <a:gd name="T29" fmla="*/ 82 h 684"/>
                <a:gd name="T30" fmla="*/ 152 w 340"/>
                <a:gd name="T31" fmla="*/ 58 h 684"/>
                <a:gd name="T32" fmla="*/ 170 w 340"/>
                <a:gd name="T33" fmla="*/ 40 h 684"/>
                <a:gd name="T34" fmla="*/ 224 w 340"/>
                <a:gd name="T35" fmla="*/ 40 h 684"/>
                <a:gd name="T36" fmla="*/ 238 w 340"/>
                <a:gd name="T37" fmla="*/ 32 h 684"/>
                <a:gd name="T38" fmla="*/ 270 w 340"/>
                <a:gd name="T39" fmla="*/ 20 h 684"/>
                <a:gd name="T40" fmla="*/ 290 w 340"/>
                <a:gd name="T41" fmla="*/ 0 h 684"/>
                <a:gd name="T42" fmla="*/ 308 w 340"/>
                <a:gd name="T43" fmla="*/ 12 h 684"/>
                <a:gd name="T44" fmla="*/ 290 w 340"/>
                <a:gd name="T45" fmla="*/ 34 h 684"/>
                <a:gd name="T46" fmla="*/ 276 w 340"/>
                <a:gd name="T47" fmla="*/ 54 h 684"/>
                <a:gd name="T48" fmla="*/ 286 w 340"/>
                <a:gd name="T49" fmla="*/ 64 h 684"/>
                <a:gd name="T50" fmla="*/ 310 w 340"/>
                <a:gd name="T51" fmla="*/ 82 h 684"/>
                <a:gd name="T52" fmla="*/ 340 w 340"/>
                <a:gd name="T53" fmla="*/ 124 h 684"/>
                <a:gd name="T54" fmla="*/ 328 w 340"/>
                <a:gd name="T55" fmla="*/ 158 h 684"/>
                <a:gd name="T56" fmla="*/ 290 w 340"/>
                <a:gd name="T57" fmla="*/ 186 h 684"/>
                <a:gd name="T58" fmla="*/ 268 w 340"/>
                <a:gd name="T59" fmla="*/ 228 h 684"/>
                <a:gd name="T60" fmla="*/ 274 w 340"/>
                <a:gd name="T61" fmla="*/ 256 h 684"/>
                <a:gd name="T62" fmla="*/ 300 w 340"/>
                <a:gd name="T63" fmla="*/ 278 h 684"/>
                <a:gd name="T64" fmla="*/ 320 w 340"/>
                <a:gd name="T65" fmla="*/ 312 h 684"/>
                <a:gd name="T66" fmla="*/ 328 w 340"/>
                <a:gd name="T67" fmla="*/ 344 h 684"/>
                <a:gd name="T68" fmla="*/ 316 w 340"/>
                <a:gd name="T69" fmla="*/ 384 h 684"/>
                <a:gd name="T70" fmla="*/ 298 w 340"/>
                <a:gd name="T71" fmla="*/ 412 h 684"/>
                <a:gd name="T72" fmla="*/ 276 w 340"/>
                <a:gd name="T73" fmla="*/ 436 h 684"/>
                <a:gd name="T74" fmla="*/ 298 w 340"/>
                <a:gd name="T75" fmla="*/ 474 h 684"/>
                <a:gd name="T76" fmla="*/ 302 w 340"/>
                <a:gd name="T77" fmla="*/ 506 h 684"/>
                <a:gd name="T78" fmla="*/ 296 w 340"/>
                <a:gd name="T79" fmla="*/ 544 h 684"/>
                <a:gd name="T80" fmla="*/ 236 w 340"/>
                <a:gd name="T81" fmla="*/ 602 h 684"/>
                <a:gd name="T82" fmla="*/ 164 w 340"/>
                <a:gd name="T83" fmla="*/ 620 h 684"/>
                <a:gd name="T84" fmla="*/ 112 w 340"/>
                <a:gd name="T85" fmla="*/ 644 h 684"/>
                <a:gd name="T86" fmla="*/ 66 w 340"/>
                <a:gd name="T87" fmla="*/ 664 h 684"/>
                <a:gd name="T88" fmla="*/ 48 w 340"/>
                <a:gd name="T89" fmla="*/ 678 h 68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0" h="684">
                  <a:moveTo>
                    <a:pt x="32" y="684"/>
                  </a:moveTo>
                  <a:lnTo>
                    <a:pt x="32" y="684"/>
                  </a:lnTo>
                  <a:lnTo>
                    <a:pt x="24" y="676"/>
                  </a:lnTo>
                  <a:lnTo>
                    <a:pt x="16" y="668"/>
                  </a:lnTo>
                  <a:lnTo>
                    <a:pt x="12" y="662"/>
                  </a:lnTo>
                  <a:lnTo>
                    <a:pt x="10" y="654"/>
                  </a:lnTo>
                  <a:lnTo>
                    <a:pt x="10" y="638"/>
                  </a:lnTo>
                  <a:lnTo>
                    <a:pt x="10" y="624"/>
                  </a:lnTo>
                  <a:lnTo>
                    <a:pt x="20" y="594"/>
                  </a:lnTo>
                  <a:lnTo>
                    <a:pt x="18" y="560"/>
                  </a:lnTo>
                  <a:lnTo>
                    <a:pt x="0" y="514"/>
                  </a:lnTo>
                  <a:lnTo>
                    <a:pt x="0" y="440"/>
                  </a:lnTo>
                  <a:lnTo>
                    <a:pt x="8" y="426"/>
                  </a:lnTo>
                  <a:lnTo>
                    <a:pt x="16" y="412"/>
                  </a:lnTo>
                  <a:lnTo>
                    <a:pt x="30" y="386"/>
                  </a:lnTo>
                  <a:lnTo>
                    <a:pt x="30" y="358"/>
                  </a:lnTo>
                  <a:lnTo>
                    <a:pt x="24" y="326"/>
                  </a:lnTo>
                  <a:lnTo>
                    <a:pt x="22" y="310"/>
                  </a:lnTo>
                  <a:lnTo>
                    <a:pt x="20" y="296"/>
                  </a:lnTo>
                  <a:lnTo>
                    <a:pt x="22" y="282"/>
                  </a:lnTo>
                  <a:lnTo>
                    <a:pt x="24" y="270"/>
                  </a:lnTo>
                  <a:lnTo>
                    <a:pt x="32" y="258"/>
                  </a:lnTo>
                  <a:lnTo>
                    <a:pt x="44" y="248"/>
                  </a:lnTo>
                  <a:lnTo>
                    <a:pt x="48" y="232"/>
                  </a:lnTo>
                  <a:lnTo>
                    <a:pt x="50" y="218"/>
                  </a:lnTo>
                  <a:lnTo>
                    <a:pt x="52" y="192"/>
                  </a:lnTo>
                  <a:lnTo>
                    <a:pt x="64" y="170"/>
                  </a:lnTo>
                  <a:lnTo>
                    <a:pt x="66" y="158"/>
                  </a:lnTo>
                  <a:lnTo>
                    <a:pt x="70" y="150"/>
                  </a:lnTo>
                  <a:lnTo>
                    <a:pt x="74" y="142"/>
                  </a:lnTo>
                  <a:lnTo>
                    <a:pt x="80" y="134"/>
                  </a:lnTo>
                  <a:lnTo>
                    <a:pt x="94" y="122"/>
                  </a:lnTo>
                  <a:lnTo>
                    <a:pt x="110" y="110"/>
                  </a:lnTo>
                  <a:lnTo>
                    <a:pt x="128" y="82"/>
                  </a:lnTo>
                  <a:lnTo>
                    <a:pt x="140" y="68"/>
                  </a:lnTo>
                  <a:lnTo>
                    <a:pt x="146" y="62"/>
                  </a:lnTo>
                  <a:lnTo>
                    <a:pt x="152" y="58"/>
                  </a:lnTo>
                  <a:lnTo>
                    <a:pt x="170" y="40"/>
                  </a:lnTo>
                  <a:lnTo>
                    <a:pt x="204" y="42"/>
                  </a:lnTo>
                  <a:lnTo>
                    <a:pt x="214" y="42"/>
                  </a:lnTo>
                  <a:lnTo>
                    <a:pt x="224" y="40"/>
                  </a:lnTo>
                  <a:lnTo>
                    <a:pt x="232" y="38"/>
                  </a:lnTo>
                  <a:lnTo>
                    <a:pt x="238" y="32"/>
                  </a:lnTo>
                  <a:lnTo>
                    <a:pt x="250" y="30"/>
                  </a:lnTo>
                  <a:lnTo>
                    <a:pt x="260" y="26"/>
                  </a:lnTo>
                  <a:lnTo>
                    <a:pt x="270" y="20"/>
                  </a:lnTo>
                  <a:lnTo>
                    <a:pt x="282" y="10"/>
                  </a:lnTo>
                  <a:lnTo>
                    <a:pt x="290" y="0"/>
                  </a:lnTo>
                  <a:lnTo>
                    <a:pt x="308" y="12"/>
                  </a:lnTo>
                  <a:lnTo>
                    <a:pt x="306" y="18"/>
                  </a:lnTo>
                  <a:lnTo>
                    <a:pt x="302" y="24"/>
                  </a:lnTo>
                  <a:lnTo>
                    <a:pt x="290" y="34"/>
                  </a:lnTo>
                  <a:lnTo>
                    <a:pt x="284" y="40"/>
                  </a:lnTo>
                  <a:lnTo>
                    <a:pt x="280" y="46"/>
                  </a:lnTo>
                  <a:lnTo>
                    <a:pt x="276" y="54"/>
                  </a:lnTo>
                  <a:lnTo>
                    <a:pt x="278" y="62"/>
                  </a:lnTo>
                  <a:lnTo>
                    <a:pt x="286" y="64"/>
                  </a:lnTo>
                  <a:lnTo>
                    <a:pt x="296" y="68"/>
                  </a:lnTo>
                  <a:lnTo>
                    <a:pt x="302" y="74"/>
                  </a:lnTo>
                  <a:lnTo>
                    <a:pt x="310" y="82"/>
                  </a:lnTo>
                  <a:lnTo>
                    <a:pt x="324" y="100"/>
                  </a:lnTo>
                  <a:lnTo>
                    <a:pt x="340" y="124"/>
                  </a:lnTo>
                  <a:lnTo>
                    <a:pt x="340" y="142"/>
                  </a:lnTo>
                  <a:lnTo>
                    <a:pt x="328" y="158"/>
                  </a:lnTo>
                  <a:lnTo>
                    <a:pt x="318" y="168"/>
                  </a:lnTo>
                  <a:lnTo>
                    <a:pt x="290" y="186"/>
                  </a:lnTo>
                  <a:lnTo>
                    <a:pt x="280" y="202"/>
                  </a:lnTo>
                  <a:lnTo>
                    <a:pt x="272" y="218"/>
                  </a:lnTo>
                  <a:lnTo>
                    <a:pt x="268" y="228"/>
                  </a:lnTo>
                  <a:lnTo>
                    <a:pt x="268" y="238"/>
                  </a:lnTo>
                  <a:lnTo>
                    <a:pt x="268" y="248"/>
                  </a:lnTo>
                  <a:lnTo>
                    <a:pt x="274" y="256"/>
                  </a:lnTo>
                  <a:lnTo>
                    <a:pt x="300" y="278"/>
                  </a:lnTo>
                  <a:lnTo>
                    <a:pt x="308" y="290"/>
                  </a:lnTo>
                  <a:lnTo>
                    <a:pt x="316" y="302"/>
                  </a:lnTo>
                  <a:lnTo>
                    <a:pt x="320" y="312"/>
                  </a:lnTo>
                  <a:lnTo>
                    <a:pt x="324" y="320"/>
                  </a:lnTo>
                  <a:lnTo>
                    <a:pt x="326" y="332"/>
                  </a:lnTo>
                  <a:lnTo>
                    <a:pt x="328" y="344"/>
                  </a:lnTo>
                  <a:lnTo>
                    <a:pt x="322" y="364"/>
                  </a:lnTo>
                  <a:lnTo>
                    <a:pt x="316" y="384"/>
                  </a:lnTo>
                  <a:lnTo>
                    <a:pt x="308" y="398"/>
                  </a:lnTo>
                  <a:lnTo>
                    <a:pt x="298" y="412"/>
                  </a:lnTo>
                  <a:lnTo>
                    <a:pt x="286" y="426"/>
                  </a:lnTo>
                  <a:lnTo>
                    <a:pt x="276" y="436"/>
                  </a:lnTo>
                  <a:lnTo>
                    <a:pt x="274" y="448"/>
                  </a:lnTo>
                  <a:lnTo>
                    <a:pt x="298" y="474"/>
                  </a:lnTo>
                  <a:lnTo>
                    <a:pt x="302" y="488"/>
                  </a:lnTo>
                  <a:lnTo>
                    <a:pt x="302" y="506"/>
                  </a:lnTo>
                  <a:lnTo>
                    <a:pt x="300" y="524"/>
                  </a:lnTo>
                  <a:lnTo>
                    <a:pt x="296" y="544"/>
                  </a:lnTo>
                  <a:lnTo>
                    <a:pt x="282" y="560"/>
                  </a:lnTo>
                  <a:lnTo>
                    <a:pt x="268" y="574"/>
                  </a:lnTo>
                  <a:lnTo>
                    <a:pt x="236" y="602"/>
                  </a:lnTo>
                  <a:lnTo>
                    <a:pt x="164" y="620"/>
                  </a:lnTo>
                  <a:lnTo>
                    <a:pt x="146" y="632"/>
                  </a:lnTo>
                  <a:lnTo>
                    <a:pt x="128" y="640"/>
                  </a:lnTo>
                  <a:lnTo>
                    <a:pt x="112" y="644"/>
                  </a:lnTo>
                  <a:lnTo>
                    <a:pt x="92" y="648"/>
                  </a:lnTo>
                  <a:lnTo>
                    <a:pt x="66" y="664"/>
                  </a:lnTo>
                  <a:lnTo>
                    <a:pt x="56" y="672"/>
                  </a:lnTo>
                  <a:lnTo>
                    <a:pt x="48" y="678"/>
                  </a:lnTo>
                  <a:lnTo>
                    <a:pt x="32" y="684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7" name="Freeform 30"/>
            <p:cNvSpPr>
              <a:spLocks/>
            </p:cNvSpPr>
            <p:nvPr/>
          </p:nvSpPr>
          <p:spPr bwMode="auto">
            <a:xfrm>
              <a:off x="6384962" y="3101995"/>
              <a:ext cx="1016006" cy="679454"/>
            </a:xfrm>
            <a:custGeom>
              <a:avLst/>
              <a:gdLst>
                <a:gd name="T0" fmla="*/ 42 w 640"/>
                <a:gd name="T1" fmla="*/ 410 h 428"/>
                <a:gd name="T2" fmla="*/ 0 w 640"/>
                <a:gd name="T3" fmla="*/ 372 h 428"/>
                <a:gd name="T4" fmla="*/ 26 w 640"/>
                <a:gd name="T5" fmla="*/ 338 h 428"/>
                <a:gd name="T6" fmla="*/ 38 w 640"/>
                <a:gd name="T7" fmla="*/ 322 h 428"/>
                <a:gd name="T8" fmla="*/ 26 w 640"/>
                <a:gd name="T9" fmla="*/ 244 h 428"/>
                <a:gd name="T10" fmla="*/ 12 w 640"/>
                <a:gd name="T11" fmla="*/ 208 h 428"/>
                <a:gd name="T12" fmla="*/ 20 w 640"/>
                <a:gd name="T13" fmla="*/ 174 h 428"/>
                <a:gd name="T14" fmla="*/ 42 w 640"/>
                <a:gd name="T15" fmla="*/ 144 h 428"/>
                <a:gd name="T16" fmla="*/ 76 w 640"/>
                <a:gd name="T17" fmla="*/ 106 h 428"/>
                <a:gd name="T18" fmla="*/ 104 w 640"/>
                <a:gd name="T19" fmla="*/ 80 h 428"/>
                <a:gd name="T20" fmla="*/ 150 w 640"/>
                <a:gd name="T21" fmla="*/ 52 h 428"/>
                <a:gd name="T22" fmla="*/ 210 w 640"/>
                <a:gd name="T23" fmla="*/ 38 h 428"/>
                <a:gd name="T24" fmla="*/ 236 w 640"/>
                <a:gd name="T25" fmla="*/ 38 h 428"/>
                <a:gd name="T26" fmla="*/ 268 w 640"/>
                <a:gd name="T27" fmla="*/ 16 h 428"/>
                <a:gd name="T28" fmla="*/ 294 w 640"/>
                <a:gd name="T29" fmla="*/ 12 h 428"/>
                <a:gd name="T30" fmla="*/ 308 w 640"/>
                <a:gd name="T31" fmla="*/ 36 h 428"/>
                <a:gd name="T32" fmla="*/ 308 w 640"/>
                <a:gd name="T33" fmla="*/ 80 h 428"/>
                <a:gd name="T34" fmla="*/ 360 w 640"/>
                <a:gd name="T35" fmla="*/ 108 h 428"/>
                <a:gd name="T36" fmla="*/ 384 w 640"/>
                <a:gd name="T37" fmla="*/ 110 h 428"/>
                <a:gd name="T38" fmla="*/ 432 w 640"/>
                <a:gd name="T39" fmla="*/ 38 h 428"/>
                <a:gd name="T40" fmla="*/ 452 w 640"/>
                <a:gd name="T41" fmla="*/ 24 h 428"/>
                <a:gd name="T42" fmla="*/ 492 w 640"/>
                <a:gd name="T43" fmla="*/ 16 h 428"/>
                <a:gd name="T44" fmla="*/ 536 w 640"/>
                <a:gd name="T45" fmla="*/ 34 h 428"/>
                <a:gd name="T46" fmla="*/ 640 w 640"/>
                <a:gd name="T47" fmla="*/ 36 h 428"/>
                <a:gd name="T48" fmla="*/ 636 w 640"/>
                <a:gd name="T49" fmla="*/ 46 h 428"/>
                <a:gd name="T50" fmla="*/ 632 w 640"/>
                <a:gd name="T51" fmla="*/ 76 h 428"/>
                <a:gd name="T52" fmla="*/ 570 w 640"/>
                <a:gd name="T53" fmla="*/ 96 h 428"/>
                <a:gd name="T54" fmla="*/ 514 w 640"/>
                <a:gd name="T55" fmla="*/ 136 h 428"/>
                <a:gd name="T56" fmla="*/ 500 w 640"/>
                <a:gd name="T57" fmla="*/ 160 h 428"/>
                <a:gd name="T58" fmla="*/ 472 w 640"/>
                <a:gd name="T59" fmla="*/ 178 h 428"/>
                <a:gd name="T60" fmla="*/ 446 w 640"/>
                <a:gd name="T61" fmla="*/ 188 h 428"/>
                <a:gd name="T62" fmla="*/ 438 w 640"/>
                <a:gd name="T63" fmla="*/ 228 h 428"/>
                <a:gd name="T64" fmla="*/ 418 w 640"/>
                <a:gd name="T65" fmla="*/ 252 h 428"/>
                <a:gd name="T66" fmla="*/ 400 w 640"/>
                <a:gd name="T67" fmla="*/ 276 h 428"/>
                <a:gd name="T68" fmla="*/ 390 w 640"/>
                <a:gd name="T69" fmla="*/ 324 h 428"/>
                <a:gd name="T70" fmla="*/ 374 w 640"/>
                <a:gd name="T71" fmla="*/ 326 h 428"/>
                <a:gd name="T72" fmla="*/ 350 w 640"/>
                <a:gd name="T73" fmla="*/ 342 h 428"/>
                <a:gd name="T74" fmla="*/ 338 w 640"/>
                <a:gd name="T75" fmla="*/ 366 h 428"/>
                <a:gd name="T76" fmla="*/ 322 w 640"/>
                <a:gd name="T77" fmla="*/ 400 h 428"/>
                <a:gd name="T78" fmla="*/ 314 w 640"/>
                <a:gd name="T79" fmla="*/ 400 h 428"/>
                <a:gd name="T80" fmla="*/ 304 w 640"/>
                <a:gd name="T81" fmla="*/ 392 h 428"/>
                <a:gd name="T82" fmla="*/ 274 w 640"/>
                <a:gd name="T83" fmla="*/ 404 h 428"/>
                <a:gd name="T84" fmla="*/ 250 w 640"/>
                <a:gd name="T85" fmla="*/ 422 h 428"/>
                <a:gd name="T86" fmla="*/ 214 w 640"/>
                <a:gd name="T87" fmla="*/ 416 h 428"/>
                <a:gd name="T88" fmla="*/ 208 w 640"/>
                <a:gd name="T89" fmla="*/ 404 h 428"/>
                <a:gd name="T90" fmla="*/ 142 w 640"/>
                <a:gd name="T91" fmla="*/ 362 h 428"/>
                <a:gd name="T92" fmla="*/ 138 w 640"/>
                <a:gd name="T93" fmla="*/ 380 h 428"/>
                <a:gd name="T94" fmla="*/ 126 w 640"/>
                <a:gd name="T95" fmla="*/ 406 h 428"/>
                <a:gd name="T96" fmla="*/ 108 w 640"/>
                <a:gd name="T97" fmla="*/ 418 h 428"/>
                <a:gd name="T98" fmla="*/ 86 w 640"/>
                <a:gd name="T99" fmla="*/ 422 h 42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40" h="428">
                  <a:moveTo>
                    <a:pt x="70" y="428"/>
                  </a:moveTo>
                  <a:lnTo>
                    <a:pt x="70" y="428"/>
                  </a:lnTo>
                  <a:lnTo>
                    <a:pt x="42" y="410"/>
                  </a:lnTo>
                  <a:lnTo>
                    <a:pt x="0" y="372"/>
                  </a:lnTo>
                  <a:lnTo>
                    <a:pt x="10" y="352"/>
                  </a:lnTo>
                  <a:lnTo>
                    <a:pt x="26" y="338"/>
                  </a:lnTo>
                  <a:lnTo>
                    <a:pt x="32" y="330"/>
                  </a:lnTo>
                  <a:lnTo>
                    <a:pt x="38" y="322"/>
                  </a:lnTo>
                  <a:lnTo>
                    <a:pt x="38" y="288"/>
                  </a:lnTo>
                  <a:lnTo>
                    <a:pt x="26" y="244"/>
                  </a:lnTo>
                  <a:lnTo>
                    <a:pt x="18" y="220"/>
                  </a:lnTo>
                  <a:lnTo>
                    <a:pt x="12" y="208"/>
                  </a:lnTo>
                  <a:lnTo>
                    <a:pt x="12" y="186"/>
                  </a:lnTo>
                  <a:lnTo>
                    <a:pt x="14" y="180"/>
                  </a:lnTo>
                  <a:lnTo>
                    <a:pt x="20" y="174"/>
                  </a:lnTo>
                  <a:lnTo>
                    <a:pt x="30" y="156"/>
                  </a:lnTo>
                  <a:lnTo>
                    <a:pt x="42" y="144"/>
                  </a:lnTo>
                  <a:lnTo>
                    <a:pt x="68" y="118"/>
                  </a:lnTo>
                  <a:lnTo>
                    <a:pt x="76" y="106"/>
                  </a:lnTo>
                  <a:lnTo>
                    <a:pt x="84" y="96"/>
                  </a:lnTo>
                  <a:lnTo>
                    <a:pt x="92" y="88"/>
                  </a:lnTo>
                  <a:lnTo>
                    <a:pt x="104" y="80"/>
                  </a:lnTo>
                  <a:lnTo>
                    <a:pt x="126" y="66"/>
                  </a:lnTo>
                  <a:lnTo>
                    <a:pt x="150" y="52"/>
                  </a:lnTo>
                  <a:lnTo>
                    <a:pt x="202" y="0"/>
                  </a:lnTo>
                  <a:lnTo>
                    <a:pt x="210" y="38"/>
                  </a:lnTo>
                  <a:lnTo>
                    <a:pt x="236" y="38"/>
                  </a:lnTo>
                  <a:lnTo>
                    <a:pt x="248" y="16"/>
                  </a:lnTo>
                  <a:lnTo>
                    <a:pt x="268" y="16"/>
                  </a:lnTo>
                  <a:lnTo>
                    <a:pt x="282" y="16"/>
                  </a:lnTo>
                  <a:lnTo>
                    <a:pt x="294" y="12"/>
                  </a:lnTo>
                  <a:lnTo>
                    <a:pt x="294" y="16"/>
                  </a:lnTo>
                  <a:lnTo>
                    <a:pt x="298" y="22"/>
                  </a:lnTo>
                  <a:lnTo>
                    <a:pt x="308" y="36"/>
                  </a:lnTo>
                  <a:lnTo>
                    <a:pt x="308" y="80"/>
                  </a:lnTo>
                  <a:lnTo>
                    <a:pt x="322" y="90"/>
                  </a:lnTo>
                  <a:lnTo>
                    <a:pt x="340" y="100"/>
                  </a:lnTo>
                  <a:lnTo>
                    <a:pt x="360" y="108"/>
                  </a:lnTo>
                  <a:lnTo>
                    <a:pt x="372" y="110"/>
                  </a:lnTo>
                  <a:lnTo>
                    <a:pt x="384" y="110"/>
                  </a:lnTo>
                  <a:lnTo>
                    <a:pt x="424" y="48"/>
                  </a:lnTo>
                  <a:lnTo>
                    <a:pt x="432" y="38"/>
                  </a:lnTo>
                  <a:lnTo>
                    <a:pt x="440" y="30"/>
                  </a:lnTo>
                  <a:lnTo>
                    <a:pt x="452" y="24"/>
                  </a:lnTo>
                  <a:lnTo>
                    <a:pt x="462" y="18"/>
                  </a:lnTo>
                  <a:lnTo>
                    <a:pt x="476" y="16"/>
                  </a:lnTo>
                  <a:lnTo>
                    <a:pt x="492" y="16"/>
                  </a:lnTo>
                  <a:lnTo>
                    <a:pt x="536" y="34"/>
                  </a:lnTo>
                  <a:lnTo>
                    <a:pt x="632" y="32"/>
                  </a:lnTo>
                  <a:lnTo>
                    <a:pt x="640" y="36"/>
                  </a:lnTo>
                  <a:lnTo>
                    <a:pt x="636" y="40"/>
                  </a:lnTo>
                  <a:lnTo>
                    <a:pt x="636" y="46"/>
                  </a:lnTo>
                  <a:lnTo>
                    <a:pt x="632" y="76"/>
                  </a:lnTo>
                  <a:lnTo>
                    <a:pt x="598" y="80"/>
                  </a:lnTo>
                  <a:lnTo>
                    <a:pt x="570" y="96"/>
                  </a:lnTo>
                  <a:lnTo>
                    <a:pt x="540" y="114"/>
                  </a:lnTo>
                  <a:lnTo>
                    <a:pt x="526" y="124"/>
                  </a:lnTo>
                  <a:lnTo>
                    <a:pt x="514" y="136"/>
                  </a:lnTo>
                  <a:lnTo>
                    <a:pt x="506" y="148"/>
                  </a:lnTo>
                  <a:lnTo>
                    <a:pt x="500" y="160"/>
                  </a:lnTo>
                  <a:lnTo>
                    <a:pt x="478" y="170"/>
                  </a:lnTo>
                  <a:lnTo>
                    <a:pt x="472" y="178"/>
                  </a:lnTo>
                  <a:lnTo>
                    <a:pt x="464" y="182"/>
                  </a:lnTo>
                  <a:lnTo>
                    <a:pt x="446" y="188"/>
                  </a:lnTo>
                  <a:lnTo>
                    <a:pt x="440" y="194"/>
                  </a:lnTo>
                  <a:lnTo>
                    <a:pt x="438" y="228"/>
                  </a:lnTo>
                  <a:lnTo>
                    <a:pt x="430" y="240"/>
                  </a:lnTo>
                  <a:lnTo>
                    <a:pt x="418" y="252"/>
                  </a:lnTo>
                  <a:lnTo>
                    <a:pt x="408" y="264"/>
                  </a:lnTo>
                  <a:lnTo>
                    <a:pt x="400" y="276"/>
                  </a:lnTo>
                  <a:lnTo>
                    <a:pt x="400" y="298"/>
                  </a:lnTo>
                  <a:lnTo>
                    <a:pt x="396" y="312"/>
                  </a:lnTo>
                  <a:lnTo>
                    <a:pt x="390" y="324"/>
                  </a:lnTo>
                  <a:lnTo>
                    <a:pt x="382" y="324"/>
                  </a:lnTo>
                  <a:lnTo>
                    <a:pt x="374" y="326"/>
                  </a:lnTo>
                  <a:lnTo>
                    <a:pt x="366" y="328"/>
                  </a:lnTo>
                  <a:lnTo>
                    <a:pt x="360" y="332"/>
                  </a:lnTo>
                  <a:lnTo>
                    <a:pt x="350" y="342"/>
                  </a:lnTo>
                  <a:lnTo>
                    <a:pt x="342" y="352"/>
                  </a:lnTo>
                  <a:lnTo>
                    <a:pt x="338" y="366"/>
                  </a:lnTo>
                  <a:lnTo>
                    <a:pt x="334" y="380"/>
                  </a:lnTo>
                  <a:lnTo>
                    <a:pt x="326" y="394"/>
                  </a:lnTo>
                  <a:lnTo>
                    <a:pt x="322" y="400"/>
                  </a:lnTo>
                  <a:lnTo>
                    <a:pt x="314" y="404"/>
                  </a:lnTo>
                  <a:lnTo>
                    <a:pt x="314" y="400"/>
                  </a:lnTo>
                  <a:lnTo>
                    <a:pt x="304" y="392"/>
                  </a:lnTo>
                  <a:lnTo>
                    <a:pt x="286" y="390"/>
                  </a:lnTo>
                  <a:lnTo>
                    <a:pt x="274" y="404"/>
                  </a:lnTo>
                  <a:lnTo>
                    <a:pt x="262" y="420"/>
                  </a:lnTo>
                  <a:lnTo>
                    <a:pt x="250" y="422"/>
                  </a:lnTo>
                  <a:lnTo>
                    <a:pt x="236" y="422"/>
                  </a:lnTo>
                  <a:lnTo>
                    <a:pt x="222" y="420"/>
                  </a:lnTo>
                  <a:lnTo>
                    <a:pt x="214" y="416"/>
                  </a:lnTo>
                  <a:lnTo>
                    <a:pt x="208" y="404"/>
                  </a:lnTo>
                  <a:lnTo>
                    <a:pt x="168" y="364"/>
                  </a:lnTo>
                  <a:lnTo>
                    <a:pt x="142" y="362"/>
                  </a:lnTo>
                  <a:lnTo>
                    <a:pt x="140" y="370"/>
                  </a:lnTo>
                  <a:lnTo>
                    <a:pt x="138" y="380"/>
                  </a:lnTo>
                  <a:lnTo>
                    <a:pt x="136" y="404"/>
                  </a:lnTo>
                  <a:lnTo>
                    <a:pt x="126" y="406"/>
                  </a:lnTo>
                  <a:lnTo>
                    <a:pt x="118" y="410"/>
                  </a:lnTo>
                  <a:lnTo>
                    <a:pt x="112" y="414"/>
                  </a:lnTo>
                  <a:lnTo>
                    <a:pt x="108" y="418"/>
                  </a:lnTo>
                  <a:lnTo>
                    <a:pt x="96" y="420"/>
                  </a:lnTo>
                  <a:lnTo>
                    <a:pt x="86" y="422"/>
                  </a:lnTo>
                  <a:lnTo>
                    <a:pt x="70" y="428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8" name="Freeform 31"/>
            <p:cNvSpPr>
              <a:spLocks/>
            </p:cNvSpPr>
            <p:nvPr/>
          </p:nvSpPr>
          <p:spPr bwMode="auto">
            <a:xfrm>
              <a:off x="4806977" y="3000394"/>
              <a:ext cx="438153" cy="682629"/>
            </a:xfrm>
            <a:custGeom>
              <a:avLst/>
              <a:gdLst>
                <a:gd name="T0" fmla="*/ 106 w 276"/>
                <a:gd name="T1" fmla="*/ 398 h 430"/>
                <a:gd name="T2" fmla="*/ 98 w 276"/>
                <a:gd name="T3" fmla="*/ 364 h 430"/>
                <a:gd name="T4" fmla="*/ 92 w 276"/>
                <a:gd name="T5" fmla="*/ 318 h 430"/>
                <a:gd name="T6" fmla="*/ 86 w 276"/>
                <a:gd name="T7" fmla="*/ 280 h 430"/>
                <a:gd name="T8" fmla="*/ 52 w 276"/>
                <a:gd name="T9" fmla="*/ 240 h 430"/>
                <a:gd name="T10" fmla="*/ 26 w 276"/>
                <a:gd name="T11" fmla="*/ 214 h 430"/>
                <a:gd name="T12" fmla="*/ 0 w 276"/>
                <a:gd name="T13" fmla="*/ 200 h 430"/>
                <a:gd name="T14" fmla="*/ 4 w 276"/>
                <a:gd name="T15" fmla="*/ 196 h 430"/>
                <a:gd name="T16" fmla="*/ 28 w 276"/>
                <a:gd name="T17" fmla="*/ 186 h 430"/>
                <a:gd name="T18" fmla="*/ 68 w 276"/>
                <a:gd name="T19" fmla="*/ 180 h 430"/>
                <a:gd name="T20" fmla="*/ 84 w 276"/>
                <a:gd name="T21" fmla="*/ 166 h 430"/>
                <a:gd name="T22" fmla="*/ 112 w 276"/>
                <a:gd name="T23" fmla="*/ 160 h 430"/>
                <a:gd name="T24" fmla="*/ 130 w 276"/>
                <a:gd name="T25" fmla="*/ 138 h 430"/>
                <a:gd name="T26" fmla="*/ 128 w 276"/>
                <a:gd name="T27" fmla="*/ 98 h 430"/>
                <a:gd name="T28" fmla="*/ 158 w 276"/>
                <a:gd name="T29" fmla="*/ 42 h 430"/>
                <a:gd name="T30" fmla="*/ 162 w 276"/>
                <a:gd name="T31" fmla="*/ 12 h 430"/>
                <a:gd name="T32" fmla="*/ 170 w 276"/>
                <a:gd name="T33" fmla="*/ 10 h 430"/>
                <a:gd name="T34" fmla="*/ 190 w 276"/>
                <a:gd name="T35" fmla="*/ 2 h 430"/>
                <a:gd name="T36" fmla="*/ 204 w 276"/>
                <a:gd name="T37" fmla="*/ 0 h 430"/>
                <a:gd name="T38" fmla="*/ 220 w 276"/>
                <a:gd name="T39" fmla="*/ 6 h 430"/>
                <a:gd name="T40" fmla="*/ 226 w 276"/>
                <a:gd name="T41" fmla="*/ 22 h 430"/>
                <a:gd name="T42" fmla="*/ 218 w 276"/>
                <a:gd name="T43" fmla="*/ 40 h 430"/>
                <a:gd name="T44" fmla="*/ 212 w 276"/>
                <a:gd name="T45" fmla="*/ 58 h 430"/>
                <a:gd name="T46" fmla="*/ 196 w 276"/>
                <a:gd name="T47" fmla="*/ 82 h 430"/>
                <a:gd name="T48" fmla="*/ 192 w 276"/>
                <a:gd name="T49" fmla="*/ 108 h 430"/>
                <a:gd name="T50" fmla="*/ 194 w 276"/>
                <a:gd name="T51" fmla="*/ 132 h 430"/>
                <a:gd name="T52" fmla="*/ 232 w 276"/>
                <a:gd name="T53" fmla="*/ 138 h 430"/>
                <a:gd name="T54" fmla="*/ 248 w 276"/>
                <a:gd name="T55" fmla="*/ 154 h 430"/>
                <a:gd name="T56" fmla="*/ 268 w 276"/>
                <a:gd name="T57" fmla="*/ 168 h 430"/>
                <a:gd name="T58" fmla="*/ 276 w 276"/>
                <a:gd name="T59" fmla="*/ 170 h 430"/>
                <a:gd name="T60" fmla="*/ 270 w 276"/>
                <a:gd name="T61" fmla="*/ 184 h 430"/>
                <a:gd name="T62" fmla="*/ 258 w 276"/>
                <a:gd name="T63" fmla="*/ 198 h 430"/>
                <a:gd name="T64" fmla="*/ 252 w 276"/>
                <a:gd name="T65" fmla="*/ 206 h 430"/>
                <a:gd name="T66" fmla="*/ 228 w 276"/>
                <a:gd name="T67" fmla="*/ 226 h 430"/>
                <a:gd name="T68" fmla="*/ 216 w 276"/>
                <a:gd name="T69" fmla="*/ 228 h 430"/>
                <a:gd name="T70" fmla="*/ 202 w 276"/>
                <a:gd name="T71" fmla="*/ 232 h 430"/>
                <a:gd name="T72" fmla="*/ 202 w 276"/>
                <a:gd name="T73" fmla="*/ 248 h 430"/>
                <a:gd name="T74" fmla="*/ 198 w 276"/>
                <a:gd name="T75" fmla="*/ 270 h 430"/>
                <a:gd name="T76" fmla="*/ 188 w 276"/>
                <a:gd name="T77" fmla="*/ 284 h 430"/>
                <a:gd name="T78" fmla="*/ 180 w 276"/>
                <a:gd name="T79" fmla="*/ 308 h 430"/>
                <a:gd name="T80" fmla="*/ 178 w 276"/>
                <a:gd name="T81" fmla="*/ 332 h 430"/>
                <a:gd name="T82" fmla="*/ 194 w 276"/>
                <a:gd name="T83" fmla="*/ 346 h 430"/>
                <a:gd name="T84" fmla="*/ 214 w 276"/>
                <a:gd name="T85" fmla="*/ 352 h 430"/>
                <a:gd name="T86" fmla="*/ 222 w 276"/>
                <a:gd name="T87" fmla="*/ 364 h 430"/>
                <a:gd name="T88" fmla="*/ 222 w 276"/>
                <a:gd name="T89" fmla="*/ 382 h 430"/>
                <a:gd name="T90" fmla="*/ 216 w 276"/>
                <a:gd name="T91" fmla="*/ 394 h 430"/>
                <a:gd name="T92" fmla="*/ 198 w 276"/>
                <a:gd name="T93" fmla="*/ 400 h 430"/>
                <a:gd name="T94" fmla="*/ 184 w 276"/>
                <a:gd name="T95" fmla="*/ 406 h 430"/>
                <a:gd name="T96" fmla="*/ 154 w 276"/>
                <a:gd name="T97" fmla="*/ 430 h 430"/>
                <a:gd name="T98" fmla="*/ 142 w 276"/>
                <a:gd name="T99" fmla="*/ 428 h 430"/>
                <a:gd name="T100" fmla="*/ 106 w 276"/>
                <a:gd name="T101" fmla="*/ 398 h 43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76" h="430">
                  <a:moveTo>
                    <a:pt x="106" y="398"/>
                  </a:moveTo>
                  <a:lnTo>
                    <a:pt x="106" y="398"/>
                  </a:lnTo>
                  <a:lnTo>
                    <a:pt x="98" y="364"/>
                  </a:lnTo>
                  <a:lnTo>
                    <a:pt x="96" y="340"/>
                  </a:lnTo>
                  <a:lnTo>
                    <a:pt x="92" y="318"/>
                  </a:lnTo>
                  <a:lnTo>
                    <a:pt x="86" y="280"/>
                  </a:lnTo>
                  <a:lnTo>
                    <a:pt x="68" y="258"/>
                  </a:lnTo>
                  <a:lnTo>
                    <a:pt x="52" y="240"/>
                  </a:lnTo>
                  <a:lnTo>
                    <a:pt x="36" y="226"/>
                  </a:lnTo>
                  <a:lnTo>
                    <a:pt x="26" y="214"/>
                  </a:lnTo>
                  <a:lnTo>
                    <a:pt x="0" y="200"/>
                  </a:lnTo>
                  <a:lnTo>
                    <a:pt x="4" y="196"/>
                  </a:lnTo>
                  <a:lnTo>
                    <a:pt x="10" y="192"/>
                  </a:lnTo>
                  <a:lnTo>
                    <a:pt x="28" y="186"/>
                  </a:lnTo>
                  <a:lnTo>
                    <a:pt x="68" y="180"/>
                  </a:lnTo>
                  <a:lnTo>
                    <a:pt x="78" y="170"/>
                  </a:lnTo>
                  <a:lnTo>
                    <a:pt x="84" y="166"/>
                  </a:lnTo>
                  <a:lnTo>
                    <a:pt x="94" y="162"/>
                  </a:lnTo>
                  <a:lnTo>
                    <a:pt x="112" y="160"/>
                  </a:lnTo>
                  <a:lnTo>
                    <a:pt x="130" y="138"/>
                  </a:lnTo>
                  <a:lnTo>
                    <a:pt x="128" y="98"/>
                  </a:lnTo>
                  <a:lnTo>
                    <a:pt x="158" y="42"/>
                  </a:lnTo>
                  <a:lnTo>
                    <a:pt x="162" y="12"/>
                  </a:lnTo>
                  <a:lnTo>
                    <a:pt x="170" y="10"/>
                  </a:lnTo>
                  <a:lnTo>
                    <a:pt x="176" y="8"/>
                  </a:lnTo>
                  <a:lnTo>
                    <a:pt x="190" y="2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12" y="2"/>
                  </a:lnTo>
                  <a:lnTo>
                    <a:pt x="220" y="6"/>
                  </a:lnTo>
                  <a:lnTo>
                    <a:pt x="226" y="22"/>
                  </a:lnTo>
                  <a:lnTo>
                    <a:pt x="218" y="40"/>
                  </a:lnTo>
                  <a:lnTo>
                    <a:pt x="212" y="58"/>
                  </a:lnTo>
                  <a:lnTo>
                    <a:pt x="198" y="74"/>
                  </a:lnTo>
                  <a:lnTo>
                    <a:pt x="196" y="82"/>
                  </a:lnTo>
                  <a:lnTo>
                    <a:pt x="192" y="90"/>
                  </a:lnTo>
                  <a:lnTo>
                    <a:pt x="192" y="108"/>
                  </a:lnTo>
                  <a:lnTo>
                    <a:pt x="194" y="132"/>
                  </a:lnTo>
                  <a:lnTo>
                    <a:pt x="232" y="138"/>
                  </a:lnTo>
                  <a:lnTo>
                    <a:pt x="238" y="146"/>
                  </a:lnTo>
                  <a:lnTo>
                    <a:pt x="248" y="154"/>
                  </a:lnTo>
                  <a:lnTo>
                    <a:pt x="260" y="164"/>
                  </a:lnTo>
                  <a:lnTo>
                    <a:pt x="268" y="168"/>
                  </a:lnTo>
                  <a:lnTo>
                    <a:pt x="276" y="170"/>
                  </a:lnTo>
                  <a:lnTo>
                    <a:pt x="274" y="176"/>
                  </a:lnTo>
                  <a:lnTo>
                    <a:pt x="270" y="184"/>
                  </a:lnTo>
                  <a:lnTo>
                    <a:pt x="264" y="192"/>
                  </a:lnTo>
                  <a:lnTo>
                    <a:pt x="258" y="198"/>
                  </a:lnTo>
                  <a:lnTo>
                    <a:pt x="252" y="206"/>
                  </a:lnTo>
                  <a:lnTo>
                    <a:pt x="244" y="214"/>
                  </a:lnTo>
                  <a:lnTo>
                    <a:pt x="228" y="226"/>
                  </a:lnTo>
                  <a:lnTo>
                    <a:pt x="216" y="228"/>
                  </a:lnTo>
                  <a:lnTo>
                    <a:pt x="206" y="228"/>
                  </a:lnTo>
                  <a:lnTo>
                    <a:pt x="202" y="232"/>
                  </a:lnTo>
                  <a:lnTo>
                    <a:pt x="200" y="236"/>
                  </a:lnTo>
                  <a:lnTo>
                    <a:pt x="202" y="248"/>
                  </a:lnTo>
                  <a:lnTo>
                    <a:pt x="200" y="258"/>
                  </a:lnTo>
                  <a:lnTo>
                    <a:pt x="198" y="270"/>
                  </a:lnTo>
                  <a:lnTo>
                    <a:pt x="188" y="284"/>
                  </a:lnTo>
                  <a:lnTo>
                    <a:pt x="182" y="296"/>
                  </a:lnTo>
                  <a:lnTo>
                    <a:pt x="180" y="308"/>
                  </a:lnTo>
                  <a:lnTo>
                    <a:pt x="178" y="332"/>
                  </a:lnTo>
                  <a:lnTo>
                    <a:pt x="194" y="346"/>
                  </a:lnTo>
                  <a:lnTo>
                    <a:pt x="202" y="348"/>
                  </a:lnTo>
                  <a:lnTo>
                    <a:pt x="214" y="352"/>
                  </a:lnTo>
                  <a:lnTo>
                    <a:pt x="218" y="358"/>
                  </a:lnTo>
                  <a:lnTo>
                    <a:pt x="222" y="364"/>
                  </a:lnTo>
                  <a:lnTo>
                    <a:pt x="224" y="372"/>
                  </a:lnTo>
                  <a:lnTo>
                    <a:pt x="222" y="382"/>
                  </a:lnTo>
                  <a:lnTo>
                    <a:pt x="216" y="394"/>
                  </a:lnTo>
                  <a:lnTo>
                    <a:pt x="198" y="400"/>
                  </a:lnTo>
                  <a:lnTo>
                    <a:pt x="184" y="406"/>
                  </a:lnTo>
                  <a:lnTo>
                    <a:pt x="160" y="426"/>
                  </a:lnTo>
                  <a:lnTo>
                    <a:pt x="154" y="430"/>
                  </a:lnTo>
                  <a:lnTo>
                    <a:pt x="148" y="430"/>
                  </a:lnTo>
                  <a:lnTo>
                    <a:pt x="142" y="428"/>
                  </a:lnTo>
                  <a:lnTo>
                    <a:pt x="134" y="422"/>
                  </a:lnTo>
                  <a:lnTo>
                    <a:pt x="106" y="398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9" name="Freeform 32"/>
            <p:cNvSpPr>
              <a:spLocks/>
            </p:cNvSpPr>
            <p:nvPr/>
          </p:nvSpPr>
          <p:spPr bwMode="auto">
            <a:xfrm>
              <a:off x="6108735" y="2295540"/>
              <a:ext cx="850905" cy="1219207"/>
            </a:xfrm>
            <a:custGeom>
              <a:avLst/>
              <a:gdLst>
                <a:gd name="T0" fmla="*/ 108 w 536"/>
                <a:gd name="T1" fmla="*/ 754 h 768"/>
                <a:gd name="T2" fmla="*/ 22 w 536"/>
                <a:gd name="T3" fmla="*/ 720 h 768"/>
                <a:gd name="T4" fmla="*/ 52 w 536"/>
                <a:gd name="T5" fmla="*/ 664 h 768"/>
                <a:gd name="T6" fmla="*/ 58 w 536"/>
                <a:gd name="T7" fmla="*/ 572 h 768"/>
                <a:gd name="T8" fmla="*/ 6 w 536"/>
                <a:gd name="T9" fmla="*/ 508 h 768"/>
                <a:gd name="T10" fmla="*/ 32 w 536"/>
                <a:gd name="T11" fmla="*/ 458 h 768"/>
                <a:gd name="T12" fmla="*/ 78 w 536"/>
                <a:gd name="T13" fmla="*/ 412 h 768"/>
                <a:gd name="T14" fmla="*/ 40 w 536"/>
                <a:gd name="T15" fmla="*/ 334 h 768"/>
                <a:gd name="T16" fmla="*/ 18 w 536"/>
                <a:gd name="T17" fmla="*/ 316 h 768"/>
                <a:gd name="T18" fmla="*/ 46 w 536"/>
                <a:gd name="T19" fmla="*/ 282 h 768"/>
                <a:gd name="T20" fmla="*/ 24 w 536"/>
                <a:gd name="T21" fmla="*/ 236 h 768"/>
                <a:gd name="T22" fmla="*/ 0 w 536"/>
                <a:gd name="T23" fmla="*/ 164 h 768"/>
                <a:gd name="T24" fmla="*/ 28 w 536"/>
                <a:gd name="T25" fmla="*/ 142 h 768"/>
                <a:gd name="T26" fmla="*/ 44 w 536"/>
                <a:gd name="T27" fmla="*/ 84 h 768"/>
                <a:gd name="T28" fmla="*/ 70 w 536"/>
                <a:gd name="T29" fmla="*/ 88 h 768"/>
                <a:gd name="T30" fmla="*/ 72 w 536"/>
                <a:gd name="T31" fmla="*/ 118 h 768"/>
                <a:gd name="T32" fmla="*/ 82 w 536"/>
                <a:gd name="T33" fmla="*/ 150 h 768"/>
                <a:gd name="T34" fmla="*/ 124 w 536"/>
                <a:gd name="T35" fmla="*/ 154 h 768"/>
                <a:gd name="T36" fmla="*/ 136 w 536"/>
                <a:gd name="T37" fmla="*/ 134 h 768"/>
                <a:gd name="T38" fmla="*/ 180 w 536"/>
                <a:gd name="T39" fmla="*/ 106 h 768"/>
                <a:gd name="T40" fmla="*/ 252 w 536"/>
                <a:gd name="T41" fmla="*/ 92 h 768"/>
                <a:gd name="T42" fmla="*/ 266 w 536"/>
                <a:gd name="T43" fmla="*/ 22 h 768"/>
                <a:gd name="T44" fmla="*/ 310 w 536"/>
                <a:gd name="T45" fmla="*/ 0 h 768"/>
                <a:gd name="T46" fmla="*/ 332 w 536"/>
                <a:gd name="T47" fmla="*/ 40 h 768"/>
                <a:gd name="T48" fmla="*/ 378 w 536"/>
                <a:gd name="T49" fmla="*/ 128 h 768"/>
                <a:gd name="T50" fmla="*/ 424 w 536"/>
                <a:gd name="T51" fmla="*/ 138 h 768"/>
                <a:gd name="T52" fmla="*/ 444 w 536"/>
                <a:gd name="T53" fmla="*/ 152 h 768"/>
                <a:gd name="T54" fmla="*/ 430 w 536"/>
                <a:gd name="T55" fmla="*/ 188 h 768"/>
                <a:gd name="T56" fmla="*/ 448 w 536"/>
                <a:gd name="T57" fmla="*/ 210 h 768"/>
                <a:gd name="T58" fmla="*/ 520 w 536"/>
                <a:gd name="T59" fmla="*/ 250 h 768"/>
                <a:gd name="T60" fmla="*/ 488 w 536"/>
                <a:gd name="T61" fmla="*/ 330 h 768"/>
                <a:gd name="T62" fmla="*/ 450 w 536"/>
                <a:gd name="T63" fmla="*/ 370 h 768"/>
                <a:gd name="T64" fmla="*/ 398 w 536"/>
                <a:gd name="T65" fmla="*/ 384 h 768"/>
                <a:gd name="T66" fmla="*/ 350 w 536"/>
                <a:gd name="T67" fmla="*/ 340 h 768"/>
                <a:gd name="T68" fmla="*/ 344 w 536"/>
                <a:gd name="T69" fmla="*/ 288 h 768"/>
                <a:gd name="T70" fmla="*/ 310 w 536"/>
                <a:gd name="T71" fmla="*/ 252 h 768"/>
                <a:gd name="T72" fmla="*/ 294 w 536"/>
                <a:gd name="T73" fmla="*/ 200 h 768"/>
                <a:gd name="T74" fmla="*/ 258 w 536"/>
                <a:gd name="T75" fmla="*/ 184 h 768"/>
                <a:gd name="T76" fmla="*/ 226 w 536"/>
                <a:gd name="T77" fmla="*/ 190 h 768"/>
                <a:gd name="T78" fmla="*/ 194 w 536"/>
                <a:gd name="T79" fmla="*/ 228 h 768"/>
                <a:gd name="T80" fmla="*/ 178 w 536"/>
                <a:gd name="T81" fmla="*/ 266 h 768"/>
                <a:gd name="T82" fmla="*/ 172 w 536"/>
                <a:gd name="T83" fmla="*/ 298 h 768"/>
                <a:gd name="T84" fmla="*/ 142 w 536"/>
                <a:gd name="T85" fmla="*/ 314 h 768"/>
                <a:gd name="T86" fmla="*/ 142 w 536"/>
                <a:gd name="T87" fmla="*/ 360 h 768"/>
                <a:gd name="T88" fmla="*/ 222 w 536"/>
                <a:gd name="T89" fmla="*/ 346 h 768"/>
                <a:gd name="T90" fmla="*/ 252 w 536"/>
                <a:gd name="T91" fmla="*/ 342 h 768"/>
                <a:gd name="T92" fmla="*/ 274 w 536"/>
                <a:gd name="T93" fmla="*/ 360 h 768"/>
                <a:gd name="T94" fmla="*/ 300 w 536"/>
                <a:gd name="T95" fmla="*/ 436 h 768"/>
                <a:gd name="T96" fmla="*/ 352 w 536"/>
                <a:gd name="T97" fmla="*/ 468 h 768"/>
                <a:gd name="T98" fmla="*/ 354 w 536"/>
                <a:gd name="T99" fmla="*/ 512 h 768"/>
                <a:gd name="T100" fmla="*/ 328 w 536"/>
                <a:gd name="T101" fmla="*/ 540 h 768"/>
                <a:gd name="T102" fmla="*/ 266 w 536"/>
                <a:gd name="T103" fmla="*/ 582 h 768"/>
                <a:gd name="T104" fmla="*/ 202 w 536"/>
                <a:gd name="T105" fmla="*/ 650 h 768"/>
                <a:gd name="T106" fmla="*/ 180 w 536"/>
                <a:gd name="T107" fmla="*/ 730 h 76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36" h="768">
                  <a:moveTo>
                    <a:pt x="192" y="768"/>
                  </a:moveTo>
                  <a:lnTo>
                    <a:pt x="192" y="768"/>
                  </a:lnTo>
                  <a:lnTo>
                    <a:pt x="178" y="754"/>
                  </a:lnTo>
                  <a:lnTo>
                    <a:pt x="108" y="754"/>
                  </a:lnTo>
                  <a:lnTo>
                    <a:pt x="44" y="740"/>
                  </a:lnTo>
                  <a:lnTo>
                    <a:pt x="32" y="730"/>
                  </a:lnTo>
                  <a:lnTo>
                    <a:pt x="22" y="720"/>
                  </a:lnTo>
                  <a:lnTo>
                    <a:pt x="16" y="712"/>
                  </a:lnTo>
                  <a:lnTo>
                    <a:pt x="14" y="708"/>
                  </a:lnTo>
                  <a:lnTo>
                    <a:pt x="52" y="664"/>
                  </a:lnTo>
                  <a:lnTo>
                    <a:pt x="62" y="630"/>
                  </a:lnTo>
                  <a:lnTo>
                    <a:pt x="66" y="608"/>
                  </a:lnTo>
                  <a:lnTo>
                    <a:pt x="64" y="588"/>
                  </a:lnTo>
                  <a:lnTo>
                    <a:pt x="58" y="572"/>
                  </a:lnTo>
                  <a:lnTo>
                    <a:pt x="50" y="558"/>
                  </a:lnTo>
                  <a:lnTo>
                    <a:pt x="42" y="544"/>
                  </a:lnTo>
                  <a:lnTo>
                    <a:pt x="30" y="532"/>
                  </a:lnTo>
                  <a:lnTo>
                    <a:pt x="6" y="508"/>
                  </a:lnTo>
                  <a:lnTo>
                    <a:pt x="6" y="494"/>
                  </a:lnTo>
                  <a:lnTo>
                    <a:pt x="10" y="482"/>
                  </a:lnTo>
                  <a:lnTo>
                    <a:pt x="16" y="474"/>
                  </a:lnTo>
                  <a:lnTo>
                    <a:pt x="22" y="464"/>
                  </a:lnTo>
                  <a:lnTo>
                    <a:pt x="32" y="458"/>
                  </a:lnTo>
                  <a:lnTo>
                    <a:pt x="40" y="450"/>
                  </a:lnTo>
                  <a:lnTo>
                    <a:pt x="62" y="438"/>
                  </a:lnTo>
                  <a:lnTo>
                    <a:pt x="78" y="412"/>
                  </a:lnTo>
                  <a:lnTo>
                    <a:pt x="78" y="382"/>
                  </a:lnTo>
                  <a:lnTo>
                    <a:pt x="64" y="362"/>
                  </a:lnTo>
                  <a:lnTo>
                    <a:pt x="52" y="346"/>
                  </a:lnTo>
                  <a:lnTo>
                    <a:pt x="40" y="334"/>
                  </a:lnTo>
                  <a:lnTo>
                    <a:pt x="26" y="322"/>
                  </a:lnTo>
                  <a:lnTo>
                    <a:pt x="18" y="320"/>
                  </a:lnTo>
                  <a:lnTo>
                    <a:pt x="18" y="316"/>
                  </a:lnTo>
                  <a:lnTo>
                    <a:pt x="38" y="300"/>
                  </a:lnTo>
                  <a:lnTo>
                    <a:pt x="44" y="288"/>
                  </a:lnTo>
                  <a:lnTo>
                    <a:pt x="46" y="282"/>
                  </a:lnTo>
                  <a:lnTo>
                    <a:pt x="48" y="276"/>
                  </a:lnTo>
                  <a:lnTo>
                    <a:pt x="24" y="256"/>
                  </a:lnTo>
                  <a:lnTo>
                    <a:pt x="24" y="236"/>
                  </a:lnTo>
                  <a:lnTo>
                    <a:pt x="10" y="220"/>
                  </a:lnTo>
                  <a:lnTo>
                    <a:pt x="0" y="208"/>
                  </a:lnTo>
                  <a:lnTo>
                    <a:pt x="0" y="164"/>
                  </a:lnTo>
                  <a:lnTo>
                    <a:pt x="16" y="146"/>
                  </a:lnTo>
                  <a:lnTo>
                    <a:pt x="22" y="144"/>
                  </a:lnTo>
                  <a:lnTo>
                    <a:pt x="28" y="142"/>
                  </a:lnTo>
                  <a:lnTo>
                    <a:pt x="34" y="140"/>
                  </a:lnTo>
                  <a:lnTo>
                    <a:pt x="34" y="94"/>
                  </a:lnTo>
                  <a:lnTo>
                    <a:pt x="44" y="84"/>
                  </a:lnTo>
                  <a:lnTo>
                    <a:pt x="50" y="80"/>
                  </a:lnTo>
                  <a:lnTo>
                    <a:pt x="58" y="78"/>
                  </a:lnTo>
                  <a:lnTo>
                    <a:pt x="64" y="82"/>
                  </a:lnTo>
                  <a:lnTo>
                    <a:pt x="70" y="88"/>
                  </a:lnTo>
                  <a:lnTo>
                    <a:pt x="76" y="98"/>
                  </a:lnTo>
                  <a:lnTo>
                    <a:pt x="78" y="104"/>
                  </a:lnTo>
                  <a:lnTo>
                    <a:pt x="80" y="112"/>
                  </a:lnTo>
                  <a:lnTo>
                    <a:pt x="72" y="118"/>
                  </a:lnTo>
                  <a:lnTo>
                    <a:pt x="68" y="124"/>
                  </a:lnTo>
                  <a:lnTo>
                    <a:pt x="68" y="130"/>
                  </a:lnTo>
                  <a:lnTo>
                    <a:pt x="70" y="136"/>
                  </a:lnTo>
                  <a:lnTo>
                    <a:pt x="76" y="142"/>
                  </a:lnTo>
                  <a:lnTo>
                    <a:pt x="82" y="150"/>
                  </a:lnTo>
                  <a:lnTo>
                    <a:pt x="98" y="164"/>
                  </a:lnTo>
                  <a:lnTo>
                    <a:pt x="108" y="164"/>
                  </a:lnTo>
                  <a:lnTo>
                    <a:pt x="124" y="154"/>
                  </a:lnTo>
                  <a:lnTo>
                    <a:pt x="124" y="148"/>
                  </a:lnTo>
                  <a:lnTo>
                    <a:pt x="128" y="142"/>
                  </a:lnTo>
                  <a:lnTo>
                    <a:pt x="132" y="138"/>
                  </a:lnTo>
                  <a:lnTo>
                    <a:pt x="136" y="134"/>
                  </a:lnTo>
                  <a:lnTo>
                    <a:pt x="148" y="126"/>
                  </a:lnTo>
                  <a:lnTo>
                    <a:pt x="162" y="120"/>
                  </a:lnTo>
                  <a:lnTo>
                    <a:pt x="170" y="110"/>
                  </a:lnTo>
                  <a:lnTo>
                    <a:pt x="180" y="106"/>
                  </a:lnTo>
                  <a:lnTo>
                    <a:pt x="190" y="104"/>
                  </a:lnTo>
                  <a:lnTo>
                    <a:pt x="202" y="102"/>
                  </a:lnTo>
                  <a:lnTo>
                    <a:pt x="228" y="100"/>
                  </a:lnTo>
                  <a:lnTo>
                    <a:pt x="240" y="98"/>
                  </a:lnTo>
                  <a:lnTo>
                    <a:pt x="252" y="92"/>
                  </a:lnTo>
                  <a:lnTo>
                    <a:pt x="250" y="40"/>
                  </a:lnTo>
                  <a:lnTo>
                    <a:pt x="258" y="30"/>
                  </a:lnTo>
                  <a:lnTo>
                    <a:pt x="266" y="22"/>
                  </a:lnTo>
                  <a:lnTo>
                    <a:pt x="288" y="8"/>
                  </a:lnTo>
                  <a:lnTo>
                    <a:pt x="296" y="2"/>
                  </a:lnTo>
                  <a:lnTo>
                    <a:pt x="304" y="0"/>
                  </a:lnTo>
                  <a:lnTo>
                    <a:pt x="310" y="0"/>
                  </a:lnTo>
                  <a:lnTo>
                    <a:pt x="314" y="4"/>
                  </a:lnTo>
                  <a:lnTo>
                    <a:pt x="318" y="10"/>
                  </a:lnTo>
                  <a:lnTo>
                    <a:pt x="322" y="18"/>
                  </a:lnTo>
                  <a:lnTo>
                    <a:pt x="332" y="40"/>
                  </a:lnTo>
                  <a:lnTo>
                    <a:pt x="370" y="100"/>
                  </a:lnTo>
                  <a:lnTo>
                    <a:pt x="372" y="112"/>
                  </a:lnTo>
                  <a:lnTo>
                    <a:pt x="374" y="122"/>
                  </a:lnTo>
                  <a:lnTo>
                    <a:pt x="378" y="128"/>
                  </a:lnTo>
                  <a:lnTo>
                    <a:pt x="382" y="132"/>
                  </a:lnTo>
                  <a:lnTo>
                    <a:pt x="388" y="136"/>
                  </a:lnTo>
                  <a:lnTo>
                    <a:pt x="398" y="140"/>
                  </a:lnTo>
                  <a:lnTo>
                    <a:pt x="424" y="138"/>
                  </a:lnTo>
                  <a:lnTo>
                    <a:pt x="442" y="138"/>
                  </a:lnTo>
                  <a:lnTo>
                    <a:pt x="458" y="140"/>
                  </a:lnTo>
                  <a:lnTo>
                    <a:pt x="450" y="146"/>
                  </a:lnTo>
                  <a:lnTo>
                    <a:pt x="444" y="152"/>
                  </a:lnTo>
                  <a:lnTo>
                    <a:pt x="436" y="158"/>
                  </a:lnTo>
                  <a:lnTo>
                    <a:pt x="430" y="166"/>
                  </a:lnTo>
                  <a:lnTo>
                    <a:pt x="430" y="178"/>
                  </a:lnTo>
                  <a:lnTo>
                    <a:pt x="430" y="188"/>
                  </a:lnTo>
                  <a:lnTo>
                    <a:pt x="432" y="192"/>
                  </a:lnTo>
                  <a:lnTo>
                    <a:pt x="436" y="198"/>
                  </a:lnTo>
                  <a:lnTo>
                    <a:pt x="440" y="204"/>
                  </a:lnTo>
                  <a:lnTo>
                    <a:pt x="448" y="210"/>
                  </a:lnTo>
                  <a:lnTo>
                    <a:pt x="458" y="212"/>
                  </a:lnTo>
                  <a:lnTo>
                    <a:pt x="466" y="216"/>
                  </a:lnTo>
                  <a:lnTo>
                    <a:pt x="482" y="226"/>
                  </a:lnTo>
                  <a:lnTo>
                    <a:pt x="500" y="238"/>
                  </a:lnTo>
                  <a:lnTo>
                    <a:pt x="520" y="250"/>
                  </a:lnTo>
                  <a:lnTo>
                    <a:pt x="536" y="264"/>
                  </a:lnTo>
                  <a:lnTo>
                    <a:pt x="488" y="330"/>
                  </a:lnTo>
                  <a:lnTo>
                    <a:pt x="486" y="336"/>
                  </a:lnTo>
                  <a:lnTo>
                    <a:pt x="482" y="344"/>
                  </a:lnTo>
                  <a:lnTo>
                    <a:pt x="476" y="352"/>
                  </a:lnTo>
                  <a:lnTo>
                    <a:pt x="468" y="358"/>
                  </a:lnTo>
                  <a:lnTo>
                    <a:pt x="450" y="370"/>
                  </a:lnTo>
                  <a:lnTo>
                    <a:pt x="436" y="376"/>
                  </a:lnTo>
                  <a:lnTo>
                    <a:pt x="416" y="380"/>
                  </a:lnTo>
                  <a:lnTo>
                    <a:pt x="398" y="384"/>
                  </a:lnTo>
                  <a:lnTo>
                    <a:pt x="382" y="372"/>
                  </a:lnTo>
                  <a:lnTo>
                    <a:pt x="370" y="360"/>
                  </a:lnTo>
                  <a:lnTo>
                    <a:pt x="360" y="348"/>
                  </a:lnTo>
                  <a:lnTo>
                    <a:pt x="350" y="340"/>
                  </a:lnTo>
                  <a:lnTo>
                    <a:pt x="346" y="332"/>
                  </a:lnTo>
                  <a:lnTo>
                    <a:pt x="346" y="324"/>
                  </a:lnTo>
                  <a:lnTo>
                    <a:pt x="346" y="308"/>
                  </a:lnTo>
                  <a:lnTo>
                    <a:pt x="344" y="294"/>
                  </a:lnTo>
                  <a:lnTo>
                    <a:pt x="344" y="288"/>
                  </a:lnTo>
                  <a:lnTo>
                    <a:pt x="342" y="284"/>
                  </a:lnTo>
                  <a:lnTo>
                    <a:pt x="310" y="272"/>
                  </a:lnTo>
                  <a:lnTo>
                    <a:pt x="310" y="252"/>
                  </a:lnTo>
                  <a:lnTo>
                    <a:pt x="312" y="232"/>
                  </a:lnTo>
                  <a:lnTo>
                    <a:pt x="314" y="214"/>
                  </a:lnTo>
                  <a:lnTo>
                    <a:pt x="314" y="202"/>
                  </a:lnTo>
                  <a:lnTo>
                    <a:pt x="294" y="200"/>
                  </a:lnTo>
                  <a:lnTo>
                    <a:pt x="278" y="198"/>
                  </a:lnTo>
                  <a:lnTo>
                    <a:pt x="270" y="196"/>
                  </a:lnTo>
                  <a:lnTo>
                    <a:pt x="264" y="192"/>
                  </a:lnTo>
                  <a:lnTo>
                    <a:pt x="260" y="188"/>
                  </a:lnTo>
                  <a:lnTo>
                    <a:pt x="258" y="184"/>
                  </a:lnTo>
                  <a:lnTo>
                    <a:pt x="238" y="184"/>
                  </a:lnTo>
                  <a:lnTo>
                    <a:pt x="232" y="184"/>
                  </a:lnTo>
                  <a:lnTo>
                    <a:pt x="228" y="186"/>
                  </a:lnTo>
                  <a:lnTo>
                    <a:pt x="226" y="190"/>
                  </a:lnTo>
                  <a:lnTo>
                    <a:pt x="224" y="196"/>
                  </a:lnTo>
                  <a:lnTo>
                    <a:pt x="220" y="214"/>
                  </a:lnTo>
                  <a:lnTo>
                    <a:pt x="206" y="220"/>
                  </a:lnTo>
                  <a:lnTo>
                    <a:pt x="194" y="228"/>
                  </a:lnTo>
                  <a:lnTo>
                    <a:pt x="172" y="244"/>
                  </a:lnTo>
                  <a:lnTo>
                    <a:pt x="172" y="250"/>
                  </a:lnTo>
                  <a:lnTo>
                    <a:pt x="174" y="258"/>
                  </a:lnTo>
                  <a:lnTo>
                    <a:pt x="178" y="266"/>
                  </a:lnTo>
                  <a:lnTo>
                    <a:pt x="184" y="278"/>
                  </a:lnTo>
                  <a:lnTo>
                    <a:pt x="182" y="286"/>
                  </a:lnTo>
                  <a:lnTo>
                    <a:pt x="176" y="292"/>
                  </a:lnTo>
                  <a:lnTo>
                    <a:pt x="172" y="298"/>
                  </a:lnTo>
                  <a:lnTo>
                    <a:pt x="164" y="300"/>
                  </a:lnTo>
                  <a:lnTo>
                    <a:pt x="152" y="306"/>
                  </a:lnTo>
                  <a:lnTo>
                    <a:pt x="146" y="310"/>
                  </a:lnTo>
                  <a:lnTo>
                    <a:pt x="142" y="314"/>
                  </a:lnTo>
                  <a:lnTo>
                    <a:pt x="142" y="326"/>
                  </a:lnTo>
                  <a:lnTo>
                    <a:pt x="140" y="338"/>
                  </a:lnTo>
                  <a:lnTo>
                    <a:pt x="138" y="350"/>
                  </a:lnTo>
                  <a:lnTo>
                    <a:pt x="140" y="356"/>
                  </a:lnTo>
                  <a:lnTo>
                    <a:pt x="142" y="360"/>
                  </a:lnTo>
                  <a:lnTo>
                    <a:pt x="206" y="360"/>
                  </a:lnTo>
                  <a:lnTo>
                    <a:pt x="214" y="352"/>
                  </a:lnTo>
                  <a:lnTo>
                    <a:pt x="222" y="346"/>
                  </a:lnTo>
                  <a:lnTo>
                    <a:pt x="228" y="342"/>
                  </a:lnTo>
                  <a:lnTo>
                    <a:pt x="234" y="342"/>
                  </a:lnTo>
                  <a:lnTo>
                    <a:pt x="242" y="340"/>
                  </a:lnTo>
                  <a:lnTo>
                    <a:pt x="252" y="342"/>
                  </a:lnTo>
                  <a:lnTo>
                    <a:pt x="256" y="348"/>
                  </a:lnTo>
                  <a:lnTo>
                    <a:pt x="260" y="350"/>
                  </a:lnTo>
                  <a:lnTo>
                    <a:pt x="266" y="356"/>
                  </a:lnTo>
                  <a:lnTo>
                    <a:pt x="274" y="360"/>
                  </a:lnTo>
                  <a:lnTo>
                    <a:pt x="282" y="378"/>
                  </a:lnTo>
                  <a:lnTo>
                    <a:pt x="290" y="422"/>
                  </a:lnTo>
                  <a:lnTo>
                    <a:pt x="300" y="436"/>
                  </a:lnTo>
                  <a:lnTo>
                    <a:pt x="314" y="448"/>
                  </a:lnTo>
                  <a:lnTo>
                    <a:pt x="330" y="460"/>
                  </a:lnTo>
                  <a:lnTo>
                    <a:pt x="340" y="464"/>
                  </a:lnTo>
                  <a:lnTo>
                    <a:pt x="352" y="468"/>
                  </a:lnTo>
                  <a:lnTo>
                    <a:pt x="372" y="502"/>
                  </a:lnTo>
                  <a:lnTo>
                    <a:pt x="368" y="502"/>
                  </a:lnTo>
                  <a:lnTo>
                    <a:pt x="362" y="504"/>
                  </a:lnTo>
                  <a:lnTo>
                    <a:pt x="354" y="512"/>
                  </a:lnTo>
                  <a:lnTo>
                    <a:pt x="346" y="520"/>
                  </a:lnTo>
                  <a:lnTo>
                    <a:pt x="340" y="526"/>
                  </a:lnTo>
                  <a:lnTo>
                    <a:pt x="336" y="534"/>
                  </a:lnTo>
                  <a:lnTo>
                    <a:pt x="328" y="540"/>
                  </a:lnTo>
                  <a:lnTo>
                    <a:pt x="312" y="554"/>
                  </a:lnTo>
                  <a:lnTo>
                    <a:pt x="296" y="564"/>
                  </a:lnTo>
                  <a:lnTo>
                    <a:pt x="280" y="570"/>
                  </a:lnTo>
                  <a:lnTo>
                    <a:pt x="266" y="582"/>
                  </a:lnTo>
                  <a:lnTo>
                    <a:pt x="254" y="592"/>
                  </a:lnTo>
                  <a:lnTo>
                    <a:pt x="244" y="606"/>
                  </a:lnTo>
                  <a:lnTo>
                    <a:pt x="234" y="620"/>
                  </a:lnTo>
                  <a:lnTo>
                    <a:pt x="202" y="650"/>
                  </a:lnTo>
                  <a:lnTo>
                    <a:pt x="190" y="662"/>
                  </a:lnTo>
                  <a:lnTo>
                    <a:pt x="182" y="676"/>
                  </a:lnTo>
                  <a:lnTo>
                    <a:pt x="176" y="690"/>
                  </a:lnTo>
                  <a:lnTo>
                    <a:pt x="176" y="708"/>
                  </a:lnTo>
                  <a:lnTo>
                    <a:pt x="180" y="730"/>
                  </a:lnTo>
                  <a:lnTo>
                    <a:pt x="190" y="756"/>
                  </a:lnTo>
                  <a:lnTo>
                    <a:pt x="192" y="768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0" name="Freeform 33"/>
            <p:cNvSpPr>
              <a:spLocks/>
            </p:cNvSpPr>
            <p:nvPr/>
          </p:nvSpPr>
          <p:spPr bwMode="auto">
            <a:xfrm>
              <a:off x="555628" y="1035058"/>
              <a:ext cx="3143269" cy="2406665"/>
            </a:xfrm>
            <a:custGeom>
              <a:avLst/>
              <a:gdLst>
                <a:gd name="T0" fmla="*/ 1348 w 1980"/>
                <a:gd name="T1" fmla="*/ 1486 h 1516"/>
                <a:gd name="T2" fmla="*/ 1296 w 1980"/>
                <a:gd name="T3" fmla="*/ 1480 h 1516"/>
                <a:gd name="T4" fmla="*/ 1206 w 1980"/>
                <a:gd name="T5" fmla="*/ 1418 h 1516"/>
                <a:gd name="T6" fmla="*/ 1068 w 1980"/>
                <a:gd name="T7" fmla="*/ 1416 h 1516"/>
                <a:gd name="T8" fmla="*/ 938 w 1980"/>
                <a:gd name="T9" fmla="*/ 1464 h 1516"/>
                <a:gd name="T10" fmla="*/ 842 w 1980"/>
                <a:gd name="T11" fmla="*/ 1464 h 1516"/>
                <a:gd name="T12" fmla="*/ 720 w 1980"/>
                <a:gd name="T13" fmla="*/ 1458 h 1516"/>
                <a:gd name="T14" fmla="*/ 664 w 1980"/>
                <a:gd name="T15" fmla="*/ 1408 h 1516"/>
                <a:gd name="T16" fmla="*/ 580 w 1980"/>
                <a:gd name="T17" fmla="*/ 1446 h 1516"/>
                <a:gd name="T18" fmla="*/ 528 w 1980"/>
                <a:gd name="T19" fmla="*/ 1412 h 1516"/>
                <a:gd name="T20" fmla="*/ 420 w 1980"/>
                <a:gd name="T21" fmla="*/ 1446 h 1516"/>
                <a:gd name="T22" fmla="*/ 332 w 1980"/>
                <a:gd name="T23" fmla="*/ 1490 h 1516"/>
                <a:gd name="T24" fmla="*/ 278 w 1980"/>
                <a:gd name="T25" fmla="*/ 1444 h 1516"/>
                <a:gd name="T26" fmla="*/ 256 w 1980"/>
                <a:gd name="T27" fmla="*/ 1350 h 1516"/>
                <a:gd name="T28" fmla="*/ 190 w 1980"/>
                <a:gd name="T29" fmla="*/ 1318 h 1516"/>
                <a:gd name="T30" fmla="*/ 112 w 1980"/>
                <a:gd name="T31" fmla="*/ 1224 h 1516"/>
                <a:gd name="T32" fmla="*/ 98 w 1980"/>
                <a:gd name="T33" fmla="*/ 1128 h 1516"/>
                <a:gd name="T34" fmla="*/ 36 w 1980"/>
                <a:gd name="T35" fmla="*/ 1054 h 1516"/>
                <a:gd name="T36" fmla="*/ 86 w 1980"/>
                <a:gd name="T37" fmla="*/ 920 h 1516"/>
                <a:gd name="T38" fmla="*/ 20 w 1980"/>
                <a:gd name="T39" fmla="*/ 884 h 1516"/>
                <a:gd name="T40" fmla="*/ 0 w 1980"/>
                <a:gd name="T41" fmla="*/ 864 h 1516"/>
                <a:gd name="T42" fmla="*/ 8 w 1980"/>
                <a:gd name="T43" fmla="*/ 798 h 1516"/>
                <a:gd name="T44" fmla="*/ 106 w 1980"/>
                <a:gd name="T45" fmla="*/ 726 h 1516"/>
                <a:gd name="T46" fmla="*/ 236 w 1980"/>
                <a:gd name="T47" fmla="*/ 732 h 1516"/>
                <a:gd name="T48" fmla="*/ 308 w 1980"/>
                <a:gd name="T49" fmla="*/ 746 h 1516"/>
                <a:gd name="T50" fmla="*/ 418 w 1980"/>
                <a:gd name="T51" fmla="*/ 684 h 1516"/>
                <a:gd name="T52" fmla="*/ 510 w 1980"/>
                <a:gd name="T53" fmla="*/ 688 h 1516"/>
                <a:gd name="T54" fmla="*/ 638 w 1980"/>
                <a:gd name="T55" fmla="*/ 620 h 1516"/>
                <a:gd name="T56" fmla="*/ 708 w 1980"/>
                <a:gd name="T57" fmla="*/ 536 h 1516"/>
                <a:gd name="T58" fmla="*/ 728 w 1980"/>
                <a:gd name="T59" fmla="*/ 392 h 1516"/>
                <a:gd name="T60" fmla="*/ 772 w 1980"/>
                <a:gd name="T61" fmla="*/ 326 h 1516"/>
                <a:gd name="T62" fmla="*/ 904 w 1980"/>
                <a:gd name="T63" fmla="*/ 356 h 1516"/>
                <a:gd name="T64" fmla="*/ 926 w 1980"/>
                <a:gd name="T65" fmla="*/ 302 h 1516"/>
                <a:gd name="T66" fmla="*/ 1008 w 1980"/>
                <a:gd name="T67" fmla="*/ 172 h 1516"/>
                <a:gd name="T68" fmla="*/ 1092 w 1980"/>
                <a:gd name="T69" fmla="*/ 186 h 1516"/>
                <a:gd name="T70" fmla="*/ 1196 w 1980"/>
                <a:gd name="T71" fmla="*/ 202 h 1516"/>
                <a:gd name="T72" fmla="*/ 1246 w 1980"/>
                <a:gd name="T73" fmla="*/ 76 h 1516"/>
                <a:gd name="T74" fmla="*/ 1352 w 1980"/>
                <a:gd name="T75" fmla="*/ 36 h 1516"/>
                <a:gd name="T76" fmla="*/ 1426 w 1980"/>
                <a:gd name="T77" fmla="*/ 22 h 1516"/>
                <a:gd name="T78" fmla="*/ 1568 w 1980"/>
                <a:gd name="T79" fmla="*/ 164 h 1516"/>
                <a:gd name="T80" fmla="*/ 1612 w 1980"/>
                <a:gd name="T81" fmla="*/ 320 h 1516"/>
                <a:gd name="T82" fmla="*/ 1568 w 1980"/>
                <a:gd name="T83" fmla="*/ 390 h 1516"/>
                <a:gd name="T84" fmla="*/ 1614 w 1980"/>
                <a:gd name="T85" fmla="*/ 488 h 1516"/>
                <a:gd name="T86" fmla="*/ 1778 w 1980"/>
                <a:gd name="T87" fmla="*/ 526 h 1516"/>
                <a:gd name="T88" fmla="*/ 1918 w 1980"/>
                <a:gd name="T89" fmla="*/ 628 h 1516"/>
                <a:gd name="T90" fmla="*/ 1974 w 1980"/>
                <a:gd name="T91" fmla="*/ 736 h 1516"/>
                <a:gd name="T92" fmla="*/ 1952 w 1980"/>
                <a:gd name="T93" fmla="*/ 832 h 1516"/>
                <a:gd name="T94" fmla="*/ 1878 w 1980"/>
                <a:gd name="T95" fmla="*/ 908 h 1516"/>
                <a:gd name="T96" fmla="*/ 1774 w 1980"/>
                <a:gd name="T97" fmla="*/ 980 h 1516"/>
                <a:gd name="T98" fmla="*/ 1672 w 1980"/>
                <a:gd name="T99" fmla="*/ 1034 h 1516"/>
                <a:gd name="T100" fmla="*/ 1646 w 1980"/>
                <a:gd name="T101" fmla="*/ 1106 h 1516"/>
                <a:gd name="T102" fmla="*/ 1580 w 1980"/>
                <a:gd name="T103" fmla="*/ 1194 h 1516"/>
                <a:gd name="T104" fmla="*/ 1396 w 1980"/>
                <a:gd name="T105" fmla="*/ 1236 h 1516"/>
                <a:gd name="T106" fmla="*/ 1404 w 1980"/>
                <a:gd name="T107" fmla="*/ 1294 h 1516"/>
                <a:gd name="T108" fmla="*/ 1474 w 1980"/>
                <a:gd name="T109" fmla="*/ 1370 h 1516"/>
                <a:gd name="T110" fmla="*/ 1434 w 1980"/>
                <a:gd name="T111" fmla="*/ 1426 h 1516"/>
                <a:gd name="T112" fmla="*/ 1450 w 1980"/>
                <a:gd name="T113" fmla="*/ 1504 h 15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80" h="1516">
                  <a:moveTo>
                    <a:pt x="1416" y="1516"/>
                  </a:moveTo>
                  <a:lnTo>
                    <a:pt x="1416" y="1516"/>
                  </a:lnTo>
                  <a:lnTo>
                    <a:pt x="1402" y="1508"/>
                  </a:lnTo>
                  <a:lnTo>
                    <a:pt x="1378" y="1484"/>
                  </a:lnTo>
                  <a:lnTo>
                    <a:pt x="1362" y="1484"/>
                  </a:lnTo>
                  <a:lnTo>
                    <a:pt x="1352" y="1484"/>
                  </a:lnTo>
                  <a:lnTo>
                    <a:pt x="1348" y="1486"/>
                  </a:lnTo>
                  <a:lnTo>
                    <a:pt x="1346" y="1488"/>
                  </a:lnTo>
                  <a:lnTo>
                    <a:pt x="1340" y="1502"/>
                  </a:lnTo>
                  <a:lnTo>
                    <a:pt x="1330" y="1498"/>
                  </a:lnTo>
                  <a:lnTo>
                    <a:pt x="1304" y="1500"/>
                  </a:lnTo>
                  <a:lnTo>
                    <a:pt x="1298" y="1490"/>
                  </a:lnTo>
                  <a:lnTo>
                    <a:pt x="1296" y="1480"/>
                  </a:lnTo>
                  <a:lnTo>
                    <a:pt x="1294" y="1466"/>
                  </a:lnTo>
                  <a:lnTo>
                    <a:pt x="1276" y="1458"/>
                  </a:lnTo>
                  <a:lnTo>
                    <a:pt x="1252" y="1438"/>
                  </a:lnTo>
                  <a:lnTo>
                    <a:pt x="1242" y="1430"/>
                  </a:lnTo>
                  <a:lnTo>
                    <a:pt x="1230" y="1424"/>
                  </a:lnTo>
                  <a:lnTo>
                    <a:pt x="1218" y="1420"/>
                  </a:lnTo>
                  <a:lnTo>
                    <a:pt x="1206" y="1418"/>
                  </a:lnTo>
                  <a:lnTo>
                    <a:pt x="1194" y="1418"/>
                  </a:lnTo>
                  <a:lnTo>
                    <a:pt x="1180" y="1422"/>
                  </a:lnTo>
                  <a:lnTo>
                    <a:pt x="1142" y="1428"/>
                  </a:lnTo>
                  <a:lnTo>
                    <a:pt x="1122" y="1428"/>
                  </a:lnTo>
                  <a:lnTo>
                    <a:pt x="1104" y="1428"/>
                  </a:lnTo>
                  <a:lnTo>
                    <a:pt x="1068" y="1416"/>
                  </a:lnTo>
                  <a:lnTo>
                    <a:pt x="1038" y="1416"/>
                  </a:lnTo>
                  <a:lnTo>
                    <a:pt x="1018" y="1426"/>
                  </a:lnTo>
                  <a:lnTo>
                    <a:pt x="1000" y="1436"/>
                  </a:lnTo>
                  <a:lnTo>
                    <a:pt x="984" y="1450"/>
                  </a:lnTo>
                  <a:lnTo>
                    <a:pt x="978" y="1458"/>
                  </a:lnTo>
                  <a:lnTo>
                    <a:pt x="972" y="1466"/>
                  </a:lnTo>
                  <a:lnTo>
                    <a:pt x="938" y="1464"/>
                  </a:lnTo>
                  <a:lnTo>
                    <a:pt x="906" y="1450"/>
                  </a:lnTo>
                  <a:lnTo>
                    <a:pt x="884" y="1450"/>
                  </a:lnTo>
                  <a:lnTo>
                    <a:pt x="876" y="1452"/>
                  </a:lnTo>
                  <a:lnTo>
                    <a:pt x="870" y="1458"/>
                  </a:lnTo>
                  <a:lnTo>
                    <a:pt x="842" y="1464"/>
                  </a:lnTo>
                  <a:lnTo>
                    <a:pt x="826" y="1466"/>
                  </a:lnTo>
                  <a:lnTo>
                    <a:pt x="814" y="1470"/>
                  </a:lnTo>
                  <a:lnTo>
                    <a:pt x="802" y="1476"/>
                  </a:lnTo>
                  <a:lnTo>
                    <a:pt x="788" y="1480"/>
                  </a:lnTo>
                  <a:lnTo>
                    <a:pt x="776" y="1480"/>
                  </a:lnTo>
                  <a:lnTo>
                    <a:pt x="764" y="1476"/>
                  </a:lnTo>
                  <a:lnTo>
                    <a:pt x="740" y="1468"/>
                  </a:lnTo>
                  <a:lnTo>
                    <a:pt x="720" y="1458"/>
                  </a:lnTo>
                  <a:lnTo>
                    <a:pt x="708" y="1448"/>
                  </a:lnTo>
                  <a:lnTo>
                    <a:pt x="706" y="1428"/>
                  </a:lnTo>
                  <a:lnTo>
                    <a:pt x="704" y="1424"/>
                  </a:lnTo>
                  <a:lnTo>
                    <a:pt x="702" y="1420"/>
                  </a:lnTo>
                  <a:lnTo>
                    <a:pt x="694" y="1414"/>
                  </a:lnTo>
                  <a:lnTo>
                    <a:pt x="684" y="1406"/>
                  </a:lnTo>
                  <a:lnTo>
                    <a:pt x="664" y="1408"/>
                  </a:lnTo>
                  <a:lnTo>
                    <a:pt x="658" y="1408"/>
                  </a:lnTo>
                  <a:lnTo>
                    <a:pt x="654" y="1410"/>
                  </a:lnTo>
                  <a:lnTo>
                    <a:pt x="646" y="1418"/>
                  </a:lnTo>
                  <a:lnTo>
                    <a:pt x="634" y="1434"/>
                  </a:lnTo>
                  <a:lnTo>
                    <a:pt x="618" y="1438"/>
                  </a:lnTo>
                  <a:lnTo>
                    <a:pt x="602" y="1440"/>
                  </a:lnTo>
                  <a:lnTo>
                    <a:pt x="586" y="1442"/>
                  </a:lnTo>
                  <a:lnTo>
                    <a:pt x="580" y="1446"/>
                  </a:lnTo>
                  <a:lnTo>
                    <a:pt x="572" y="1448"/>
                  </a:lnTo>
                  <a:lnTo>
                    <a:pt x="566" y="1448"/>
                  </a:lnTo>
                  <a:lnTo>
                    <a:pt x="562" y="1438"/>
                  </a:lnTo>
                  <a:lnTo>
                    <a:pt x="550" y="1428"/>
                  </a:lnTo>
                  <a:lnTo>
                    <a:pt x="540" y="1420"/>
                  </a:lnTo>
                  <a:lnTo>
                    <a:pt x="528" y="1412"/>
                  </a:lnTo>
                  <a:lnTo>
                    <a:pt x="516" y="1406"/>
                  </a:lnTo>
                  <a:lnTo>
                    <a:pt x="504" y="1400"/>
                  </a:lnTo>
                  <a:lnTo>
                    <a:pt x="492" y="1398"/>
                  </a:lnTo>
                  <a:lnTo>
                    <a:pt x="482" y="1396"/>
                  </a:lnTo>
                  <a:lnTo>
                    <a:pt x="470" y="1398"/>
                  </a:lnTo>
                  <a:lnTo>
                    <a:pt x="448" y="1414"/>
                  </a:lnTo>
                  <a:lnTo>
                    <a:pt x="432" y="1428"/>
                  </a:lnTo>
                  <a:lnTo>
                    <a:pt x="420" y="1446"/>
                  </a:lnTo>
                  <a:lnTo>
                    <a:pt x="408" y="1468"/>
                  </a:lnTo>
                  <a:lnTo>
                    <a:pt x="398" y="1480"/>
                  </a:lnTo>
                  <a:lnTo>
                    <a:pt x="388" y="1488"/>
                  </a:lnTo>
                  <a:lnTo>
                    <a:pt x="376" y="1494"/>
                  </a:lnTo>
                  <a:lnTo>
                    <a:pt x="362" y="1498"/>
                  </a:lnTo>
                  <a:lnTo>
                    <a:pt x="332" y="1490"/>
                  </a:lnTo>
                  <a:lnTo>
                    <a:pt x="322" y="1484"/>
                  </a:lnTo>
                  <a:lnTo>
                    <a:pt x="318" y="1482"/>
                  </a:lnTo>
                  <a:lnTo>
                    <a:pt x="312" y="1482"/>
                  </a:lnTo>
                  <a:lnTo>
                    <a:pt x="308" y="1472"/>
                  </a:lnTo>
                  <a:lnTo>
                    <a:pt x="304" y="1464"/>
                  </a:lnTo>
                  <a:lnTo>
                    <a:pt x="298" y="1456"/>
                  </a:lnTo>
                  <a:lnTo>
                    <a:pt x="292" y="1452"/>
                  </a:lnTo>
                  <a:lnTo>
                    <a:pt x="278" y="1444"/>
                  </a:lnTo>
                  <a:lnTo>
                    <a:pt x="264" y="1438"/>
                  </a:lnTo>
                  <a:lnTo>
                    <a:pt x="252" y="1420"/>
                  </a:lnTo>
                  <a:lnTo>
                    <a:pt x="252" y="1378"/>
                  </a:lnTo>
                  <a:lnTo>
                    <a:pt x="256" y="1372"/>
                  </a:lnTo>
                  <a:lnTo>
                    <a:pt x="256" y="1364"/>
                  </a:lnTo>
                  <a:lnTo>
                    <a:pt x="256" y="1350"/>
                  </a:lnTo>
                  <a:lnTo>
                    <a:pt x="250" y="1340"/>
                  </a:lnTo>
                  <a:lnTo>
                    <a:pt x="244" y="1332"/>
                  </a:lnTo>
                  <a:lnTo>
                    <a:pt x="234" y="1326"/>
                  </a:lnTo>
                  <a:lnTo>
                    <a:pt x="226" y="1324"/>
                  </a:lnTo>
                  <a:lnTo>
                    <a:pt x="206" y="1322"/>
                  </a:lnTo>
                  <a:lnTo>
                    <a:pt x="198" y="1320"/>
                  </a:lnTo>
                  <a:lnTo>
                    <a:pt x="190" y="1318"/>
                  </a:lnTo>
                  <a:lnTo>
                    <a:pt x="174" y="1302"/>
                  </a:lnTo>
                  <a:lnTo>
                    <a:pt x="150" y="1258"/>
                  </a:lnTo>
                  <a:lnTo>
                    <a:pt x="114" y="1250"/>
                  </a:lnTo>
                  <a:lnTo>
                    <a:pt x="112" y="1242"/>
                  </a:lnTo>
                  <a:lnTo>
                    <a:pt x="112" y="1232"/>
                  </a:lnTo>
                  <a:lnTo>
                    <a:pt x="112" y="1224"/>
                  </a:lnTo>
                  <a:lnTo>
                    <a:pt x="114" y="1216"/>
                  </a:lnTo>
                  <a:lnTo>
                    <a:pt x="120" y="1200"/>
                  </a:lnTo>
                  <a:lnTo>
                    <a:pt x="126" y="1186"/>
                  </a:lnTo>
                  <a:lnTo>
                    <a:pt x="124" y="1174"/>
                  </a:lnTo>
                  <a:lnTo>
                    <a:pt x="122" y="1162"/>
                  </a:lnTo>
                  <a:lnTo>
                    <a:pt x="118" y="1152"/>
                  </a:lnTo>
                  <a:lnTo>
                    <a:pt x="112" y="1144"/>
                  </a:lnTo>
                  <a:lnTo>
                    <a:pt x="98" y="1128"/>
                  </a:lnTo>
                  <a:lnTo>
                    <a:pt x="84" y="1114"/>
                  </a:lnTo>
                  <a:lnTo>
                    <a:pt x="38" y="1092"/>
                  </a:lnTo>
                  <a:lnTo>
                    <a:pt x="32" y="1084"/>
                  </a:lnTo>
                  <a:lnTo>
                    <a:pt x="32" y="1062"/>
                  </a:lnTo>
                  <a:lnTo>
                    <a:pt x="32" y="1056"/>
                  </a:lnTo>
                  <a:lnTo>
                    <a:pt x="36" y="1054"/>
                  </a:lnTo>
                  <a:lnTo>
                    <a:pt x="40" y="1050"/>
                  </a:lnTo>
                  <a:lnTo>
                    <a:pt x="46" y="1048"/>
                  </a:lnTo>
                  <a:lnTo>
                    <a:pt x="66" y="1038"/>
                  </a:lnTo>
                  <a:lnTo>
                    <a:pt x="78" y="1028"/>
                  </a:lnTo>
                  <a:lnTo>
                    <a:pt x="82" y="1024"/>
                  </a:lnTo>
                  <a:lnTo>
                    <a:pt x="86" y="1018"/>
                  </a:lnTo>
                  <a:lnTo>
                    <a:pt x="86" y="920"/>
                  </a:lnTo>
                  <a:lnTo>
                    <a:pt x="82" y="904"/>
                  </a:lnTo>
                  <a:lnTo>
                    <a:pt x="76" y="894"/>
                  </a:lnTo>
                  <a:lnTo>
                    <a:pt x="68" y="888"/>
                  </a:lnTo>
                  <a:lnTo>
                    <a:pt x="60" y="886"/>
                  </a:lnTo>
                  <a:lnTo>
                    <a:pt x="50" y="884"/>
                  </a:lnTo>
                  <a:lnTo>
                    <a:pt x="40" y="884"/>
                  </a:lnTo>
                  <a:lnTo>
                    <a:pt x="20" y="884"/>
                  </a:lnTo>
                  <a:lnTo>
                    <a:pt x="14" y="888"/>
                  </a:lnTo>
                  <a:lnTo>
                    <a:pt x="10" y="894"/>
                  </a:lnTo>
                  <a:lnTo>
                    <a:pt x="8" y="894"/>
                  </a:lnTo>
                  <a:lnTo>
                    <a:pt x="8" y="898"/>
                  </a:lnTo>
                  <a:lnTo>
                    <a:pt x="2" y="882"/>
                  </a:lnTo>
                  <a:lnTo>
                    <a:pt x="0" y="872"/>
                  </a:lnTo>
                  <a:lnTo>
                    <a:pt x="0" y="864"/>
                  </a:lnTo>
                  <a:lnTo>
                    <a:pt x="2" y="856"/>
                  </a:lnTo>
                  <a:lnTo>
                    <a:pt x="26" y="844"/>
                  </a:lnTo>
                  <a:lnTo>
                    <a:pt x="26" y="820"/>
                  </a:lnTo>
                  <a:lnTo>
                    <a:pt x="18" y="808"/>
                  </a:lnTo>
                  <a:lnTo>
                    <a:pt x="12" y="802"/>
                  </a:lnTo>
                  <a:lnTo>
                    <a:pt x="8" y="798"/>
                  </a:lnTo>
                  <a:lnTo>
                    <a:pt x="8" y="796"/>
                  </a:lnTo>
                  <a:lnTo>
                    <a:pt x="16" y="792"/>
                  </a:lnTo>
                  <a:lnTo>
                    <a:pt x="26" y="786"/>
                  </a:lnTo>
                  <a:lnTo>
                    <a:pt x="40" y="778"/>
                  </a:lnTo>
                  <a:lnTo>
                    <a:pt x="64" y="742"/>
                  </a:lnTo>
                  <a:lnTo>
                    <a:pt x="106" y="726"/>
                  </a:lnTo>
                  <a:lnTo>
                    <a:pt x="136" y="724"/>
                  </a:lnTo>
                  <a:lnTo>
                    <a:pt x="160" y="722"/>
                  </a:lnTo>
                  <a:lnTo>
                    <a:pt x="186" y="716"/>
                  </a:lnTo>
                  <a:lnTo>
                    <a:pt x="214" y="704"/>
                  </a:lnTo>
                  <a:lnTo>
                    <a:pt x="232" y="704"/>
                  </a:lnTo>
                  <a:lnTo>
                    <a:pt x="232" y="716"/>
                  </a:lnTo>
                  <a:lnTo>
                    <a:pt x="236" y="732"/>
                  </a:lnTo>
                  <a:lnTo>
                    <a:pt x="240" y="738"/>
                  </a:lnTo>
                  <a:lnTo>
                    <a:pt x="246" y="746"/>
                  </a:lnTo>
                  <a:lnTo>
                    <a:pt x="254" y="752"/>
                  </a:lnTo>
                  <a:lnTo>
                    <a:pt x="262" y="756"/>
                  </a:lnTo>
                  <a:lnTo>
                    <a:pt x="274" y="756"/>
                  </a:lnTo>
                  <a:lnTo>
                    <a:pt x="284" y="754"/>
                  </a:lnTo>
                  <a:lnTo>
                    <a:pt x="296" y="752"/>
                  </a:lnTo>
                  <a:lnTo>
                    <a:pt x="308" y="746"/>
                  </a:lnTo>
                  <a:lnTo>
                    <a:pt x="338" y="706"/>
                  </a:lnTo>
                  <a:lnTo>
                    <a:pt x="362" y="708"/>
                  </a:lnTo>
                  <a:lnTo>
                    <a:pt x="374" y="708"/>
                  </a:lnTo>
                  <a:lnTo>
                    <a:pt x="388" y="706"/>
                  </a:lnTo>
                  <a:lnTo>
                    <a:pt x="402" y="694"/>
                  </a:lnTo>
                  <a:lnTo>
                    <a:pt x="418" y="684"/>
                  </a:lnTo>
                  <a:lnTo>
                    <a:pt x="436" y="682"/>
                  </a:lnTo>
                  <a:lnTo>
                    <a:pt x="458" y="690"/>
                  </a:lnTo>
                  <a:lnTo>
                    <a:pt x="472" y="694"/>
                  </a:lnTo>
                  <a:lnTo>
                    <a:pt x="488" y="696"/>
                  </a:lnTo>
                  <a:lnTo>
                    <a:pt x="498" y="692"/>
                  </a:lnTo>
                  <a:lnTo>
                    <a:pt x="510" y="688"/>
                  </a:lnTo>
                  <a:lnTo>
                    <a:pt x="536" y="686"/>
                  </a:lnTo>
                  <a:lnTo>
                    <a:pt x="562" y="682"/>
                  </a:lnTo>
                  <a:lnTo>
                    <a:pt x="576" y="678"/>
                  </a:lnTo>
                  <a:lnTo>
                    <a:pt x="588" y="674"/>
                  </a:lnTo>
                  <a:lnTo>
                    <a:pt x="628" y="650"/>
                  </a:lnTo>
                  <a:lnTo>
                    <a:pt x="638" y="620"/>
                  </a:lnTo>
                  <a:lnTo>
                    <a:pt x="648" y="616"/>
                  </a:lnTo>
                  <a:lnTo>
                    <a:pt x="656" y="608"/>
                  </a:lnTo>
                  <a:lnTo>
                    <a:pt x="662" y="600"/>
                  </a:lnTo>
                  <a:lnTo>
                    <a:pt x="668" y="590"/>
                  </a:lnTo>
                  <a:lnTo>
                    <a:pt x="676" y="568"/>
                  </a:lnTo>
                  <a:lnTo>
                    <a:pt x="682" y="550"/>
                  </a:lnTo>
                  <a:lnTo>
                    <a:pt x="700" y="542"/>
                  </a:lnTo>
                  <a:lnTo>
                    <a:pt x="708" y="536"/>
                  </a:lnTo>
                  <a:lnTo>
                    <a:pt x="716" y="528"/>
                  </a:lnTo>
                  <a:lnTo>
                    <a:pt x="730" y="496"/>
                  </a:lnTo>
                  <a:lnTo>
                    <a:pt x="732" y="438"/>
                  </a:lnTo>
                  <a:lnTo>
                    <a:pt x="726" y="414"/>
                  </a:lnTo>
                  <a:lnTo>
                    <a:pt x="728" y="392"/>
                  </a:lnTo>
                  <a:lnTo>
                    <a:pt x="732" y="370"/>
                  </a:lnTo>
                  <a:lnTo>
                    <a:pt x="732" y="358"/>
                  </a:lnTo>
                  <a:lnTo>
                    <a:pt x="732" y="350"/>
                  </a:lnTo>
                  <a:lnTo>
                    <a:pt x="730" y="342"/>
                  </a:lnTo>
                  <a:lnTo>
                    <a:pt x="726" y="334"/>
                  </a:lnTo>
                  <a:lnTo>
                    <a:pt x="722" y="324"/>
                  </a:lnTo>
                  <a:lnTo>
                    <a:pt x="772" y="326"/>
                  </a:lnTo>
                  <a:lnTo>
                    <a:pt x="798" y="328"/>
                  </a:lnTo>
                  <a:lnTo>
                    <a:pt x="824" y="332"/>
                  </a:lnTo>
                  <a:lnTo>
                    <a:pt x="834" y="334"/>
                  </a:lnTo>
                  <a:lnTo>
                    <a:pt x="842" y="338"/>
                  </a:lnTo>
                  <a:lnTo>
                    <a:pt x="860" y="340"/>
                  </a:lnTo>
                  <a:lnTo>
                    <a:pt x="882" y="344"/>
                  </a:lnTo>
                  <a:lnTo>
                    <a:pt x="892" y="350"/>
                  </a:lnTo>
                  <a:lnTo>
                    <a:pt x="904" y="356"/>
                  </a:lnTo>
                  <a:lnTo>
                    <a:pt x="918" y="356"/>
                  </a:lnTo>
                  <a:lnTo>
                    <a:pt x="932" y="342"/>
                  </a:lnTo>
                  <a:lnTo>
                    <a:pt x="932" y="328"/>
                  </a:lnTo>
                  <a:lnTo>
                    <a:pt x="928" y="314"/>
                  </a:lnTo>
                  <a:lnTo>
                    <a:pt x="926" y="302"/>
                  </a:lnTo>
                  <a:lnTo>
                    <a:pt x="930" y="290"/>
                  </a:lnTo>
                  <a:lnTo>
                    <a:pt x="934" y="280"/>
                  </a:lnTo>
                  <a:lnTo>
                    <a:pt x="972" y="234"/>
                  </a:lnTo>
                  <a:lnTo>
                    <a:pt x="978" y="214"/>
                  </a:lnTo>
                  <a:lnTo>
                    <a:pt x="984" y="200"/>
                  </a:lnTo>
                  <a:lnTo>
                    <a:pt x="994" y="186"/>
                  </a:lnTo>
                  <a:lnTo>
                    <a:pt x="1008" y="172"/>
                  </a:lnTo>
                  <a:lnTo>
                    <a:pt x="1012" y="160"/>
                  </a:lnTo>
                  <a:lnTo>
                    <a:pt x="1016" y="154"/>
                  </a:lnTo>
                  <a:lnTo>
                    <a:pt x="1018" y="152"/>
                  </a:lnTo>
                  <a:lnTo>
                    <a:pt x="1022" y="150"/>
                  </a:lnTo>
                  <a:lnTo>
                    <a:pt x="1034" y="150"/>
                  </a:lnTo>
                  <a:lnTo>
                    <a:pt x="1092" y="186"/>
                  </a:lnTo>
                  <a:lnTo>
                    <a:pt x="1104" y="188"/>
                  </a:lnTo>
                  <a:lnTo>
                    <a:pt x="1118" y="190"/>
                  </a:lnTo>
                  <a:lnTo>
                    <a:pt x="1134" y="194"/>
                  </a:lnTo>
                  <a:lnTo>
                    <a:pt x="1142" y="198"/>
                  </a:lnTo>
                  <a:lnTo>
                    <a:pt x="1150" y="204"/>
                  </a:lnTo>
                  <a:lnTo>
                    <a:pt x="1172" y="204"/>
                  </a:lnTo>
                  <a:lnTo>
                    <a:pt x="1184" y="204"/>
                  </a:lnTo>
                  <a:lnTo>
                    <a:pt x="1196" y="202"/>
                  </a:lnTo>
                  <a:lnTo>
                    <a:pt x="1208" y="198"/>
                  </a:lnTo>
                  <a:lnTo>
                    <a:pt x="1218" y="194"/>
                  </a:lnTo>
                  <a:lnTo>
                    <a:pt x="1226" y="186"/>
                  </a:lnTo>
                  <a:lnTo>
                    <a:pt x="1232" y="174"/>
                  </a:lnTo>
                  <a:lnTo>
                    <a:pt x="1226" y="106"/>
                  </a:lnTo>
                  <a:lnTo>
                    <a:pt x="1236" y="88"/>
                  </a:lnTo>
                  <a:lnTo>
                    <a:pt x="1246" y="76"/>
                  </a:lnTo>
                  <a:lnTo>
                    <a:pt x="1258" y="68"/>
                  </a:lnTo>
                  <a:lnTo>
                    <a:pt x="1270" y="62"/>
                  </a:lnTo>
                  <a:lnTo>
                    <a:pt x="1284" y="58"/>
                  </a:lnTo>
                  <a:lnTo>
                    <a:pt x="1298" y="56"/>
                  </a:lnTo>
                  <a:lnTo>
                    <a:pt x="1336" y="52"/>
                  </a:lnTo>
                  <a:lnTo>
                    <a:pt x="1340" y="50"/>
                  </a:lnTo>
                  <a:lnTo>
                    <a:pt x="1344" y="46"/>
                  </a:lnTo>
                  <a:lnTo>
                    <a:pt x="1352" y="36"/>
                  </a:lnTo>
                  <a:lnTo>
                    <a:pt x="1360" y="14"/>
                  </a:lnTo>
                  <a:lnTo>
                    <a:pt x="1374" y="0"/>
                  </a:lnTo>
                  <a:lnTo>
                    <a:pt x="1418" y="0"/>
                  </a:lnTo>
                  <a:lnTo>
                    <a:pt x="1420" y="2"/>
                  </a:lnTo>
                  <a:lnTo>
                    <a:pt x="1424" y="8"/>
                  </a:lnTo>
                  <a:lnTo>
                    <a:pt x="1426" y="22"/>
                  </a:lnTo>
                  <a:lnTo>
                    <a:pt x="1430" y="40"/>
                  </a:lnTo>
                  <a:lnTo>
                    <a:pt x="1436" y="58"/>
                  </a:lnTo>
                  <a:lnTo>
                    <a:pt x="1480" y="124"/>
                  </a:lnTo>
                  <a:lnTo>
                    <a:pt x="1504" y="134"/>
                  </a:lnTo>
                  <a:lnTo>
                    <a:pt x="1538" y="144"/>
                  </a:lnTo>
                  <a:lnTo>
                    <a:pt x="1568" y="164"/>
                  </a:lnTo>
                  <a:lnTo>
                    <a:pt x="1584" y="190"/>
                  </a:lnTo>
                  <a:lnTo>
                    <a:pt x="1590" y="242"/>
                  </a:lnTo>
                  <a:lnTo>
                    <a:pt x="1610" y="280"/>
                  </a:lnTo>
                  <a:lnTo>
                    <a:pt x="1612" y="298"/>
                  </a:lnTo>
                  <a:lnTo>
                    <a:pt x="1612" y="320"/>
                  </a:lnTo>
                  <a:lnTo>
                    <a:pt x="1612" y="332"/>
                  </a:lnTo>
                  <a:lnTo>
                    <a:pt x="1610" y="342"/>
                  </a:lnTo>
                  <a:lnTo>
                    <a:pt x="1606" y="354"/>
                  </a:lnTo>
                  <a:lnTo>
                    <a:pt x="1602" y="364"/>
                  </a:lnTo>
                  <a:lnTo>
                    <a:pt x="1580" y="378"/>
                  </a:lnTo>
                  <a:lnTo>
                    <a:pt x="1574" y="382"/>
                  </a:lnTo>
                  <a:lnTo>
                    <a:pt x="1572" y="386"/>
                  </a:lnTo>
                  <a:lnTo>
                    <a:pt x="1568" y="390"/>
                  </a:lnTo>
                  <a:lnTo>
                    <a:pt x="1568" y="396"/>
                  </a:lnTo>
                  <a:lnTo>
                    <a:pt x="1566" y="420"/>
                  </a:lnTo>
                  <a:lnTo>
                    <a:pt x="1570" y="440"/>
                  </a:lnTo>
                  <a:lnTo>
                    <a:pt x="1574" y="452"/>
                  </a:lnTo>
                  <a:lnTo>
                    <a:pt x="1582" y="466"/>
                  </a:lnTo>
                  <a:lnTo>
                    <a:pt x="1614" y="488"/>
                  </a:lnTo>
                  <a:lnTo>
                    <a:pt x="1662" y="500"/>
                  </a:lnTo>
                  <a:lnTo>
                    <a:pt x="1674" y="506"/>
                  </a:lnTo>
                  <a:lnTo>
                    <a:pt x="1688" y="512"/>
                  </a:lnTo>
                  <a:lnTo>
                    <a:pt x="1700" y="516"/>
                  </a:lnTo>
                  <a:lnTo>
                    <a:pt x="1714" y="520"/>
                  </a:lnTo>
                  <a:lnTo>
                    <a:pt x="1744" y="524"/>
                  </a:lnTo>
                  <a:lnTo>
                    <a:pt x="1778" y="526"/>
                  </a:lnTo>
                  <a:lnTo>
                    <a:pt x="1790" y="534"/>
                  </a:lnTo>
                  <a:lnTo>
                    <a:pt x="1806" y="546"/>
                  </a:lnTo>
                  <a:lnTo>
                    <a:pt x="1836" y="576"/>
                  </a:lnTo>
                  <a:lnTo>
                    <a:pt x="1882" y="614"/>
                  </a:lnTo>
                  <a:lnTo>
                    <a:pt x="1894" y="616"/>
                  </a:lnTo>
                  <a:lnTo>
                    <a:pt x="1906" y="620"/>
                  </a:lnTo>
                  <a:lnTo>
                    <a:pt x="1918" y="628"/>
                  </a:lnTo>
                  <a:lnTo>
                    <a:pt x="1930" y="640"/>
                  </a:lnTo>
                  <a:lnTo>
                    <a:pt x="1938" y="672"/>
                  </a:lnTo>
                  <a:lnTo>
                    <a:pt x="1944" y="690"/>
                  </a:lnTo>
                  <a:lnTo>
                    <a:pt x="1952" y="710"/>
                  </a:lnTo>
                  <a:lnTo>
                    <a:pt x="1964" y="718"/>
                  </a:lnTo>
                  <a:lnTo>
                    <a:pt x="1968" y="724"/>
                  </a:lnTo>
                  <a:lnTo>
                    <a:pt x="1974" y="736"/>
                  </a:lnTo>
                  <a:lnTo>
                    <a:pt x="1972" y="766"/>
                  </a:lnTo>
                  <a:lnTo>
                    <a:pt x="1980" y="788"/>
                  </a:lnTo>
                  <a:lnTo>
                    <a:pt x="1968" y="796"/>
                  </a:lnTo>
                  <a:lnTo>
                    <a:pt x="1960" y="804"/>
                  </a:lnTo>
                  <a:lnTo>
                    <a:pt x="1956" y="814"/>
                  </a:lnTo>
                  <a:lnTo>
                    <a:pt x="1952" y="832"/>
                  </a:lnTo>
                  <a:lnTo>
                    <a:pt x="1952" y="864"/>
                  </a:lnTo>
                  <a:lnTo>
                    <a:pt x="1958" y="902"/>
                  </a:lnTo>
                  <a:lnTo>
                    <a:pt x="1952" y="906"/>
                  </a:lnTo>
                  <a:lnTo>
                    <a:pt x="1878" y="908"/>
                  </a:lnTo>
                  <a:lnTo>
                    <a:pt x="1844" y="914"/>
                  </a:lnTo>
                  <a:lnTo>
                    <a:pt x="1830" y="918"/>
                  </a:lnTo>
                  <a:lnTo>
                    <a:pt x="1818" y="922"/>
                  </a:lnTo>
                  <a:lnTo>
                    <a:pt x="1808" y="930"/>
                  </a:lnTo>
                  <a:lnTo>
                    <a:pt x="1798" y="940"/>
                  </a:lnTo>
                  <a:lnTo>
                    <a:pt x="1792" y="952"/>
                  </a:lnTo>
                  <a:lnTo>
                    <a:pt x="1786" y="968"/>
                  </a:lnTo>
                  <a:lnTo>
                    <a:pt x="1774" y="980"/>
                  </a:lnTo>
                  <a:lnTo>
                    <a:pt x="1766" y="990"/>
                  </a:lnTo>
                  <a:lnTo>
                    <a:pt x="1760" y="1002"/>
                  </a:lnTo>
                  <a:lnTo>
                    <a:pt x="1754" y="1018"/>
                  </a:lnTo>
                  <a:lnTo>
                    <a:pt x="1744" y="1024"/>
                  </a:lnTo>
                  <a:lnTo>
                    <a:pt x="1732" y="1028"/>
                  </a:lnTo>
                  <a:lnTo>
                    <a:pt x="1710" y="1032"/>
                  </a:lnTo>
                  <a:lnTo>
                    <a:pt x="1690" y="1034"/>
                  </a:lnTo>
                  <a:lnTo>
                    <a:pt x="1672" y="1034"/>
                  </a:lnTo>
                  <a:lnTo>
                    <a:pt x="1670" y="1044"/>
                  </a:lnTo>
                  <a:lnTo>
                    <a:pt x="1664" y="1056"/>
                  </a:lnTo>
                  <a:lnTo>
                    <a:pt x="1656" y="1066"/>
                  </a:lnTo>
                  <a:lnTo>
                    <a:pt x="1648" y="1074"/>
                  </a:lnTo>
                  <a:lnTo>
                    <a:pt x="1644" y="1082"/>
                  </a:lnTo>
                  <a:lnTo>
                    <a:pt x="1644" y="1090"/>
                  </a:lnTo>
                  <a:lnTo>
                    <a:pt x="1646" y="1106"/>
                  </a:lnTo>
                  <a:lnTo>
                    <a:pt x="1652" y="1124"/>
                  </a:lnTo>
                  <a:lnTo>
                    <a:pt x="1658" y="1146"/>
                  </a:lnTo>
                  <a:lnTo>
                    <a:pt x="1660" y="1170"/>
                  </a:lnTo>
                  <a:lnTo>
                    <a:pt x="1604" y="1182"/>
                  </a:lnTo>
                  <a:lnTo>
                    <a:pt x="1592" y="1188"/>
                  </a:lnTo>
                  <a:lnTo>
                    <a:pt x="1580" y="1194"/>
                  </a:lnTo>
                  <a:lnTo>
                    <a:pt x="1560" y="1206"/>
                  </a:lnTo>
                  <a:lnTo>
                    <a:pt x="1526" y="1214"/>
                  </a:lnTo>
                  <a:lnTo>
                    <a:pt x="1490" y="1220"/>
                  </a:lnTo>
                  <a:lnTo>
                    <a:pt x="1458" y="1224"/>
                  </a:lnTo>
                  <a:lnTo>
                    <a:pt x="1426" y="1224"/>
                  </a:lnTo>
                  <a:lnTo>
                    <a:pt x="1408" y="1228"/>
                  </a:lnTo>
                  <a:lnTo>
                    <a:pt x="1396" y="1236"/>
                  </a:lnTo>
                  <a:lnTo>
                    <a:pt x="1396" y="1244"/>
                  </a:lnTo>
                  <a:lnTo>
                    <a:pt x="1398" y="1250"/>
                  </a:lnTo>
                  <a:lnTo>
                    <a:pt x="1402" y="1258"/>
                  </a:lnTo>
                  <a:lnTo>
                    <a:pt x="1412" y="1272"/>
                  </a:lnTo>
                  <a:lnTo>
                    <a:pt x="1406" y="1280"/>
                  </a:lnTo>
                  <a:lnTo>
                    <a:pt x="1404" y="1288"/>
                  </a:lnTo>
                  <a:lnTo>
                    <a:pt x="1404" y="1294"/>
                  </a:lnTo>
                  <a:lnTo>
                    <a:pt x="1408" y="1302"/>
                  </a:lnTo>
                  <a:lnTo>
                    <a:pt x="1412" y="1308"/>
                  </a:lnTo>
                  <a:lnTo>
                    <a:pt x="1420" y="1314"/>
                  </a:lnTo>
                  <a:lnTo>
                    <a:pt x="1438" y="1328"/>
                  </a:lnTo>
                  <a:lnTo>
                    <a:pt x="1460" y="1360"/>
                  </a:lnTo>
                  <a:lnTo>
                    <a:pt x="1468" y="1364"/>
                  </a:lnTo>
                  <a:lnTo>
                    <a:pt x="1474" y="1370"/>
                  </a:lnTo>
                  <a:lnTo>
                    <a:pt x="1476" y="1374"/>
                  </a:lnTo>
                  <a:lnTo>
                    <a:pt x="1476" y="1380"/>
                  </a:lnTo>
                  <a:lnTo>
                    <a:pt x="1476" y="1396"/>
                  </a:lnTo>
                  <a:lnTo>
                    <a:pt x="1464" y="1408"/>
                  </a:lnTo>
                  <a:lnTo>
                    <a:pt x="1444" y="1418"/>
                  </a:lnTo>
                  <a:lnTo>
                    <a:pt x="1438" y="1422"/>
                  </a:lnTo>
                  <a:lnTo>
                    <a:pt x="1434" y="1426"/>
                  </a:lnTo>
                  <a:lnTo>
                    <a:pt x="1430" y="1432"/>
                  </a:lnTo>
                  <a:lnTo>
                    <a:pt x="1428" y="1438"/>
                  </a:lnTo>
                  <a:lnTo>
                    <a:pt x="1428" y="1460"/>
                  </a:lnTo>
                  <a:lnTo>
                    <a:pt x="1434" y="1466"/>
                  </a:lnTo>
                  <a:lnTo>
                    <a:pt x="1442" y="1476"/>
                  </a:lnTo>
                  <a:lnTo>
                    <a:pt x="1448" y="1488"/>
                  </a:lnTo>
                  <a:lnTo>
                    <a:pt x="1450" y="1496"/>
                  </a:lnTo>
                  <a:lnTo>
                    <a:pt x="1450" y="1504"/>
                  </a:lnTo>
                  <a:lnTo>
                    <a:pt x="1440" y="1510"/>
                  </a:lnTo>
                  <a:lnTo>
                    <a:pt x="1430" y="1512"/>
                  </a:lnTo>
                  <a:lnTo>
                    <a:pt x="1416" y="1516"/>
                  </a:lnTo>
                  <a:close/>
                </a:path>
              </a:pathLst>
            </a:custGeom>
            <a:solidFill>
              <a:srgbClr val="0070C0"/>
            </a:solidFill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1" name="Freeform 34"/>
            <p:cNvSpPr>
              <a:spLocks/>
            </p:cNvSpPr>
            <p:nvPr/>
          </p:nvSpPr>
          <p:spPr bwMode="auto">
            <a:xfrm>
              <a:off x="3883047" y="361953"/>
              <a:ext cx="3463946" cy="2965468"/>
            </a:xfrm>
            <a:custGeom>
              <a:avLst/>
              <a:gdLst>
                <a:gd name="T0" fmla="*/ 538 w 2182"/>
                <a:gd name="T1" fmla="*/ 1714 h 1868"/>
                <a:gd name="T2" fmla="*/ 526 w 2182"/>
                <a:gd name="T3" fmla="*/ 1632 h 1868"/>
                <a:gd name="T4" fmla="*/ 362 w 2182"/>
                <a:gd name="T5" fmla="*/ 1664 h 1868"/>
                <a:gd name="T6" fmla="*/ 286 w 2182"/>
                <a:gd name="T7" fmla="*/ 1690 h 1868"/>
                <a:gd name="T8" fmla="*/ 168 w 2182"/>
                <a:gd name="T9" fmla="*/ 1576 h 1868"/>
                <a:gd name="T10" fmla="*/ 220 w 2182"/>
                <a:gd name="T11" fmla="*/ 1468 h 1868"/>
                <a:gd name="T12" fmla="*/ 66 w 2182"/>
                <a:gd name="T13" fmla="*/ 1450 h 1868"/>
                <a:gd name="T14" fmla="*/ 20 w 2182"/>
                <a:gd name="T15" fmla="*/ 1304 h 1868"/>
                <a:gd name="T16" fmla="*/ 400 w 2182"/>
                <a:gd name="T17" fmla="*/ 1336 h 1868"/>
                <a:gd name="T18" fmla="*/ 594 w 2182"/>
                <a:gd name="T19" fmla="*/ 1418 h 1868"/>
                <a:gd name="T20" fmla="*/ 724 w 2182"/>
                <a:gd name="T21" fmla="*/ 1354 h 1868"/>
                <a:gd name="T22" fmla="*/ 828 w 2182"/>
                <a:gd name="T23" fmla="*/ 1308 h 1868"/>
                <a:gd name="T24" fmla="*/ 1006 w 2182"/>
                <a:gd name="T25" fmla="*/ 1300 h 1868"/>
                <a:gd name="T26" fmla="*/ 1170 w 2182"/>
                <a:gd name="T27" fmla="*/ 1170 h 1868"/>
                <a:gd name="T28" fmla="*/ 1178 w 2182"/>
                <a:gd name="T29" fmla="*/ 1032 h 1868"/>
                <a:gd name="T30" fmla="*/ 1260 w 2182"/>
                <a:gd name="T31" fmla="*/ 1006 h 1868"/>
                <a:gd name="T32" fmla="*/ 1410 w 2182"/>
                <a:gd name="T33" fmla="*/ 924 h 1868"/>
                <a:gd name="T34" fmla="*/ 1524 w 2182"/>
                <a:gd name="T35" fmla="*/ 876 h 1868"/>
                <a:gd name="T36" fmla="*/ 1632 w 2182"/>
                <a:gd name="T37" fmla="*/ 776 h 1868"/>
                <a:gd name="T38" fmla="*/ 1798 w 2182"/>
                <a:gd name="T39" fmla="*/ 740 h 1868"/>
                <a:gd name="T40" fmla="*/ 1712 w 2182"/>
                <a:gd name="T41" fmla="*/ 614 h 1868"/>
                <a:gd name="T42" fmla="*/ 1586 w 2182"/>
                <a:gd name="T43" fmla="*/ 646 h 1868"/>
                <a:gd name="T44" fmla="*/ 1456 w 2182"/>
                <a:gd name="T45" fmla="*/ 650 h 1868"/>
                <a:gd name="T46" fmla="*/ 1480 w 2182"/>
                <a:gd name="T47" fmla="*/ 512 h 1868"/>
                <a:gd name="T48" fmla="*/ 1602 w 2182"/>
                <a:gd name="T49" fmla="*/ 428 h 1868"/>
                <a:gd name="T50" fmla="*/ 1698 w 2182"/>
                <a:gd name="T51" fmla="*/ 250 h 1868"/>
                <a:gd name="T52" fmla="*/ 1738 w 2182"/>
                <a:gd name="T53" fmla="*/ 108 h 1868"/>
                <a:gd name="T54" fmla="*/ 1736 w 2182"/>
                <a:gd name="T55" fmla="*/ 20 h 1868"/>
                <a:gd name="T56" fmla="*/ 1800 w 2182"/>
                <a:gd name="T57" fmla="*/ 42 h 1868"/>
                <a:gd name="T58" fmla="*/ 1848 w 2182"/>
                <a:gd name="T59" fmla="*/ 80 h 1868"/>
                <a:gd name="T60" fmla="*/ 1926 w 2182"/>
                <a:gd name="T61" fmla="*/ 178 h 1868"/>
                <a:gd name="T62" fmla="*/ 2052 w 2182"/>
                <a:gd name="T63" fmla="*/ 152 h 1868"/>
                <a:gd name="T64" fmla="*/ 2136 w 2182"/>
                <a:gd name="T65" fmla="*/ 246 h 1868"/>
                <a:gd name="T66" fmla="*/ 2136 w 2182"/>
                <a:gd name="T67" fmla="*/ 440 h 1868"/>
                <a:gd name="T68" fmla="*/ 2118 w 2182"/>
                <a:gd name="T69" fmla="*/ 476 h 1868"/>
                <a:gd name="T70" fmla="*/ 2064 w 2182"/>
                <a:gd name="T71" fmla="*/ 514 h 1868"/>
                <a:gd name="T72" fmla="*/ 2020 w 2182"/>
                <a:gd name="T73" fmla="*/ 674 h 1868"/>
                <a:gd name="T74" fmla="*/ 2068 w 2182"/>
                <a:gd name="T75" fmla="*/ 716 h 1868"/>
                <a:gd name="T76" fmla="*/ 2026 w 2182"/>
                <a:gd name="T77" fmla="*/ 796 h 1868"/>
                <a:gd name="T78" fmla="*/ 1968 w 2182"/>
                <a:gd name="T79" fmla="*/ 828 h 1868"/>
                <a:gd name="T80" fmla="*/ 2054 w 2182"/>
                <a:gd name="T81" fmla="*/ 986 h 1868"/>
                <a:gd name="T82" fmla="*/ 2154 w 2182"/>
                <a:gd name="T83" fmla="*/ 1034 h 1868"/>
                <a:gd name="T84" fmla="*/ 2156 w 2182"/>
                <a:gd name="T85" fmla="*/ 1130 h 1868"/>
                <a:gd name="T86" fmla="*/ 2054 w 2182"/>
                <a:gd name="T87" fmla="*/ 1170 h 1868"/>
                <a:gd name="T88" fmla="*/ 1920 w 2182"/>
                <a:gd name="T89" fmla="*/ 1272 h 1868"/>
                <a:gd name="T90" fmla="*/ 1850 w 2182"/>
                <a:gd name="T91" fmla="*/ 1260 h 1868"/>
                <a:gd name="T92" fmla="*/ 1786 w 2182"/>
                <a:gd name="T93" fmla="*/ 1338 h 1868"/>
                <a:gd name="T94" fmla="*/ 1696 w 2182"/>
                <a:gd name="T95" fmla="*/ 1206 h 1868"/>
                <a:gd name="T96" fmla="*/ 1524 w 2182"/>
                <a:gd name="T97" fmla="*/ 1346 h 1868"/>
                <a:gd name="T98" fmla="*/ 1494 w 2182"/>
                <a:gd name="T99" fmla="*/ 1334 h 1868"/>
                <a:gd name="T100" fmla="*/ 1424 w 2182"/>
                <a:gd name="T101" fmla="*/ 1310 h 1868"/>
                <a:gd name="T102" fmla="*/ 1392 w 2182"/>
                <a:gd name="T103" fmla="*/ 1430 h 1868"/>
                <a:gd name="T104" fmla="*/ 1288 w 2182"/>
                <a:gd name="T105" fmla="*/ 1520 h 1868"/>
                <a:gd name="T106" fmla="*/ 1140 w 2182"/>
                <a:gd name="T107" fmla="*/ 1612 h 1868"/>
                <a:gd name="T108" fmla="*/ 1076 w 2182"/>
                <a:gd name="T109" fmla="*/ 1650 h 1868"/>
                <a:gd name="T110" fmla="*/ 988 w 2182"/>
                <a:gd name="T111" fmla="*/ 1790 h 1868"/>
                <a:gd name="T112" fmla="*/ 838 w 2182"/>
                <a:gd name="T113" fmla="*/ 1810 h 1868"/>
                <a:gd name="T114" fmla="*/ 814 w 2182"/>
                <a:gd name="T115" fmla="*/ 1666 h 1868"/>
                <a:gd name="T116" fmla="*/ 732 w 2182"/>
                <a:gd name="T117" fmla="*/ 1678 h 1868"/>
                <a:gd name="T118" fmla="*/ 662 w 2182"/>
                <a:gd name="T119" fmla="*/ 1816 h 18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82" h="1868">
                  <a:moveTo>
                    <a:pt x="556" y="1868"/>
                  </a:moveTo>
                  <a:lnTo>
                    <a:pt x="556" y="1868"/>
                  </a:lnTo>
                  <a:lnTo>
                    <a:pt x="518" y="1832"/>
                  </a:lnTo>
                  <a:lnTo>
                    <a:pt x="498" y="1792"/>
                  </a:lnTo>
                  <a:lnTo>
                    <a:pt x="500" y="1764"/>
                  </a:lnTo>
                  <a:lnTo>
                    <a:pt x="502" y="1754"/>
                  </a:lnTo>
                  <a:lnTo>
                    <a:pt x="506" y="1744"/>
                  </a:lnTo>
                  <a:lnTo>
                    <a:pt x="512" y="1736"/>
                  </a:lnTo>
                  <a:lnTo>
                    <a:pt x="518" y="1728"/>
                  </a:lnTo>
                  <a:lnTo>
                    <a:pt x="528" y="1720"/>
                  </a:lnTo>
                  <a:lnTo>
                    <a:pt x="538" y="1714"/>
                  </a:lnTo>
                  <a:lnTo>
                    <a:pt x="556" y="1698"/>
                  </a:lnTo>
                  <a:lnTo>
                    <a:pt x="572" y="1674"/>
                  </a:lnTo>
                  <a:lnTo>
                    <a:pt x="570" y="1658"/>
                  </a:lnTo>
                  <a:lnTo>
                    <a:pt x="562" y="1646"/>
                  </a:lnTo>
                  <a:lnTo>
                    <a:pt x="556" y="1638"/>
                  </a:lnTo>
                  <a:lnTo>
                    <a:pt x="548" y="1634"/>
                  </a:lnTo>
                  <a:lnTo>
                    <a:pt x="542" y="1632"/>
                  </a:lnTo>
                  <a:lnTo>
                    <a:pt x="534" y="1630"/>
                  </a:lnTo>
                  <a:lnTo>
                    <a:pt x="526" y="1632"/>
                  </a:lnTo>
                  <a:lnTo>
                    <a:pt x="506" y="1638"/>
                  </a:lnTo>
                  <a:lnTo>
                    <a:pt x="482" y="1658"/>
                  </a:lnTo>
                  <a:lnTo>
                    <a:pt x="448" y="1674"/>
                  </a:lnTo>
                  <a:lnTo>
                    <a:pt x="442" y="1668"/>
                  </a:lnTo>
                  <a:lnTo>
                    <a:pt x="436" y="1664"/>
                  </a:lnTo>
                  <a:lnTo>
                    <a:pt x="426" y="1658"/>
                  </a:lnTo>
                  <a:lnTo>
                    <a:pt x="384" y="1658"/>
                  </a:lnTo>
                  <a:lnTo>
                    <a:pt x="370" y="1660"/>
                  </a:lnTo>
                  <a:lnTo>
                    <a:pt x="362" y="1664"/>
                  </a:lnTo>
                  <a:lnTo>
                    <a:pt x="356" y="1672"/>
                  </a:lnTo>
                  <a:lnTo>
                    <a:pt x="352" y="1682"/>
                  </a:lnTo>
                  <a:lnTo>
                    <a:pt x="350" y="1700"/>
                  </a:lnTo>
                  <a:lnTo>
                    <a:pt x="348" y="1722"/>
                  </a:lnTo>
                  <a:lnTo>
                    <a:pt x="342" y="1726"/>
                  </a:lnTo>
                  <a:lnTo>
                    <a:pt x="336" y="1726"/>
                  </a:lnTo>
                  <a:lnTo>
                    <a:pt x="330" y="1726"/>
                  </a:lnTo>
                  <a:lnTo>
                    <a:pt x="324" y="1724"/>
                  </a:lnTo>
                  <a:lnTo>
                    <a:pt x="314" y="1718"/>
                  </a:lnTo>
                  <a:lnTo>
                    <a:pt x="306" y="1716"/>
                  </a:lnTo>
                  <a:lnTo>
                    <a:pt x="286" y="1690"/>
                  </a:lnTo>
                  <a:lnTo>
                    <a:pt x="270" y="1674"/>
                  </a:lnTo>
                  <a:lnTo>
                    <a:pt x="262" y="1654"/>
                  </a:lnTo>
                  <a:lnTo>
                    <a:pt x="252" y="1638"/>
                  </a:lnTo>
                  <a:lnTo>
                    <a:pt x="248" y="1632"/>
                  </a:lnTo>
                  <a:lnTo>
                    <a:pt x="242" y="1626"/>
                  </a:lnTo>
                  <a:lnTo>
                    <a:pt x="234" y="1624"/>
                  </a:lnTo>
                  <a:lnTo>
                    <a:pt x="226" y="1620"/>
                  </a:lnTo>
                  <a:lnTo>
                    <a:pt x="190" y="1582"/>
                  </a:lnTo>
                  <a:lnTo>
                    <a:pt x="168" y="1576"/>
                  </a:lnTo>
                  <a:lnTo>
                    <a:pt x="170" y="1568"/>
                  </a:lnTo>
                  <a:lnTo>
                    <a:pt x="172" y="1560"/>
                  </a:lnTo>
                  <a:lnTo>
                    <a:pt x="178" y="1554"/>
                  </a:lnTo>
                  <a:lnTo>
                    <a:pt x="184" y="1548"/>
                  </a:lnTo>
                  <a:lnTo>
                    <a:pt x="198" y="1538"/>
                  </a:lnTo>
                  <a:lnTo>
                    <a:pt x="206" y="1532"/>
                  </a:lnTo>
                  <a:lnTo>
                    <a:pt x="212" y="1526"/>
                  </a:lnTo>
                  <a:lnTo>
                    <a:pt x="226" y="1496"/>
                  </a:lnTo>
                  <a:lnTo>
                    <a:pt x="226" y="1484"/>
                  </a:lnTo>
                  <a:lnTo>
                    <a:pt x="224" y="1474"/>
                  </a:lnTo>
                  <a:lnTo>
                    <a:pt x="220" y="1468"/>
                  </a:lnTo>
                  <a:lnTo>
                    <a:pt x="216" y="1464"/>
                  </a:lnTo>
                  <a:lnTo>
                    <a:pt x="182" y="1464"/>
                  </a:lnTo>
                  <a:lnTo>
                    <a:pt x="150" y="1468"/>
                  </a:lnTo>
                  <a:lnTo>
                    <a:pt x="120" y="1474"/>
                  </a:lnTo>
                  <a:lnTo>
                    <a:pt x="92" y="1484"/>
                  </a:lnTo>
                  <a:lnTo>
                    <a:pt x="84" y="1490"/>
                  </a:lnTo>
                  <a:lnTo>
                    <a:pt x="76" y="1492"/>
                  </a:lnTo>
                  <a:lnTo>
                    <a:pt x="70" y="1492"/>
                  </a:lnTo>
                  <a:lnTo>
                    <a:pt x="64" y="1492"/>
                  </a:lnTo>
                  <a:lnTo>
                    <a:pt x="66" y="1450"/>
                  </a:lnTo>
                  <a:lnTo>
                    <a:pt x="50" y="1428"/>
                  </a:lnTo>
                  <a:lnTo>
                    <a:pt x="14" y="1398"/>
                  </a:lnTo>
                  <a:lnTo>
                    <a:pt x="14" y="1386"/>
                  </a:lnTo>
                  <a:lnTo>
                    <a:pt x="18" y="1376"/>
                  </a:lnTo>
                  <a:lnTo>
                    <a:pt x="26" y="1358"/>
                  </a:lnTo>
                  <a:lnTo>
                    <a:pt x="24" y="1328"/>
                  </a:lnTo>
                  <a:lnTo>
                    <a:pt x="24" y="1316"/>
                  </a:lnTo>
                  <a:lnTo>
                    <a:pt x="20" y="1304"/>
                  </a:lnTo>
                  <a:lnTo>
                    <a:pt x="0" y="1278"/>
                  </a:lnTo>
                  <a:lnTo>
                    <a:pt x="0" y="1244"/>
                  </a:lnTo>
                  <a:lnTo>
                    <a:pt x="100" y="1268"/>
                  </a:lnTo>
                  <a:lnTo>
                    <a:pt x="274" y="1270"/>
                  </a:lnTo>
                  <a:lnTo>
                    <a:pt x="306" y="1278"/>
                  </a:lnTo>
                  <a:lnTo>
                    <a:pt x="326" y="1284"/>
                  </a:lnTo>
                  <a:lnTo>
                    <a:pt x="344" y="1290"/>
                  </a:lnTo>
                  <a:lnTo>
                    <a:pt x="400" y="1336"/>
                  </a:lnTo>
                  <a:lnTo>
                    <a:pt x="414" y="1342"/>
                  </a:lnTo>
                  <a:lnTo>
                    <a:pt x="466" y="1350"/>
                  </a:lnTo>
                  <a:lnTo>
                    <a:pt x="490" y="1366"/>
                  </a:lnTo>
                  <a:lnTo>
                    <a:pt x="556" y="1388"/>
                  </a:lnTo>
                  <a:lnTo>
                    <a:pt x="562" y="1392"/>
                  </a:lnTo>
                  <a:lnTo>
                    <a:pt x="568" y="1398"/>
                  </a:lnTo>
                  <a:lnTo>
                    <a:pt x="584" y="1412"/>
                  </a:lnTo>
                  <a:lnTo>
                    <a:pt x="594" y="1418"/>
                  </a:lnTo>
                  <a:lnTo>
                    <a:pt x="604" y="1420"/>
                  </a:lnTo>
                  <a:lnTo>
                    <a:pt x="614" y="1418"/>
                  </a:lnTo>
                  <a:lnTo>
                    <a:pt x="628" y="1412"/>
                  </a:lnTo>
                  <a:lnTo>
                    <a:pt x="632" y="1406"/>
                  </a:lnTo>
                  <a:lnTo>
                    <a:pt x="638" y="1400"/>
                  </a:lnTo>
                  <a:lnTo>
                    <a:pt x="650" y="1392"/>
                  </a:lnTo>
                  <a:lnTo>
                    <a:pt x="666" y="1386"/>
                  </a:lnTo>
                  <a:lnTo>
                    <a:pt x="680" y="1380"/>
                  </a:lnTo>
                  <a:lnTo>
                    <a:pt x="696" y="1368"/>
                  </a:lnTo>
                  <a:lnTo>
                    <a:pt x="708" y="1360"/>
                  </a:lnTo>
                  <a:lnTo>
                    <a:pt x="724" y="1354"/>
                  </a:lnTo>
                  <a:lnTo>
                    <a:pt x="746" y="1350"/>
                  </a:lnTo>
                  <a:lnTo>
                    <a:pt x="746" y="1346"/>
                  </a:lnTo>
                  <a:lnTo>
                    <a:pt x="750" y="1344"/>
                  </a:lnTo>
                  <a:lnTo>
                    <a:pt x="758" y="1340"/>
                  </a:lnTo>
                  <a:lnTo>
                    <a:pt x="768" y="1336"/>
                  </a:lnTo>
                  <a:lnTo>
                    <a:pt x="778" y="1332"/>
                  </a:lnTo>
                  <a:lnTo>
                    <a:pt x="784" y="1332"/>
                  </a:lnTo>
                  <a:lnTo>
                    <a:pt x="792" y="1328"/>
                  </a:lnTo>
                  <a:lnTo>
                    <a:pt x="806" y="1320"/>
                  </a:lnTo>
                  <a:lnTo>
                    <a:pt x="820" y="1310"/>
                  </a:lnTo>
                  <a:lnTo>
                    <a:pt x="828" y="1308"/>
                  </a:lnTo>
                  <a:lnTo>
                    <a:pt x="836" y="1306"/>
                  </a:lnTo>
                  <a:lnTo>
                    <a:pt x="848" y="1300"/>
                  </a:lnTo>
                  <a:lnTo>
                    <a:pt x="862" y="1296"/>
                  </a:lnTo>
                  <a:lnTo>
                    <a:pt x="876" y="1296"/>
                  </a:lnTo>
                  <a:lnTo>
                    <a:pt x="894" y="1296"/>
                  </a:lnTo>
                  <a:lnTo>
                    <a:pt x="918" y="1302"/>
                  </a:lnTo>
                  <a:lnTo>
                    <a:pt x="952" y="1306"/>
                  </a:lnTo>
                  <a:lnTo>
                    <a:pt x="970" y="1306"/>
                  </a:lnTo>
                  <a:lnTo>
                    <a:pt x="986" y="1306"/>
                  </a:lnTo>
                  <a:lnTo>
                    <a:pt x="1000" y="1302"/>
                  </a:lnTo>
                  <a:lnTo>
                    <a:pt x="1006" y="1300"/>
                  </a:lnTo>
                  <a:lnTo>
                    <a:pt x="1010" y="1296"/>
                  </a:lnTo>
                  <a:lnTo>
                    <a:pt x="1028" y="1294"/>
                  </a:lnTo>
                  <a:lnTo>
                    <a:pt x="1044" y="1286"/>
                  </a:lnTo>
                  <a:lnTo>
                    <a:pt x="1060" y="1278"/>
                  </a:lnTo>
                  <a:lnTo>
                    <a:pt x="1074" y="1266"/>
                  </a:lnTo>
                  <a:lnTo>
                    <a:pt x="1086" y="1254"/>
                  </a:lnTo>
                  <a:lnTo>
                    <a:pt x="1100" y="1240"/>
                  </a:lnTo>
                  <a:lnTo>
                    <a:pt x="1122" y="1212"/>
                  </a:lnTo>
                  <a:lnTo>
                    <a:pt x="1156" y="1182"/>
                  </a:lnTo>
                  <a:lnTo>
                    <a:pt x="1170" y="1170"/>
                  </a:lnTo>
                  <a:lnTo>
                    <a:pt x="1186" y="1158"/>
                  </a:lnTo>
                  <a:lnTo>
                    <a:pt x="1202" y="1150"/>
                  </a:lnTo>
                  <a:lnTo>
                    <a:pt x="1210" y="1146"/>
                  </a:lnTo>
                  <a:lnTo>
                    <a:pt x="1218" y="1138"/>
                  </a:lnTo>
                  <a:lnTo>
                    <a:pt x="1216" y="1112"/>
                  </a:lnTo>
                  <a:lnTo>
                    <a:pt x="1182" y="1080"/>
                  </a:lnTo>
                  <a:lnTo>
                    <a:pt x="1176" y="1058"/>
                  </a:lnTo>
                  <a:lnTo>
                    <a:pt x="1178" y="1032"/>
                  </a:lnTo>
                  <a:lnTo>
                    <a:pt x="1180" y="1020"/>
                  </a:lnTo>
                  <a:lnTo>
                    <a:pt x="1182" y="1010"/>
                  </a:lnTo>
                  <a:lnTo>
                    <a:pt x="1186" y="1002"/>
                  </a:lnTo>
                  <a:lnTo>
                    <a:pt x="1192" y="994"/>
                  </a:lnTo>
                  <a:lnTo>
                    <a:pt x="1200" y="986"/>
                  </a:lnTo>
                  <a:lnTo>
                    <a:pt x="1212" y="982"/>
                  </a:lnTo>
                  <a:lnTo>
                    <a:pt x="1214" y="978"/>
                  </a:lnTo>
                  <a:lnTo>
                    <a:pt x="1216" y="976"/>
                  </a:lnTo>
                  <a:lnTo>
                    <a:pt x="1220" y="978"/>
                  </a:lnTo>
                  <a:lnTo>
                    <a:pt x="1226" y="982"/>
                  </a:lnTo>
                  <a:lnTo>
                    <a:pt x="1260" y="1006"/>
                  </a:lnTo>
                  <a:lnTo>
                    <a:pt x="1286" y="1014"/>
                  </a:lnTo>
                  <a:lnTo>
                    <a:pt x="1314" y="1014"/>
                  </a:lnTo>
                  <a:lnTo>
                    <a:pt x="1326" y="1010"/>
                  </a:lnTo>
                  <a:lnTo>
                    <a:pt x="1336" y="1002"/>
                  </a:lnTo>
                  <a:lnTo>
                    <a:pt x="1348" y="992"/>
                  </a:lnTo>
                  <a:lnTo>
                    <a:pt x="1358" y="980"/>
                  </a:lnTo>
                  <a:lnTo>
                    <a:pt x="1380" y="956"/>
                  </a:lnTo>
                  <a:lnTo>
                    <a:pt x="1398" y="932"/>
                  </a:lnTo>
                  <a:lnTo>
                    <a:pt x="1404" y="928"/>
                  </a:lnTo>
                  <a:lnTo>
                    <a:pt x="1410" y="924"/>
                  </a:lnTo>
                  <a:lnTo>
                    <a:pt x="1416" y="924"/>
                  </a:lnTo>
                  <a:lnTo>
                    <a:pt x="1424" y="922"/>
                  </a:lnTo>
                  <a:lnTo>
                    <a:pt x="1438" y="924"/>
                  </a:lnTo>
                  <a:lnTo>
                    <a:pt x="1454" y="926"/>
                  </a:lnTo>
                  <a:lnTo>
                    <a:pt x="1464" y="918"/>
                  </a:lnTo>
                  <a:lnTo>
                    <a:pt x="1472" y="914"/>
                  </a:lnTo>
                  <a:lnTo>
                    <a:pt x="1492" y="906"/>
                  </a:lnTo>
                  <a:lnTo>
                    <a:pt x="1518" y="882"/>
                  </a:lnTo>
                  <a:lnTo>
                    <a:pt x="1522" y="880"/>
                  </a:lnTo>
                  <a:lnTo>
                    <a:pt x="1524" y="876"/>
                  </a:lnTo>
                  <a:lnTo>
                    <a:pt x="1530" y="866"/>
                  </a:lnTo>
                  <a:lnTo>
                    <a:pt x="1534" y="848"/>
                  </a:lnTo>
                  <a:lnTo>
                    <a:pt x="1540" y="832"/>
                  </a:lnTo>
                  <a:lnTo>
                    <a:pt x="1546" y="822"/>
                  </a:lnTo>
                  <a:lnTo>
                    <a:pt x="1554" y="816"/>
                  </a:lnTo>
                  <a:lnTo>
                    <a:pt x="1562" y="812"/>
                  </a:lnTo>
                  <a:lnTo>
                    <a:pt x="1580" y="806"/>
                  </a:lnTo>
                  <a:lnTo>
                    <a:pt x="1594" y="804"/>
                  </a:lnTo>
                  <a:lnTo>
                    <a:pt x="1610" y="798"/>
                  </a:lnTo>
                  <a:lnTo>
                    <a:pt x="1620" y="786"/>
                  </a:lnTo>
                  <a:lnTo>
                    <a:pt x="1632" y="776"/>
                  </a:lnTo>
                  <a:lnTo>
                    <a:pt x="1646" y="768"/>
                  </a:lnTo>
                  <a:lnTo>
                    <a:pt x="1660" y="760"/>
                  </a:lnTo>
                  <a:lnTo>
                    <a:pt x="1670" y="754"/>
                  </a:lnTo>
                  <a:lnTo>
                    <a:pt x="1680" y="752"/>
                  </a:lnTo>
                  <a:lnTo>
                    <a:pt x="1696" y="750"/>
                  </a:lnTo>
                  <a:lnTo>
                    <a:pt x="1712" y="750"/>
                  </a:lnTo>
                  <a:lnTo>
                    <a:pt x="1746" y="752"/>
                  </a:lnTo>
                  <a:lnTo>
                    <a:pt x="1776" y="756"/>
                  </a:lnTo>
                  <a:lnTo>
                    <a:pt x="1792" y="748"/>
                  </a:lnTo>
                  <a:lnTo>
                    <a:pt x="1798" y="740"/>
                  </a:lnTo>
                  <a:lnTo>
                    <a:pt x="1802" y="730"/>
                  </a:lnTo>
                  <a:lnTo>
                    <a:pt x="1804" y="720"/>
                  </a:lnTo>
                  <a:lnTo>
                    <a:pt x="1804" y="712"/>
                  </a:lnTo>
                  <a:lnTo>
                    <a:pt x="1802" y="702"/>
                  </a:lnTo>
                  <a:lnTo>
                    <a:pt x="1798" y="694"/>
                  </a:lnTo>
                  <a:lnTo>
                    <a:pt x="1790" y="680"/>
                  </a:lnTo>
                  <a:lnTo>
                    <a:pt x="1764" y="656"/>
                  </a:lnTo>
                  <a:lnTo>
                    <a:pt x="1718" y="628"/>
                  </a:lnTo>
                  <a:lnTo>
                    <a:pt x="1716" y="622"/>
                  </a:lnTo>
                  <a:lnTo>
                    <a:pt x="1712" y="614"/>
                  </a:lnTo>
                  <a:lnTo>
                    <a:pt x="1702" y="604"/>
                  </a:lnTo>
                  <a:lnTo>
                    <a:pt x="1688" y="590"/>
                  </a:lnTo>
                  <a:lnTo>
                    <a:pt x="1656" y="590"/>
                  </a:lnTo>
                  <a:lnTo>
                    <a:pt x="1640" y="608"/>
                  </a:lnTo>
                  <a:lnTo>
                    <a:pt x="1610" y="608"/>
                  </a:lnTo>
                  <a:lnTo>
                    <a:pt x="1604" y="644"/>
                  </a:lnTo>
                  <a:lnTo>
                    <a:pt x="1596" y="646"/>
                  </a:lnTo>
                  <a:lnTo>
                    <a:pt x="1586" y="646"/>
                  </a:lnTo>
                  <a:lnTo>
                    <a:pt x="1578" y="644"/>
                  </a:lnTo>
                  <a:lnTo>
                    <a:pt x="1570" y="642"/>
                  </a:lnTo>
                  <a:lnTo>
                    <a:pt x="1554" y="634"/>
                  </a:lnTo>
                  <a:lnTo>
                    <a:pt x="1544" y="630"/>
                  </a:lnTo>
                  <a:lnTo>
                    <a:pt x="1516" y="630"/>
                  </a:lnTo>
                  <a:lnTo>
                    <a:pt x="1504" y="634"/>
                  </a:lnTo>
                  <a:lnTo>
                    <a:pt x="1494" y="640"/>
                  </a:lnTo>
                  <a:lnTo>
                    <a:pt x="1476" y="654"/>
                  </a:lnTo>
                  <a:lnTo>
                    <a:pt x="1466" y="654"/>
                  </a:lnTo>
                  <a:lnTo>
                    <a:pt x="1456" y="650"/>
                  </a:lnTo>
                  <a:lnTo>
                    <a:pt x="1450" y="646"/>
                  </a:lnTo>
                  <a:lnTo>
                    <a:pt x="1446" y="640"/>
                  </a:lnTo>
                  <a:lnTo>
                    <a:pt x="1442" y="634"/>
                  </a:lnTo>
                  <a:lnTo>
                    <a:pt x="1440" y="628"/>
                  </a:lnTo>
                  <a:lnTo>
                    <a:pt x="1440" y="616"/>
                  </a:lnTo>
                  <a:lnTo>
                    <a:pt x="1470" y="588"/>
                  </a:lnTo>
                  <a:lnTo>
                    <a:pt x="1468" y="556"/>
                  </a:lnTo>
                  <a:lnTo>
                    <a:pt x="1470" y="544"/>
                  </a:lnTo>
                  <a:lnTo>
                    <a:pt x="1470" y="532"/>
                  </a:lnTo>
                  <a:lnTo>
                    <a:pt x="1480" y="512"/>
                  </a:lnTo>
                  <a:lnTo>
                    <a:pt x="1488" y="494"/>
                  </a:lnTo>
                  <a:lnTo>
                    <a:pt x="1488" y="472"/>
                  </a:lnTo>
                  <a:lnTo>
                    <a:pt x="1490" y="456"/>
                  </a:lnTo>
                  <a:lnTo>
                    <a:pt x="1494" y="440"/>
                  </a:lnTo>
                  <a:lnTo>
                    <a:pt x="1502" y="426"/>
                  </a:lnTo>
                  <a:lnTo>
                    <a:pt x="1522" y="426"/>
                  </a:lnTo>
                  <a:lnTo>
                    <a:pt x="1546" y="430"/>
                  </a:lnTo>
                  <a:lnTo>
                    <a:pt x="1574" y="432"/>
                  </a:lnTo>
                  <a:lnTo>
                    <a:pt x="1588" y="430"/>
                  </a:lnTo>
                  <a:lnTo>
                    <a:pt x="1602" y="428"/>
                  </a:lnTo>
                  <a:lnTo>
                    <a:pt x="1616" y="424"/>
                  </a:lnTo>
                  <a:lnTo>
                    <a:pt x="1628" y="416"/>
                  </a:lnTo>
                  <a:lnTo>
                    <a:pt x="1642" y="404"/>
                  </a:lnTo>
                  <a:lnTo>
                    <a:pt x="1658" y="390"/>
                  </a:lnTo>
                  <a:lnTo>
                    <a:pt x="1672" y="376"/>
                  </a:lnTo>
                  <a:lnTo>
                    <a:pt x="1684" y="362"/>
                  </a:lnTo>
                  <a:lnTo>
                    <a:pt x="1684" y="332"/>
                  </a:lnTo>
                  <a:lnTo>
                    <a:pt x="1686" y="296"/>
                  </a:lnTo>
                  <a:lnTo>
                    <a:pt x="1688" y="278"/>
                  </a:lnTo>
                  <a:lnTo>
                    <a:pt x="1692" y="262"/>
                  </a:lnTo>
                  <a:lnTo>
                    <a:pt x="1698" y="250"/>
                  </a:lnTo>
                  <a:lnTo>
                    <a:pt x="1702" y="246"/>
                  </a:lnTo>
                  <a:lnTo>
                    <a:pt x="1708" y="242"/>
                  </a:lnTo>
                  <a:lnTo>
                    <a:pt x="1714" y="232"/>
                  </a:lnTo>
                  <a:lnTo>
                    <a:pt x="1720" y="220"/>
                  </a:lnTo>
                  <a:lnTo>
                    <a:pt x="1724" y="198"/>
                  </a:lnTo>
                  <a:lnTo>
                    <a:pt x="1730" y="176"/>
                  </a:lnTo>
                  <a:lnTo>
                    <a:pt x="1736" y="166"/>
                  </a:lnTo>
                  <a:lnTo>
                    <a:pt x="1742" y="158"/>
                  </a:lnTo>
                  <a:lnTo>
                    <a:pt x="1742" y="116"/>
                  </a:lnTo>
                  <a:lnTo>
                    <a:pt x="1738" y="108"/>
                  </a:lnTo>
                  <a:lnTo>
                    <a:pt x="1716" y="82"/>
                  </a:lnTo>
                  <a:lnTo>
                    <a:pt x="1696" y="72"/>
                  </a:lnTo>
                  <a:lnTo>
                    <a:pt x="1696" y="62"/>
                  </a:lnTo>
                  <a:lnTo>
                    <a:pt x="1698" y="54"/>
                  </a:lnTo>
                  <a:lnTo>
                    <a:pt x="1702" y="46"/>
                  </a:lnTo>
                  <a:lnTo>
                    <a:pt x="1706" y="40"/>
                  </a:lnTo>
                  <a:lnTo>
                    <a:pt x="1712" y="34"/>
                  </a:lnTo>
                  <a:lnTo>
                    <a:pt x="1720" y="28"/>
                  </a:lnTo>
                  <a:lnTo>
                    <a:pt x="1736" y="20"/>
                  </a:lnTo>
                  <a:lnTo>
                    <a:pt x="1744" y="20"/>
                  </a:lnTo>
                  <a:lnTo>
                    <a:pt x="1750" y="16"/>
                  </a:lnTo>
                  <a:lnTo>
                    <a:pt x="1764" y="10"/>
                  </a:lnTo>
                  <a:lnTo>
                    <a:pt x="1778" y="4"/>
                  </a:lnTo>
                  <a:lnTo>
                    <a:pt x="1784" y="2"/>
                  </a:lnTo>
                  <a:lnTo>
                    <a:pt x="1794" y="0"/>
                  </a:lnTo>
                  <a:lnTo>
                    <a:pt x="1794" y="6"/>
                  </a:lnTo>
                  <a:lnTo>
                    <a:pt x="1796" y="8"/>
                  </a:lnTo>
                  <a:lnTo>
                    <a:pt x="1804" y="16"/>
                  </a:lnTo>
                  <a:lnTo>
                    <a:pt x="1800" y="42"/>
                  </a:lnTo>
                  <a:lnTo>
                    <a:pt x="1792" y="52"/>
                  </a:lnTo>
                  <a:lnTo>
                    <a:pt x="1786" y="58"/>
                  </a:lnTo>
                  <a:lnTo>
                    <a:pt x="1782" y="66"/>
                  </a:lnTo>
                  <a:lnTo>
                    <a:pt x="1780" y="78"/>
                  </a:lnTo>
                  <a:lnTo>
                    <a:pt x="1804" y="96"/>
                  </a:lnTo>
                  <a:lnTo>
                    <a:pt x="1810" y="104"/>
                  </a:lnTo>
                  <a:lnTo>
                    <a:pt x="1816" y="110"/>
                  </a:lnTo>
                  <a:lnTo>
                    <a:pt x="1826" y="114"/>
                  </a:lnTo>
                  <a:lnTo>
                    <a:pt x="1842" y="116"/>
                  </a:lnTo>
                  <a:lnTo>
                    <a:pt x="1848" y="80"/>
                  </a:lnTo>
                  <a:lnTo>
                    <a:pt x="1856" y="80"/>
                  </a:lnTo>
                  <a:lnTo>
                    <a:pt x="1866" y="80"/>
                  </a:lnTo>
                  <a:lnTo>
                    <a:pt x="1878" y="84"/>
                  </a:lnTo>
                  <a:lnTo>
                    <a:pt x="1892" y="92"/>
                  </a:lnTo>
                  <a:lnTo>
                    <a:pt x="1900" y="104"/>
                  </a:lnTo>
                  <a:lnTo>
                    <a:pt x="1904" y="122"/>
                  </a:lnTo>
                  <a:lnTo>
                    <a:pt x="1908" y="140"/>
                  </a:lnTo>
                  <a:lnTo>
                    <a:pt x="1914" y="160"/>
                  </a:lnTo>
                  <a:lnTo>
                    <a:pt x="1920" y="168"/>
                  </a:lnTo>
                  <a:lnTo>
                    <a:pt x="1926" y="178"/>
                  </a:lnTo>
                  <a:lnTo>
                    <a:pt x="1938" y="184"/>
                  </a:lnTo>
                  <a:lnTo>
                    <a:pt x="1968" y="182"/>
                  </a:lnTo>
                  <a:lnTo>
                    <a:pt x="1978" y="178"/>
                  </a:lnTo>
                  <a:lnTo>
                    <a:pt x="1988" y="174"/>
                  </a:lnTo>
                  <a:lnTo>
                    <a:pt x="2010" y="172"/>
                  </a:lnTo>
                  <a:lnTo>
                    <a:pt x="2022" y="168"/>
                  </a:lnTo>
                  <a:lnTo>
                    <a:pt x="2032" y="166"/>
                  </a:lnTo>
                  <a:lnTo>
                    <a:pt x="2042" y="160"/>
                  </a:lnTo>
                  <a:lnTo>
                    <a:pt x="2052" y="152"/>
                  </a:lnTo>
                  <a:lnTo>
                    <a:pt x="2060" y="138"/>
                  </a:lnTo>
                  <a:lnTo>
                    <a:pt x="2068" y="128"/>
                  </a:lnTo>
                  <a:lnTo>
                    <a:pt x="2076" y="122"/>
                  </a:lnTo>
                  <a:lnTo>
                    <a:pt x="2084" y="118"/>
                  </a:lnTo>
                  <a:lnTo>
                    <a:pt x="2094" y="120"/>
                  </a:lnTo>
                  <a:lnTo>
                    <a:pt x="2104" y="124"/>
                  </a:lnTo>
                  <a:lnTo>
                    <a:pt x="2114" y="132"/>
                  </a:lnTo>
                  <a:lnTo>
                    <a:pt x="2126" y="146"/>
                  </a:lnTo>
                  <a:lnTo>
                    <a:pt x="2146" y="200"/>
                  </a:lnTo>
                  <a:lnTo>
                    <a:pt x="2142" y="220"/>
                  </a:lnTo>
                  <a:lnTo>
                    <a:pt x="2136" y="246"/>
                  </a:lnTo>
                  <a:lnTo>
                    <a:pt x="2128" y="274"/>
                  </a:lnTo>
                  <a:lnTo>
                    <a:pt x="2118" y="296"/>
                  </a:lnTo>
                  <a:lnTo>
                    <a:pt x="2118" y="320"/>
                  </a:lnTo>
                  <a:lnTo>
                    <a:pt x="2142" y="366"/>
                  </a:lnTo>
                  <a:lnTo>
                    <a:pt x="2140" y="374"/>
                  </a:lnTo>
                  <a:lnTo>
                    <a:pt x="2138" y="384"/>
                  </a:lnTo>
                  <a:lnTo>
                    <a:pt x="2130" y="406"/>
                  </a:lnTo>
                  <a:lnTo>
                    <a:pt x="2128" y="418"/>
                  </a:lnTo>
                  <a:lnTo>
                    <a:pt x="2130" y="428"/>
                  </a:lnTo>
                  <a:lnTo>
                    <a:pt x="2136" y="440"/>
                  </a:lnTo>
                  <a:lnTo>
                    <a:pt x="2140" y="444"/>
                  </a:lnTo>
                  <a:lnTo>
                    <a:pt x="2148" y="450"/>
                  </a:lnTo>
                  <a:lnTo>
                    <a:pt x="2150" y="462"/>
                  </a:lnTo>
                  <a:lnTo>
                    <a:pt x="2150" y="476"/>
                  </a:lnTo>
                  <a:lnTo>
                    <a:pt x="2148" y="510"/>
                  </a:lnTo>
                  <a:lnTo>
                    <a:pt x="2126" y="514"/>
                  </a:lnTo>
                  <a:lnTo>
                    <a:pt x="2122" y="508"/>
                  </a:lnTo>
                  <a:lnTo>
                    <a:pt x="2118" y="502"/>
                  </a:lnTo>
                  <a:lnTo>
                    <a:pt x="2116" y="492"/>
                  </a:lnTo>
                  <a:lnTo>
                    <a:pt x="2118" y="476"/>
                  </a:lnTo>
                  <a:lnTo>
                    <a:pt x="2114" y="466"/>
                  </a:lnTo>
                  <a:lnTo>
                    <a:pt x="2108" y="458"/>
                  </a:lnTo>
                  <a:lnTo>
                    <a:pt x="2094" y="460"/>
                  </a:lnTo>
                  <a:lnTo>
                    <a:pt x="2086" y="462"/>
                  </a:lnTo>
                  <a:lnTo>
                    <a:pt x="2084" y="466"/>
                  </a:lnTo>
                  <a:lnTo>
                    <a:pt x="2082" y="470"/>
                  </a:lnTo>
                  <a:lnTo>
                    <a:pt x="2084" y="484"/>
                  </a:lnTo>
                  <a:lnTo>
                    <a:pt x="2082" y="492"/>
                  </a:lnTo>
                  <a:lnTo>
                    <a:pt x="2078" y="500"/>
                  </a:lnTo>
                  <a:lnTo>
                    <a:pt x="2064" y="514"/>
                  </a:lnTo>
                  <a:lnTo>
                    <a:pt x="2054" y="528"/>
                  </a:lnTo>
                  <a:lnTo>
                    <a:pt x="2046" y="544"/>
                  </a:lnTo>
                  <a:lnTo>
                    <a:pt x="2042" y="564"/>
                  </a:lnTo>
                  <a:lnTo>
                    <a:pt x="2034" y="576"/>
                  </a:lnTo>
                  <a:lnTo>
                    <a:pt x="2024" y="586"/>
                  </a:lnTo>
                  <a:lnTo>
                    <a:pt x="2012" y="598"/>
                  </a:lnTo>
                  <a:lnTo>
                    <a:pt x="2002" y="606"/>
                  </a:lnTo>
                  <a:lnTo>
                    <a:pt x="2000" y="642"/>
                  </a:lnTo>
                  <a:lnTo>
                    <a:pt x="2008" y="654"/>
                  </a:lnTo>
                  <a:lnTo>
                    <a:pt x="2020" y="674"/>
                  </a:lnTo>
                  <a:lnTo>
                    <a:pt x="2054" y="694"/>
                  </a:lnTo>
                  <a:lnTo>
                    <a:pt x="2078" y="692"/>
                  </a:lnTo>
                  <a:lnTo>
                    <a:pt x="2094" y="668"/>
                  </a:lnTo>
                  <a:lnTo>
                    <a:pt x="2100" y="680"/>
                  </a:lnTo>
                  <a:lnTo>
                    <a:pt x="2104" y="690"/>
                  </a:lnTo>
                  <a:lnTo>
                    <a:pt x="2106" y="702"/>
                  </a:lnTo>
                  <a:lnTo>
                    <a:pt x="2086" y="708"/>
                  </a:lnTo>
                  <a:lnTo>
                    <a:pt x="2068" y="716"/>
                  </a:lnTo>
                  <a:lnTo>
                    <a:pt x="2068" y="724"/>
                  </a:lnTo>
                  <a:lnTo>
                    <a:pt x="2070" y="732"/>
                  </a:lnTo>
                  <a:lnTo>
                    <a:pt x="2070" y="738"/>
                  </a:lnTo>
                  <a:lnTo>
                    <a:pt x="2074" y="742"/>
                  </a:lnTo>
                  <a:lnTo>
                    <a:pt x="2078" y="748"/>
                  </a:lnTo>
                  <a:lnTo>
                    <a:pt x="2084" y="750"/>
                  </a:lnTo>
                  <a:lnTo>
                    <a:pt x="2064" y="778"/>
                  </a:lnTo>
                  <a:lnTo>
                    <a:pt x="2052" y="790"/>
                  </a:lnTo>
                  <a:lnTo>
                    <a:pt x="2040" y="800"/>
                  </a:lnTo>
                  <a:lnTo>
                    <a:pt x="2026" y="796"/>
                  </a:lnTo>
                  <a:lnTo>
                    <a:pt x="1986" y="770"/>
                  </a:lnTo>
                  <a:lnTo>
                    <a:pt x="1968" y="770"/>
                  </a:lnTo>
                  <a:lnTo>
                    <a:pt x="1960" y="780"/>
                  </a:lnTo>
                  <a:lnTo>
                    <a:pt x="1958" y="786"/>
                  </a:lnTo>
                  <a:lnTo>
                    <a:pt x="1956" y="792"/>
                  </a:lnTo>
                  <a:lnTo>
                    <a:pt x="1958" y="818"/>
                  </a:lnTo>
                  <a:lnTo>
                    <a:pt x="1962" y="824"/>
                  </a:lnTo>
                  <a:lnTo>
                    <a:pt x="1968" y="828"/>
                  </a:lnTo>
                  <a:lnTo>
                    <a:pt x="1982" y="838"/>
                  </a:lnTo>
                  <a:lnTo>
                    <a:pt x="2000" y="852"/>
                  </a:lnTo>
                  <a:lnTo>
                    <a:pt x="2008" y="860"/>
                  </a:lnTo>
                  <a:lnTo>
                    <a:pt x="2016" y="870"/>
                  </a:lnTo>
                  <a:lnTo>
                    <a:pt x="2016" y="908"/>
                  </a:lnTo>
                  <a:lnTo>
                    <a:pt x="2024" y="920"/>
                  </a:lnTo>
                  <a:lnTo>
                    <a:pt x="2032" y="938"/>
                  </a:lnTo>
                  <a:lnTo>
                    <a:pt x="2046" y="976"/>
                  </a:lnTo>
                  <a:lnTo>
                    <a:pt x="2054" y="986"/>
                  </a:lnTo>
                  <a:lnTo>
                    <a:pt x="2070" y="986"/>
                  </a:lnTo>
                  <a:lnTo>
                    <a:pt x="2084" y="958"/>
                  </a:lnTo>
                  <a:lnTo>
                    <a:pt x="2110" y="940"/>
                  </a:lnTo>
                  <a:lnTo>
                    <a:pt x="2124" y="962"/>
                  </a:lnTo>
                  <a:lnTo>
                    <a:pt x="2134" y="976"/>
                  </a:lnTo>
                  <a:lnTo>
                    <a:pt x="2142" y="994"/>
                  </a:lnTo>
                  <a:lnTo>
                    <a:pt x="2144" y="1010"/>
                  </a:lnTo>
                  <a:lnTo>
                    <a:pt x="2150" y="1026"/>
                  </a:lnTo>
                  <a:lnTo>
                    <a:pt x="2154" y="1034"/>
                  </a:lnTo>
                  <a:lnTo>
                    <a:pt x="2160" y="1040"/>
                  </a:lnTo>
                  <a:lnTo>
                    <a:pt x="2168" y="1048"/>
                  </a:lnTo>
                  <a:lnTo>
                    <a:pt x="2178" y="1054"/>
                  </a:lnTo>
                  <a:lnTo>
                    <a:pt x="2182" y="1062"/>
                  </a:lnTo>
                  <a:lnTo>
                    <a:pt x="2180" y="1074"/>
                  </a:lnTo>
                  <a:lnTo>
                    <a:pt x="2180" y="1088"/>
                  </a:lnTo>
                  <a:lnTo>
                    <a:pt x="2180" y="1120"/>
                  </a:lnTo>
                  <a:lnTo>
                    <a:pt x="2168" y="1132"/>
                  </a:lnTo>
                  <a:lnTo>
                    <a:pt x="2156" y="1130"/>
                  </a:lnTo>
                  <a:lnTo>
                    <a:pt x="2150" y="1126"/>
                  </a:lnTo>
                  <a:lnTo>
                    <a:pt x="2138" y="1120"/>
                  </a:lnTo>
                  <a:lnTo>
                    <a:pt x="2108" y="1122"/>
                  </a:lnTo>
                  <a:lnTo>
                    <a:pt x="2096" y="1124"/>
                  </a:lnTo>
                  <a:lnTo>
                    <a:pt x="2088" y="1128"/>
                  </a:lnTo>
                  <a:lnTo>
                    <a:pt x="2080" y="1134"/>
                  </a:lnTo>
                  <a:lnTo>
                    <a:pt x="2074" y="1140"/>
                  </a:lnTo>
                  <a:lnTo>
                    <a:pt x="2062" y="1162"/>
                  </a:lnTo>
                  <a:lnTo>
                    <a:pt x="2058" y="1166"/>
                  </a:lnTo>
                  <a:lnTo>
                    <a:pt x="2054" y="1170"/>
                  </a:lnTo>
                  <a:lnTo>
                    <a:pt x="2052" y="1176"/>
                  </a:lnTo>
                  <a:lnTo>
                    <a:pt x="2046" y="1182"/>
                  </a:lnTo>
                  <a:lnTo>
                    <a:pt x="2028" y="1196"/>
                  </a:lnTo>
                  <a:lnTo>
                    <a:pt x="1994" y="1218"/>
                  </a:lnTo>
                  <a:lnTo>
                    <a:pt x="1988" y="1228"/>
                  </a:lnTo>
                  <a:lnTo>
                    <a:pt x="1974" y="1238"/>
                  </a:lnTo>
                  <a:lnTo>
                    <a:pt x="1948" y="1256"/>
                  </a:lnTo>
                  <a:lnTo>
                    <a:pt x="1938" y="1268"/>
                  </a:lnTo>
                  <a:lnTo>
                    <a:pt x="1920" y="1272"/>
                  </a:lnTo>
                  <a:lnTo>
                    <a:pt x="1902" y="1254"/>
                  </a:lnTo>
                  <a:lnTo>
                    <a:pt x="1894" y="1236"/>
                  </a:lnTo>
                  <a:lnTo>
                    <a:pt x="1890" y="1230"/>
                  </a:lnTo>
                  <a:lnTo>
                    <a:pt x="1884" y="1226"/>
                  </a:lnTo>
                  <a:lnTo>
                    <a:pt x="1880" y="1222"/>
                  </a:lnTo>
                  <a:lnTo>
                    <a:pt x="1874" y="1222"/>
                  </a:lnTo>
                  <a:lnTo>
                    <a:pt x="1860" y="1220"/>
                  </a:lnTo>
                  <a:lnTo>
                    <a:pt x="1856" y="1228"/>
                  </a:lnTo>
                  <a:lnTo>
                    <a:pt x="1854" y="1238"/>
                  </a:lnTo>
                  <a:lnTo>
                    <a:pt x="1852" y="1248"/>
                  </a:lnTo>
                  <a:lnTo>
                    <a:pt x="1850" y="1260"/>
                  </a:lnTo>
                  <a:lnTo>
                    <a:pt x="1852" y="1270"/>
                  </a:lnTo>
                  <a:lnTo>
                    <a:pt x="1854" y="1282"/>
                  </a:lnTo>
                  <a:lnTo>
                    <a:pt x="1860" y="1292"/>
                  </a:lnTo>
                  <a:lnTo>
                    <a:pt x="1868" y="1302"/>
                  </a:lnTo>
                  <a:lnTo>
                    <a:pt x="1872" y="1344"/>
                  </a:lnTo>
                  <a:lnTo>
                    <a:pt x="1846" y="1346"/>
                  </a:lnTo>
                  <a:lnTo>
                    <a:pt x="1824" y="1348"/>
                  </a:lnTo>
                  <a:lnTo>
                    <a:pt x="1812" y="1346"/>
                  </a:lnTo>
                  <a:lnTo>
                    <a:pt x="1802" y="1344"/>
                  </a:lnTo>
                  <a:lnTo>
                    <a:pt x="1794" y="1342"/>
                  </a:lnTo>
                  <a:lnTo>
                    <a:pt x="1786" y="1338"/>
                  </a:lnTo>
                  <a:lnTo>
                    <a:pt x="1782" y="1316"/>
                  </a:lnTo>
                  <a:lnTo>
                    <a:pt x="1776" y="1302"/>
                  </a:lnTo>
                  <a:lnTo>
                    <a:pt x="1768" y="1292"/>
                  </a:lnTo>
                  <a:lnTo>
                    <a:pt x="1758" y="1280"/>
                  </a:lnTo>
                  <a:lnTo>
                    <a:pt x="1732" y="1222"/>
                  </a:lnTo>
                  <a:lnTo>
                    <a:pt x="1720" y="1210"/>
                  </a:lnTo>
                  <a:lnTo>
                    <a:pt x="1712" y="1206"/>
                  </a:lnTo>
                  <a:lnTo>
                    <a:pt x="1706" y="1206"/>
                  </a:lnTo>
                  <a:lnTo>
                    <a:pt x="1696" y="1206"/>
                  </a:lnTo>
                  <a:lnTo>
                    <a:pt x="1684" y="1216"/>
                  </a:lnTo>
                  <a:lnTo>
                    <a:pt x="1670" y="1226"/>
                  </a:lnTo>
                  <a:lnTo>
                    <a:pt x="1658" y="1234"/>
                  </a:lnTo>
                  <a:lnTo>
                    <a:pt x="1646" y="1244"/>
                  </a:lnTo>
                  <a:lnTo>
                    <a:pt x="1642" y="1256"/>
                  </a:lnTo>
                  <a:lnTo>
                    <a:pt x="1640" y="1270"/>
                  </a:lnTo>
                  <a:lnTo>
                    <a:pt x="1640" y="1288"/>
                  </a:lnTo>
                  <a:lnTo>
                    <a:pt x="1644" y="1306"/>
                  </a:lnTo>
                  <a:lnTo>
                    <a:pt x="1580" y="1312"/>
                  </a:lnTo>
                  <a:lnTo>
                    <a:pt x="1524" y="1346"/>
                  </a:lnTo>
                  <a:lnTo>
                    <a:pt x="1516" y="1362"/>
                  </a:lnTo>
                  <a:lnTo>
                    <a:pt x="1510" y="1368"/>
                  </a:lnTo>
                  <a:lnTo>
                    <a:pt x="1508" y="1370"/>
                  </a:lnTo>
                  <a:lnTo>
                    <a:pt x="1504" y="1370"/>
                  </a:lnTo>
                  <a:lnTo>
                    <a:pt x="1492" y="1362"/>
                  </a:lnTo>
                  <a:lnTo>
                    <a:pt x="1486" y="1356"/>
                  </a:lnTo>
                  <a:lnTo>
                    <a:pt x="1484" y="1348"/>
                  </a:lnTo>
                  <a:lnTo>
                    <a:pt x="1482" y="1342"/>
                  </a:lnTo>
                  <a:lnTo>
                    <a:pt x="1494" y="1334"/>
                  </a:lnTo>
                  <a:lnTo>
                    <a:pt x="1492" y="1322"/>
                  </a:lnTo>
                  <a:lnTo>
                    <a:pt x="1490" y="1312"/>
                  </a:lnTo>
                  <a:lnTo>
                    <a:pt x="1486" y="1304"/>
                  </a:lnTo>
                  <a:lnTo>
                    <a:pt x="1480" y="1298"/>
                  </a:lnTo>
                  <a:lnTo>
                    <a:pt x="1474" y="1292"/>
                  </a:lnTo>
                  <a:lnTo>
                    <a:pt x="1466" y="1288"/>
                  </a:lnTo>
                  <a:lnTo>
                    <a:pt x="1458" y="1286"/>
                  </a:lnTo>
                  <a:lnTo>
                    <a:pt x="1450" y="1286"/>
                  </a:lnTo>
                  <a:lnTo>
                    <a:pt x="1440" y="1290"/>
                  </a:lnTo>
                  <a:lnTo>
                    <a:pt x="1434" y="1296"/>
                  </a:lnTo>
                  <a:lnTo>
                    <a:pt x="1428" y="1302"/>
                  </a:lnTo>
                  <a:lnTo>
                    <a:pt x="1424" y="1310"/>
                  </a:lnTo>
                  <a:lnTo>
                    <a:pt x="1424" y="1318"/>
                  </a:lnTo>
                  <a:lnTo>
                    <a:pt x="1424" y="1328"/>
                  </a:lnTo>
                  <a:lnTo>
                    <a:pt x="1428" y="1352"/>
                  </a:lnTo>
                  <a:lnTo>
                    <a:pt x="1408" y="1356"/>
                  </a:lnTo>
                  <a:lnTo>
                    <a:pt x="1404" y="1362"/>
                  </a:lnTo>
                  <a:lnTo>
                    <a:pt x="1402" y="1370"/>
                  </a:lnTo>
                  <a:lnTo>
                    <a:pt x="1392" y="1374"/>
                  </a:lnTo>
                  <a:lnTo>
                    <a:pt x="1392" y="1430"/>
                  </a:lnTo>
                  <a:lnTo>
                    <a:pt x="1412" y="1454"/>
                  </a:lnTo>
                  <a:lnTo>
                    <a:pt x="1412" y="1472"/>
                  </a:lnTo>
                  <a:lnTo>
                    <a:pt x="1402" y="1490"/>
                  </a:lnTo>
                  <a:lnTo>
                    <a:pt x="1380" y="1504"/>
                  </a:lnTo>
                  <a:lnTo>
                    <a:pt x="1356" y="1510"/>
                  </a:lnTo>
                  <a:lnTo>
                    <a:pt x="1336" y="1514"/>
                  </a:lnTo>
                  <a:lnTo>
                    <a:pt x="1314" y="1514"/>
                  </a:lnTo>
                  <a:lnTo>
                    <a:pt x="1298" y="1516"/>
                  </a:lnTo>
                  <a:lnTo>
                    <a:pt x="1288" y="1520"/>
                  </a:lnTo>
                  <a:lnTo>
                    <a:pt x="1280" y="1526"/>
                  </a:lnTo>
                  <a:lnTo>
                    <a:pt x="1270" y="1534"/>
                  </a:lnTo>
                  <a:lnTo>
                    <a:pt x="1256" y="1546"/>
                  </a:lnTo>
                  <a:lnTo>
                    <a:pt x="1244" y="1566"/>
                  </a:lnTo>
                  <a:lnTo>
                    <a:pt x="1228" y="1586"/>
                  </a:lnTo>
                  <a:lnTo>
                    <a:pt x="1192" y="1626"/>
                  </a:lnTo>
                  <a:lnTo>
                    <a:pt x="1168" y="1610"/>
                  </a:lnTo>
                  <a:lnTo>
                    <a:pt x="1140" y="1612"/>
                  </a:lnTo>
                  <a:lnTo>
                    <a:pt x="1136" y="1626"/>
                  </a:lnTo>
                  <a:lnTo>
                    <a:pt x="1132" y="1632"/>
                  </a:lnTo>
                  <a:lnTo>
                    <a:pt x="1128" y="1636"/>
                  </a:lnTo>
                  <a:lnTo>
                    <a:pt x="1124" y="1630"/>
                  </a:lnTo>
                  <a:lnTo>
                    <a:pt x="1118" y="1626"/>
                  </a:lnTo>
                  <a:lnTo>
                    <a:pt x="1108" y="1622"/>
                  </a:lnTo>
                  <a:lnTo>
                    <a:pt x="1100" y="1622"/>
                  </a:lnTo>
                  <a:lnTo>
                    <a:pt x="1092" y="1622"/>
                  </a:lnTo>
                  <a:lnTo>
                    <a:pt x="1088" y="1632"/>
                  </a:lnTo>
                  <a:lnTo>
                    <a:pt x="1082" y="1640"/>
                  </a:lnTo>
                  <a:lnTo>
                    <a:pt x="1076" y="1650"/>
                  </a:lnTo>
                  <a:lnTo>
                    <a:pt x="1066" y="1658"/>
                  </a:lnTo>
                  <a:lnTo>
                    <a:pt x="1056" y="1664"/>
                  </a:lnTo>
                  <a:lnTo>
                    <a:pt x="1046" y="1674"/>
                  </a:lnTo>
                  <a:lnTo>
                    <a:pt x="1038" y="1684"/>
                  </a:lnTo>
                  <a:lnTo>
                    <a:pt x="1030" y="1696"/>
                  </a:lnTo>
                  <a:lnTo>
                    <a:pt x="1014" y="1718"/>
                  </a:lnTo>
                  <a:lnTo>
                    <a:pt x="1004" y="1728"/>
                  </a:lnTo>
                  <a:lnTo>
                    <a:pt x="994" y="1736"/>
                  </a:lnTo>
                  <a:lnTo>
                    <a:pt x="990" y="1748"/>
                  </a:lnTo>
                  <a:lnTo>
                    <a:pt x="988" y="1760"/>
                  </a:lnTo>
                  <a:lnTo>
                    <a:pt x="988" y="1790"/>
                  </a:lnTo>
                  <a:lnTo>
                    <a:pt x="988" y="1798"/>
                  </a:lnTo>
                  <a:lnTo>
                    <a:pt x="988" y="1812"/>
                  </a:lnTo>
                  <a:lnTo>
                    <a:pt x="982" y="1836"/>
                  </a:lnTo>
                  <a:lnTo>
                    <a:pt x="976" y="1840"/>
                  </a:lnTo>
                  <a:lnTo>
                    <a:pt x="946" y="1838"/>
                  </a:lnTo>
                  <a:lnTo>
                    <a:pt x="920" y="1834"/>
                  </a:lnTo>
                  <a:lnTo>
                    <a:pt x="870" y="1826"/>
                  </a:lnTo>
                  <a:lnTo>
                    <a:pt x="838" y="1810"/>
                  </a:lnTo>
                  <a:lnTo>
                    <a:pt x="820" y="1790"/>
                  </a:lnTo>
                  <a:lnTo>
                    <a:pt x="784" y="1782"/>
                  </a:lnTo>
                  <a:lnTo>
                    <a:pt x="784" y="1752"/>
                  </a:lnTo>
                  <a:lnTo>
                    <a:pt x="796" y="1734"/>
                  </a:lnTo>
                  <a:lnTo>
                    <a:pt x="808" y="1716"/>
                  </a:lnTo>
                  <a:lnTo>
                    <a:pt x="816" y="1696"/>
                  </a:lnTo>
                  <a:lnTo>
                    <a:pt x="818" y="1686"/>
                  </a:lnTo>
                  <a:lnTo>
                    <a:pt x="818" y="1676"/>
                  </a:lnTo>
                  <a:lnTo>
                    <a:pt x="814" y="1666"/>
                  </a:lnTo>
                  <a:lnTo>
                    <a:pt x="810" y="1660"/>
                  </a:lnTo>
                  <a:lnTo>
                    <a:pt x="804" y="1656"/>
                  </a:lnTo>
                  <a:lnTo>
                    <a:pt x="798" y="1652"/>
                  </a:lnTo>
                  <a:lnTo>
                    <a:pt x="784" y="1652"/>
                  </a:lnTo>
                  <a:lnTo>
                    <a:pt x="772" y="1652"/>
                  </a:lnTo>
                  <a:lnTo>
                    <a:pt x="764" y="1656"/>
                  </a:lnTo>
                  <a:lnTo>
                    <a:pt x="758" y="1660"/>
                  </a:lnTo>
                  <a:lnTo>
                    <a:pt x="740" y="1662"/>
                  </a:lnTo>
                  <a:lnTo>
                    <a:pt x="734" y="1664"/>
                  </a:lnTo>
                  <a:lnTo>
                    <a:pt x="732" y="1668"/>
                  </a:lnTo>
                  <a:lnTo>
                    <a:pt x="732" y="1678"/>
                  </a:lnTo>
                  <a:lnTo>
                    <a:pt x="730" y="1700"/>
                  </a:lnTo>
                  <a:lnTo>
                    <a:pt x="722" y="1708"/>
                  </a:lnTo>
                  <a:lnTo>
                    <a:pt x="718" y="1720"/>
                  </a:lnTo>
                  <a:lnTo>
                    <a:pt x="698" y="1756"/>
                  </a:lnTo>
                  <a:lnTo>
                    <a:pt x="700" y="1796"/>
                  </a:lnTo>
                  <a:lnTo>
                    <a:pt x="688" y="1810"/>
                  </a:lnTo>
                  <a:lnTo>
                    <a:pt x="672" y="1814"/>
                  </a:lnTo>
                  <a:lnTo>
                    <a:pt x="662" y="1816"/>
                  </a:lnTo>
                  <a:lnTo>
                    <a:pt x="654" y="1822"/>
                  </a:lnTo>
                  <a:lnTo>
                    <a:pt x="644" y="1830"/>
                  </a:lnTo>
                  <a:lnTo>
                    <a:pt x="618" y="1836"/>
                  </a:lnTo>
                  <a:lnTo>
                    <a:pt x="590" y="1842"/>
                  </a:lnTo>
                  <a:lnTo>
                    <a:pt x="580" y="1850"/>
                  </a:lnTo>
                  <a:lnTo>
                    <a:pt x="572" y="1856"/>
                  </a:lnTo>
                  <a:lnTo>
                    <a:pt x="566" y="1864"/>
                  </a:lnTo>
                  <a:lnTo>
                    <a:pt x="556" y="1868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2" name="Freeform 35"/>
            <p:cNvSpPr>
              <a:spLocks/>
            </p:cNvSpPr>
            <p:nvPr/>
          </p:nvSpPr>
          <p:spPr bwMode="auto">
            <a:xfrm>
              <a:off x="6346862" y="2600342"/>
              <a:ext cx="368302" cy="419102"/>
            </a:xfrm>
            <a:custGeom>
              <a:avLst/>
              <a:gdLst>
                <a:gd name="T0" fmla="*/ 196 w 232"/>
                <a:gd name="T1" fmla="*/ 264 h 264"/>
                <a:gd name="T2" fmla="*/ 170 w 232"/>
                <a:gd name="T3" fmla="*/ 248 h 264"/>
                <a:gd name="T4" fmla="*/ 158 w 232"/>
                <a:gd name="T5" fmla="*/ 238 h 264"/>
                <a:gd name="T6" fmla="*/ 148 w 232"/>
                <a:gd name="T7" fmla="*/ 218 h 264"/>
                <a:gd name="T8" fmla="*/ 144 w 232"/>
                <a:gd name="T9" fmla="*/ 186 h 264"/>
                <a:gd name="T10" fmla="*/ 140 w 232"/>
                <a:gd name="T11" fmla="*/ 178 h 264"/>
                <a:gd name="T12" fmla="*/ 136 w 232"/>
                <a:gd name="T13" fmla="*/ 166 h 264"/>
                <a:gd name="T14" fmla="*/ 116 w 232"/>
                <a:gd name="T15" fmla="*/ 148 h 264"/>
                <a:gd name="T16" fmla="*/ 100 w 232"/>
                <a:gd name="T17" fmla="*/ 140 h 264"/>
                <a:gd name="T18" fmla="*/ 82 w 232"/>
                <a:gd name="T19" fmla="*/ 140 h 264"/>
                <a:gd name="T20" fmla="*/ 62 w 232"/>
                <a:gd name="T21" fmla="*/ 144 h 264"/>
                <a:gd name="T22" fmla="*/ 50 w 232"/>
                <a:gd name="T23" fmla="*/ 158 h 264"/>
                <a:gd name="T24" fmla="*/ 0 w 232"/>
                <a:gd name="T25" fmla="*/ 160 h 264"/>
                <a:gd name="T26" fmla="*/ 0 w 232"/>
                <a:gd name="T27" fmla="*/ 146 h 264"/>
                <a:gd name="T28" fmla="*/ 2 w 232"/>
                <a:gd name="T29" fmla="*/ 130 h 264"/>
                <a:gd name="T30" fmla="*/ 10 w 232"/>
                <a:gd name="T31" fmla="*/ 124 h 264"/>
                <a:gd name="T32" fmla="*/ 18 w 232"/>
                <a:gd name="T33" fmla="*/ 122 h 264"/>
                <a:gd name="T34" fmla="*/ 40 w 232"/>
                <a:gd name="T35" fmla="*/ 104 h 264"/>
                <a:gd name="T36" fmla="*/ 44 w 232"/>
                <a:gd name="T37" fmla="*/ 88 h 264"/>
                <a:gd name="T38" fmla="*/ 42 w 232"/>
                <a:gd name="T39" fmla="*/ 76 h 264"/>
                <a:gd name="T40" fmla="*/ 34 w 232"/>
                <a:gd name="T41" fmla="*/ 60 h 264"/>
                <a:gd name="T42" fmla="*/ 34 w 232"/>
                <a:gd name="T43" fmla="*/ 56 h 264"/>
                <a:gd name="T44" fmla="*/ 70 w 232"/>
                <a:gd name="T45" fmla="*/ 32 h 264"/>
                <a:gd name="T46" fmla="*/ 82 w 232"/>
                <a:gd name="T47" fmla="*/ 22 h 264"/>
                <a:gd name="T48" fmla="*/ 86 w 232"/>
                <a:gd name="T49" fmla="*/ 6 h 264"/>
                <a:gd name="T50" fmla="*/ 100 w 232"/>
                <a:gd name="T51" fmla="*/ 0 h 264"/>
                <a:gd name="T52" fmla="*/ 118 w 232"/>
                <a:gd name="T53" fmla="*/ 16 h 264"/>
                <a:gd name="T54" fmla="*/ 154 w 232"/>
                <a:gd name="T55" fmla="*/ 20 h 264"/>
                <a:gd name="T56" fmla="*/ 150 w 232"/>
                <a:gd name="T57" fmla="*/ 32 h 264"/>
                <a:gd name="T58" fmla="*/ 150 w 232"/>
                <a:gd name="T59" fmla="*/ 74 h 264"/>
                <a:gd name="T60" fmla="*/ 156 w 232"/>
                <a:gd name="T61" fmla="*/ 94 h 264"/>
                <a:gd name="T62" fmla="*/ 174 w 232"/>
                <a:gd name="T63" fmla="*/ 96 h 264"/>
                <a:gd name="T64" fmla="*/ 186 w 232"/>
                <a:gd name="T65" fmla="*/ 104 h 264"/>
                <a:gd name="T66" fmla="*/ 184 w 232"/>
                <a:gd name="T67" fmla="*/ 124 h 264"/>
                <a:gd name="T68" fmla="*/ 186 w 232"/>
                <a:gd name="T69" fmla="*/ 140 h 264"/>
                <a:gd name="T70" fmla="*/ 194 w 232"/>
                <a:gd name="T71" fmla="*/ 154 h 264"/>
                <a:gd name="T72" fmla="*/ 212 w 232"/>
                <a:gd name="T73" fmla="*/ 170 h 264"/>
                <a:gd name="T74" fmla="*/ 232 w 232"/>
                <a:gd name="T75" fmla="*/ 196 h 264"/>
                <a:gd name="T76" fmla="*/ 208 w 232"/>
                <a:gd name="T77" fmla="*/ 208 h 264"/>
                <a:gd name="T78" fmla="*/ 194 w 232"/>
                <a:gd name="T79" fmla="*/ 224 h 264"/>
                <a:gd name="T80" fmla="*/ 196 w 232"/>
                <a:gd name="T81" fmla="*/ 264 h 26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2" h="264">
                  <a:moveTo>
                    <a:pt x="196" y="264"/>
                  </a:moveTo>
                  <a:lnTo>
                    <a:pt x="196" y="264"/>
                  </a:lnTo>
                  <a:lnTo>
                    <a:pt x="182" y="256"/>
                  </a:lnTo>
                  <a:lnTo>
                    <a:pt x="170" y="248"/>
                  </a:lnTo>
                  <a:lnTo>
                    <a:pt x="158" y="238"/>
                  </a:lnTo>
                  <a:lnTo>
                    <a:pt x="152" y="228"/>
                  </a:lnTo>
                  <a:lnTo>
                    <a:pt x="148" y="218"/>
                  </a:lnTo>
                  <a:lnTo>
                    <a:pt x="146" y="202"/>
                  </a:lnTo>
                  <a:lnTo>
                    <a:pt x="144" y="186"/>
                  </a:lnTo>
                  <a:lnTo>
                    <a:pt x="142" y="182"/>
                  </a:lnTo>
                  <a:lnTo>
                    <a:pt x="140" y="178"/>
                  </a:lnTo>
                  <a:lnTo>
                    <a:pt x="136" y="166"/>
                  </a:lnTo>
                  <a:lnTo>
                    <a:pt x="116" y="148"/>
                  </a:lnTo>
                  <a:lnTo>
                    <a:pt x="108" y="144"/>
                  </a:lnTo>
                  <a:lnTo>
                    <a:pt x="100" y="140"/>
                  </a:lnTo>
                  <a:lnTo>
                    <a:pt x="92" y="138"/>
                  </a:lnTo>
                  <a:lnTo>
                    <a:pt x="82" y="140"/>
                  </a:lnTo>
                  <a:lnTo>
                    <a:pt x="62" y="144"/>
                  </a:lnTo>
                  <a:lnTo>
                    <a:pt x="56" y="152"/>
                  </a:lnTo>
                  <a:lnTo>
                    <a:pt x="50" y="158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2" y="134"/>
                  </a:lnTo>
                  <a:lnTo>
                    <a:pt x="2" y="130"/>
                  </a:lnTo>
                  <a:lnTo>
                    <a:pt x="6" y="126"/>
                  </a:lnTo>
                  <a:lnTo>
                    <a:pt x="10" y="124"/>
                  </a:lnTo>
                  <a:lnTo>
                    <a:pt x="18" y="122"/>
                  </a:lnTo>
                  <a:lnTo>
                    <a:pt x="40" y="104"/>
                  </a:lnTo>
                  <a:lnTo>
                    <a:pt x="42" y="96"/>
                  </a:lnTo>
                  <a:lnTo>
                    <a:pt x="44" y="88"/>
                  </a:lnTo>
                  <a:lnTo>
                    <a:pt x="44" y="82"/>
                  </a:lnTo>
                  <a:lnTo>
                    <a:pt x="42" y="76"/>
                  </a:lnTo>
                  <a:lnTo>
                    <a:pt x="36" y="66"/>
                  </a:lnTo>
                  <a:lnTo>
                    <a:pt x="34" y="60"/>
                  </a:lnTo>
                  <a:lnTo>
                    <a:pt x="34" y="56"/>
                  </a:lnTo>
                  <a:lnTo>
                    <a:pt x="58" y="42"/>
                  </a:lnTo>
                  <a:lnTo>
                    <a:pt x="70" y="32"/>
                  </a:lnTo>
                  <a:lnTo>
                    <a:pt x="82" y="22"/>
                  </a:lnTo>
                  <a:lnTo>
                    <a:pt x="84" y="12"/>
                  </a:lnTo>
                  <a:lnTo>
                    <a:pt x="86" y="6"/>
                  </a:lnTo>
                  <a:lnTo>
                    <a:pt x="90" y="2"/>
                  </a:lnTo>
                  <a:lnTo>
                    <a:pt x="100" y="0"/>
                  </a:lnTo>
                  <a:lnTo>
                    <a:pt x="118" y="16"/>
                  </a:lnTo>
                  <a:lnTo>
                    <a:pt x="154" y="20"/>
                  </a:lnTo>
                  <a:lnTo>
                    <a:pt x="150" y="32"/>
                  </a:lnTo>
                  <a:lnTo>
                    <a:pt x="148" y="52"/>
                  </a:lnTo>
                  <a:lnTo>
                    <a:pt x="150" y="74"/>
                  </a:lnTo>
                  <a:lnTo>
                    <a:pt x="152" y="84"/>
                  </a:lnTo>
                  <a:lnTo>
                    <a:pt x="156" y="94"/>
                  </a:lnTo>
                  <a:lnTo>
                    <a:pt x="174" y="96"/>
                  </a:lnTo>
                  <a:lnTo>
                    <a:pt x="186" y="104"/>
                  </a:lnTo>
                  <a:lnTo>
                    <a:pt x="184" y="124"/>
                  </a:lnTo>
                  <a:lnTo>
                    <a:pt x="184" y="132"/>
                  </a:lnTo>
                  <a:lnTo>
                    <a:pt x="186" y="140"/>
                  </a:lnTo>
                  <a:lnTo>
                    <a:pt x="188" y="146"/>
                  </a:lnTo>
                  <a:lnTo>
                    <a:pt x="194" y="154"/>
                  </a:lnTo>
                  <a:lnTo>
                    <a:pt x="200" y="162"/>
                  </a:lnTo>
                  <a:lnTo>
                    <a:pt x="212" y="170"/>
                  </a:lnTo>
                  <a:lnTo>
                    <a:pt x="232" y="196"/>
                  </a:lnTo>
                  <a:lnTo>
                    <a:pt x="208" y="208"/>
                  </a:lnTo>
                  <a:lnTo>
                    <a:pt x="200" y="214"/>
                  </a:lnTo>
                  <a:lnTo>
                    <a:pt x="194" y="224"/>
                  </a:lnTo>
                  <a:lnTo>
                    <a:pt x="196" y="264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3" name="Freeform 36"/>
            <p:cNvSpPr>
              <a:spLocks/>
            </p:cNvSpPr>
            <p:nvPr/>
          </p:nvSpPr>
          <p:spPr bwMode="auto">
            <a:xfrm>
              <a:off x="6807239" y="2041539"/>
              <a:ext cx="933455" cy="879481"/>
            </a:xfrm>
            <a:custGeom>
              <a:avLst/>
              <a:gdLst>
                <a:gd name="T0" fmla="*/ 234 w 588"/>
                <a:gd name="T1" fmla="*/ 550 h 554"/>
                <a:gd name="T2" fmla="*/ 248 w 588"/>
                <a:gd name="T3" fmla="*/ 530 h 554"/>
                <a:gd name="T4" fmla="*/ 264 w 588"/>
                <a:gd name="T5" fmla="*/ 516 h 554"/>
                <a:gd name="T6" fmla="*/ 274 w 588"/>
                <a:gd name="T7" fmla="*/ 480 h 554"/>
                <a:gd name="T8" fmla="*/ 252 w 588"/>
                <a:gd name="T9" fmla="*/ 468 h 554"/>
                <a:gd name="T10" fmla="*/ 252 w 588"/>
                <a:gd name="T11" fmla="*/ 438 h 554"/>
                <a:gd name="T12" fmla="*/ 280 w 588"/>
                <a:gd name="T13" fmla="*/ 404 h 554"/>
                <a:gd name="T14" fmla="*/ 288 w 588"/>
                <a:gd name="T15" fmla="*/ 388 h 554"/>
                <a:gd name="T16" fmla="*/ 290 w 588"/>
                <a:gd name="T17" fmla="*/ 342 h 554"/>
                <a:gd name="T18" fmla="*/ 252 w 588"/>
                <a:gd name="T19" fmla="*/ 300 h 554"/>
                <a:gd name="T20" fmla="*/ 200 w 588"/>
                <a:gd name="T21" fmla="*/ 304 h 554"/>
                <a:gd name="T22" fmla="*/ 174 w 588"/>
                <a:gd name="T23" fmla="*/ 330 h 554"/>
                <a:gd name="T24" fmla="*/ 130 w 588"/>
                <a:gd name="T25" fmla="*/ 390 h 554"/>
                <a:gd name="T26" fmla="*/ 110 w 588"/>
                <a:gd name="T27" fmla="*/ 416 h 554"/>
                <a:gd name="T28" fmla="*/ 36 w 588"/>
                <a:gd name="T29" fmla="*/ 364 h 554"/>
                <a:gd name="T30" fmla="*/ 12 w 588"/>
                <a:gd name="T31" fmla="*/ 358 h 554"/>
                <a:gd name="T32" fmla="*/ 0 w 588"/>
                <a:gd name="T33" fmla="*/ 348 h 554"/>
                <a:gd name="T34" fmla="*/ 4 w 588"/>
                <a:gd name="T35" fmla="*/ 324 h 554"/>
                <a:gd name="T36" fmla="*/ 18 w 588"/>
                <a:gd name="T37" fmla="*/ 320 h 554"/>
                <a:gd name="T38" fmla="*/ 40 w 588"/>
                <a:gd name="T39" fmla="*/ 292 h 554"/>
                <a:gd name="T40" fmla="*/ 34 w 588"/>
                <a:gd name="T41" fmla="*/ 238 h 554"/>
                <a:gd name="T42" fmla="*/ 28 w 588"/>
                <a:gd name="T43" fmla="*/ 228 h 554"/>
                <a:gd name="T44" fmla="*/ 20 w 588"/>
                <a:gd name="T45" fmla="*/ 186 h 554"/>
                <a:gd name="T46" fmla="*/ 26 w 588"/>
                <a:gd name="T47" fmla="*/ 172 h 554"/>
                <a:gd name="T48" fmla="*/ 44 w 588"/>
                <a:gd name="T49" fmla="*/ 190 h 554"/>
                <a:gd name="T50" fmla="*/ 58 w 588"/>
                <a:gd name="T51" fmla="*/ 210 h 554"/>
                <a:gd name="T52" fmla="*/ 80 w 588"/>
                <a:gd name="T53" fmla="*/ 224 h 554"/>
                <a:gd name="T54" fmla="*/ 100 w 588"/>
                <a:gd name="T55" fmla="*/ 222 h 554"/>
                <a:gd name="T56" fmla="*/ 142 w 588"/>
                <a:gd name="T57" fmla="*/ 186 h 554"/>
                <a:gd name="T58" fmla="*/ 216 w 588"/>
                <a:gd name="T59" fmla="*/ 128 h 554"/>
                <a:gd name="T60" fmla="*/ 232 w 588"/>
                <a:gd name="T61" fmla="*/ 104 h 554"/>
                <a:gd name="T62" fmla="*/ 262 w 588"/>
                <a:gd name="T63" fmla="*/ 76 h 554"/>
                <a:gd name="T64" fmla="*/ 292 w 588"/>
                <a:gd name="T65" fmla="*/ 74 h 554"/>
                <a:gd name="T66" fmla="*/ 312 w 588"/>
                <a:gd name="T67" fmla="*/ 84 h 554"/>
                <a:gd name="T68" fmla="*/ 348 w 588"/>
                <a:gd name="T69" fmla="*/ 66 h 554"/>
                <a:gd name="T70" fmla="*/ 348 w 588"/>
                <a:gd name="T71" fmla="*/ 16 h 554"/>
                <a:gd name="T72" fmla="*/ 362 w 588"/>
                <a:gd name="T73" fmla="*/ 2 h 554"/>
                <a:gd name="T74" fmla="*/ 396 w 588"/>
                <a:gd name="T75" fmla="*/ 32 h 554"/>
                <a:gd name="T76" fmla="*/ 418 w 588"/>
                <a:gd name="T77" fmla="*/ 46 h 554"/>
                <a:gd name="T78" fmla="*/ 436 w 588"/>
                <a:gd name="T79" fmla="*/ 44 h 554"/>
                <a:gd name="T80" fmla="*/ 440 w 588"/>
                <a:gd name="T81" fmla="*/ 28 h 554"/>
                <a:gd name="T82" fmla="*/ 458 w 588"/>
                <a:gd name="T83" fmla="*/ 24 h 554"/>
                <a:gd name="T84" fmla="*/ 460 w 588"/>
                <a:gd name="T85" fmla="*/ 62 h 554"/>
                <a:gd name="T86" fmla="*/ 498 w 588"/>
                <a:gd name="T87" fmla="*/ 110 h 554"/>
                <a:gd name="T88" fmla="*/ 516 w 588"/>
                <a:gd name="T89" fmla="*/ 178 h 554"/>
                <a:gd name="T90" fmla="*/ 530 w 588"/>
                <a:gd name="T91" fmla="*/ 196 h 554"/>
                <a:gd name="T92" fmla="*/ 588 w 588"/>
                <a:gd name="T93" fmla="*/ 236 h 554"/>
                <a:gd name="T94" fmla="*/ 580 w 588"/>
                <a:gd name="T95" fmla="*/ 250 h 554"/>
                <a:gd name="T96" fmla="*/ 520 w 588"/>
                <a:gd name="T97" fmla="*/ 292 h 554"/>
                <a:gd name="T98" fmla="*/ 502 w 588"/>
                <a:gd name="T99" fmla="*/ 310 h 554"/>
                <a:gd name="T100" fmla="*/ 472 w 588"/>
                <a:gd name="T101" fmla="*/ 346 h 554"/>
                <a:gd name="T102" fmla="*/ 466 w 588"/>
                <a:gd name="T103" fmla="*/ 374 h 554"/>
                <a:gd name="T104" fmla="*/ 448 w 588"/>
                <a:gd name="T105" fmla="*/ 390 h 554"/>
                <a:gd name="T106" fmla="*/ 412 w 588"/>
                <a:gd name="T107" fmla="*/ 402 h 554"/>
                <a:gd name="T108" fmla="*/ 362 w 588"/>
                <a:gd name="T109" fmla="*/ 424 h 554"/>
                <a:gd name="T110" fmla="*/ 322 w 588"/>
                <a:gd name="T111" fmla="*/ 460 h 554"/>
                <a:gd name="T112" fmla="*/ 304 w 588"/>
                <a:gd name="T113" fmla="*/ 494 h 554"/>
                <a:gd name="T114" fmla="*/ 290 w 588"/>
                <a:gd name="T115" fmla="*/ 542 h 554"/>
                <a:gd name="T116" fmla="*/ 236 w 588"/>
                <a:gd name="T117" fmla="*/ 554 h 55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88" h="554">
                  <a:moveTo>
                    <a:pt x="236" y="554"/>
                  </a:moveTo>
                  <a:lnTo>
                    <a:pt x="236" y="554"/>
                  </a:lnTo>
                  <a:lnTo>
                    <a:pt x="234" y="550"/>
                  </a:lnTo>
                  <a:lnTo>
                    <a:pt x="240" y="536"/>
                  </a:lnTo>
                  <a:lnTo>
                    <a:pt x="248" y="530"/>
                  </a:lnTo>
                  <a:lnTo>
                    <a:pt x="254" y="524"/>
                  </a:lnTo>
                  <a:lnTo>
                    <a:pt x="264" y="516"/>
                  </a:lnTo>
                  <a:lnTo>
                    <a:pt x="274" y="496"/>
                  </a:lnTo>
                  <a:lnTo>
                    <a:pt x="274" y="480"/>
                  </a:lnTo>
                  <a:lnTo>
                    <a:pt x="252" y="468"/>
                  </a:lnTo>
                  <a:lnTo>
                    <a:pt x="250" y="456"/>
                  </a:lnTo>
                  <a:lnTo>
                    <a:pt x="250" y="446"/>
                  </a:lnTo>
                  <a:lnTo>
                    <a:pt x="252" y="438"/>
                  </a:lnTo>
                  <a:lnTo>
                    <a:pt x="256" y="430"/>
                  </a:lnTo>
                  <a:lnTo>
                    <a:pt x="266" y="416"/>
                  </a:lnTo>
                  <a:lnTo>
                    <a:pt x="280" y="404"/>
                  </a:lnTo>
                  <a:lnTo>
                    <a:pt x="284" y="396"/>
                  </a:lnTo>
                  <a:lnTo>
                    <a:pt x="288" y="388"/>
                  </a:lnTo>
                  <a:lnTo>
                    <a:pt x="290" y="370"/>
                  </a:lnTo>
                  <a:lnTo>
                    <a:pt x="290" y="356"/>
                  </a:lnTo>
                  <a:lnTo>
                    <a:pt x="290" y="342"/>
                  </a:lnTo>
                  <a:lnTo>
                    <a:pt x="252" y="300"/>
                  </a:lnTo>
                  <a:lnTo>
                    <a:pt x="234" y="298"/>
                  </a:lnTo>
                  <a:lnTo>
                    <a:pt x="200" y="304"/>
                  </a:lnTo>
                  <a:lnTo>
                    <a:pt x="186" y="316"/>
                  </a:lnTo>
                  <a:lnTo>
                    <a:pt x="174" y="330"/>
                  </a:lnTo>
                  <a:lnTo>
                    <a:pt x="148" y="360"/>
                  </a:lnTo>
                  <a:lnTo>
                    <a:pt x="130" y="390"/>
                  </a:lnTo>
                  <a:lnTo>
                    <a:pt x="120" y="404"/>
                  </a:lnTo>
                  <a:lnTo>
                    <a:pt x="110" y="416"/>
                  </a:lnTo>
                  <a:lnTo>
                    <a:pt x="70" y="390"/>
                  </a:lnTo>
                  <a:lnTo>
                    <a:pt x="52" y="376"/>
                  </a:lnTo>
                  <a:lnTo>
                    <a:pt x="36" y="364"/>
                  </a:lnTo>
                  <a:lnTo>
                    <a:pt x="22" y="362"/>
                  </a:lnTo>
                  <a:lnTo>
                    <a:pt x="12" y="358"/>
                  </a:lnTo>
                  <a:lnTo>
                    <a:pt x="6" y="352"/>
                  </a:lnTo>
                  <a:lnTo>
                    <a:pt x="0" y="348"/>
                  </a:lnTo>
                  <a:lnTo>
                    <a:pt x="0" y="334"/>
                  </a:lnTo>
                  <a:lnTo>
                    <a:pt x="2" y="326"/>
                  </a:lnTo>
                  <a:lnTo>
                    <a:pt x="4" y="324"/>
                  </a:lnTo>
                  <a:lnTo>
                    <a:pt x="6" y="322"/>
                  </a:lnTo>
                  <a:lnTo>
                    <a:pt x="18" y="320"/>
                  </a:lnTo>
                  <a:lnTo>
                    <a:pt x="28" y="306"/>
                  </a:lnTo>
                  <a:lnTo>
                    <a:pt x="40" y="292"/>
                  </a:lnTo>
                  <a:lnTo>
                    <a:pt x="38" y="240"/>
                  </a:lnTo>
                  <a:lnTo>
                    <a:pt x="34" y="238"/>
                  </a:lnTo>
                  <a:lnTo>
                    <a:pt x="28" y="228"/>
                  </a:lnTo>
                  <a:lnTo>
                    <a:pt x="20" y="206"/>
                  </a:lnTo>
                  <a:lnTo>
                    <a:pt x="20" y="186"/>
                  </a:lnTo>
                  <a:lnTo>
                    <a:pt x="22" y="178"/>
                  </a:lnTo>
                  <a:lnTo>
                    <a:pt x="26" y="172"/>
                  </a:lnTo>
                  <a:lnTo>
                    <a:pt x="34" y="176"/>
                  </a:lnTo>
                  <a:lnTo>
                    <a:pt x="40" y="180"/>
                  </a:lnTo>
                  <a:lnTo>
                    <a:pt x="44" y="190"/>
                  </a:lnTo>
                  <a:lnTo>
                    <a:pt x="48" y="202"/>
                  </a:lnTo>
                  <a:lnTo>
                    <a:pt x="58" y="210"/>
                  </a:lnTo>
                  <a:lnTo>
                    <a:pt x="68" y="218"/>
                  </a:lnTo>
                  <a:lnTo>
                    <a:pt x="74" y="222"/>
                  </a:lnTo>
                  <a:lnTo>
                    <a:pt x="80" y="224"/>
                  </a:lnTo>
                  <a:lnTo>
                    <a:pt x="88" y="224"/>
                  </a:lnTo>
                  <a:lnTo>
                    <a:pt x="100" y="222"/>
                  </a:lnTo>
                  <a:lnTo>
                    <a:pt x="118" y="204"/>
                  </a:lnTo>
                  <a:lnTo>
                    <a:pt x="142" y="186"/>
                  </a:lnTo>
                  <a:lnTo>
                    <a:pt x="168" y="166"/>
                  </a:lnTo>
                  <a:lnTo>
                    <a:pt x="192" y="146"/>
                  </a:lnTo>
                  <a:lnTo>
                    <a:pt x="216" y="128"/>
                  </a:lnTo>
                  <a:lnTo>
                    <a:pt x="226" y="116"/>
                  </a:lnTo>
                  <a:lnTo>
                    <a:pt x="232" y="104"/>
                  </a:lnTo>
                  <a:lnTo>
                    <a:pt x="244" y="82"/>
                  </a:lnTo>
                  <a:lnTo>
                    <a:pt x="262" y="76"/>
                  </a:lnTo>
                  <a:lnTo>
                    <a:pt x="278" y="72"/>
                  </a:lnTo>
                  <a:lnTo>
                    <a:pt x="284" y="72"/>
                  </a:lnTo>
                  <a:lnTo>
                    <a:pt x="292" y="74"/>
                  </a:lnTo>
                  <a:lnTo>
                    <a:pt x="302" y="78"/>
                  </a:lnTo>
                  <a:lnTo>
                    <a:pt x="312" y="84"/>
                  </a:lnTo>
                  <a:lnTo>
                    <a:pt x="332" y="84"/>
                  </a:lnTo>
                  <a:lnTo>
                    <a:pt x="348" y="66"/>
                  </a:lnTo>
                  <a:lnTo>
                    <a:pt x="348" y="16"/>
                  </a:lnTo>
                  <a:lnTo>
                    <a:pt x="354" y="0"/>
                  </a:lnTo>
                  <a:lnTo>
                    <a:pt x="362" y="2"/>
                  </a:lnTo>
                  <a:lnTo>
                    <a:pt x="374" y="8"/>
                  </a:lnTo>
                  <a:lnTo>
                    <a:pt x="384" y="18"/>
                  </a:lnTo>
                  <a:lnTo>
                    <a:pt x="396" y="32"/>
                  </a:lnTo>
                  <a:lnTo>
                    <a:pt x="408" y="42"/>
                  </a:lnTo>
                  <a:lnTo>
                    <a:pt x="418" y="46"/>
                  </a:lnTo>
                  <a:lnTo>
                    <a:pt x="432" y="48"/>
                  </a:lnTo>
                  <a:lnTo>
                    <a:pt x="436" y="44"/>
                  </a:lnTo>
                  <a:lnTo>
                    <a:pt x="438" y="36"/>
                  </a:lnTo>
                  <a:lnTo>
                    <a:pt x="440" y="28"/>
                  </a:lnTo>
                  <a:lnTo>
                    <a:pt x="450" y="16"/>
                  </a:lnTo>
                  <a:lnTo>
                    <a:pt x="458" y="24"/>
                  </a:lnTo>
                  <a:lnTo>
                    <a:pt x="460" y="62"/>
                  </a:lnTo>
                  <a:lnTo>
                    <a:pt x="472" y="76"/>
                  </a:lnTo>
                  <a:lnTo>
                    <a:pt x="484" y="92"/>
                  </a:lnTo>
                  <a:lnTo>
                    <a:pt x="498" y="110"/>
                  </a:lnTo>
                  <a:lnTo>
                    <a:pt x="516" y="128"/>
                  </a:lnTo>
                  <a:lnTo>
                    <a:pt x="516" y="178"/>
                  </a:lnTo>
                  <a:lnTo>
                    <a:pt x="530" y="196"/>
                  </a:lnTo>
                  <a:lnTo>
                    <a:pt x="564" y="220"/>
                  </a:lnTo>
                  <a:lnTo>
                    <a:pt x="588" y="236"/>
                  </a:lnTo>
                  <a:lnTo>
                    <a:pt x="586" y="242"/>
                  </a:lnTo>
                  <a:lnTo>
                    <a:pt x="580" y="250"/>
                  </a:lnTo>
                  <a:lnTo>
                    <a:pt x="558" y="266"/>
                  </a:lnTo>
                  <a:lnTo>
                    <a:pt x="534" y="282"/>
                  </a:lnTo>
                  <a:lnTo>
                    <a:pt x="520" y="292"/>
                  </a:lnTo>
                  <a:lnTo>
                    <a:pt x="502" y="310"/>
                  </a:lnTo>
                  <a:lnTo>
                    <a:pt x="486" y="328"/>
                  </a:lnTo>
                  <a:lnTo>
                    <a:pt x="472" y="346"/>
                  </a:lnTo>
                  <a:lnTo>
                    <a:pt x="470" y="354"/>
                  </a:lnTo>
                  <a:lnTo>
                    <a:pt x="468" y="364"/>
                  </a:lnTo>
                  <a:lnTo>
                    <a:pt x="466" y="374"/>
                  </a:lnTo>
                  <a:lnTo>
                    <a:pt x="462" y="384"/>
                  </a:lnTo>
                  <a:lnTo>
                    <a:pt x="448" y="390"/>
                  </a:lnTo>
                  <a:lnTo>
                    <a:pt x="432" y="398"/>
                  </a:lnTo>
                  <a:lnTo>
                    <a:pt x="412" y="402"/>
                  </a:lnTo>
                  <a:lnTo>
                    <a:pt x="394" y="408"/>
                  </a:lnTo>
                  <a:lnTo>
                    <a:pt x="378" y="416"/>
                  </a:lnTo>
                  <a:lnTo>
                    <a:pt x="362" y="424"/>
                  </a:lnTo>
                  <a:lnTo>
                    <a:pt x="348" y="434"/>
                  </a:lnTo>
                  <a:lnTo>
                    <a:pt x="336" y="446"/>
                  </a:lnTo>
                  <a:lnTo>
                    <a:pt x="322" y="460"/>
                  </a:lnTo>
                  <a:lnTo>
                    <a:pt x="310" y="476"/>
                  </a:lnTo>
                  <a:lnTo>
                    <a:pt x="304" y="494"/>
                  </a:lnTo>
                  <a:lnTo>
                    <a:pt x="296" y="518"/>
                  </a:lnTo>
                  <a:lnTo>
                    <a:pt x="290" y="542"/>
                  </a:lnTo>
                  <a:lnTo>
                    <a:pt x="260" y="550"/>
                  </a:lnTo>
                  <a:lnTo>
                    <a:pt x="236" y="554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4" name="Freeform 37"/>
            <p:cNvSpPr>
              <a:spLocks/>
            </p:cNvSpPr>
            <p:nvPr/>
          </p:nvSpPr>
          <p:spPr bwMode="auto">
            <a:xfrm>
              <a:off x="7004090" y="1552585"/>
              <a:ext cx="1330333" cy="844555"/>
            </a:xfrm>
            <a:custGeom>
              <a:avLst/>
              <a:gdLst>
                <a:gd name="T0" fmla="*/ 410 w 838"/>
                <a:gd name="T1" fmla="*/ 492 h 532"/>
                <a:gd name="T2" fmla="*/ 402 w 838"/>
                <a:gd name="T3" fmla="*/ 438 h 532"/>
                <a:gd name="T4" fmla="*/ 376 w 838"/>
                <a:gd name="T5" fmla="*/ 398 h 532"/>
                <a:gd name="T6" fmla="*/ 346 w 838"/>
                <a:gd name="T7" fmla="*/ 366 h 532"/>
                <a:gd name="T8" fmla="*/ 324 w 838"/>
                <a:gd name="T9" fmla="*/ 314 h 532"/>
                <a:gd name="T10" fmla="*/ 300 w 838"/>
                <a:gd name="T11" fmla="*/ 346 h 532"/>
                <a:gd name="T12" fmla="*/ 258 w 838"/>
                <a:gd name="T13" fmla="*/ 308 h 532"/>
                <a:gd name="T14" fmla="*/ 206 w 838"/>
                <a:gd name="T15" fmla="*/ 288 h 532"/>
                <a:gd name="T16" fmla="*/ 186 w 838"/>
                <a:gd name="T17" fmla="*/ 240 h 532"/>
                <a:gd name="T18" fmla="*/ 152 w 838"/>
                <a:gd name="T19" fmla="*/ 174 h 532"/>
                <a:gd name="T20" fmla="*/ 112 w 838"/>
                <a:gd name="T21" fmla="*/ 200 h 532"/>
                <a:gd name="T22" fmla="*/ 80 w 838"/>
                <a:gd name="T23" fmla="*/ 200 h 532"/>
                <a:gd name="T24" fmla="*/ 60 w 838"/>
                <a:gd name="T25" fmla="*/ 152 h 532"/>
                <a:gd name="T26" fmla="*/ 36 w 838"/>
                <a:gd name="T27" fmla="*/ 88 h 532"/>
                <a:gd name="T28" fmla="*/ 0 w 838"/>
                <a:gd name="T29" fmla="*/ 58 h 532"/>
                <a:gd name="T30" fmla="*/ 14 w 838"/>
                <a:gd name="T31" fmla="*/ 30 h 532"/>
                <a:gd name="T32" fmla="*/ 68 w 838"/>
                <a:gd name="T33" fmla="*/ 60 h 532"/>
                <a:gd name="T34" fmla="*/ 108 w 838"/>
                <a:gd name="T35" fmla="*/ 32 h 532"/>
                <a:gd name="T36" fmla="*/ 138 w 838"/>
                <a:gd name="T37" fmla="*/ 0 h 532"/>
                <a:gd name="T38" fmla="*/ 166 w 838"/>
                <a:gd name="T39" fmla="*/ 22 h 532"/>
                <a:gd name="T40" fmla="*/ 198 w 838"/>
                <a:gd name="T41" fmla="*/ 68 h 532"/>
                <a:gd name="T42" fmla="*/ 294 w 838"/>
                <a:gd name="T43" fmla="*/ 66 h 532"/>
                <a:gd name="T44" fmla="*/ 350 w 838"/>
                <a:gd name="T45" fmla="*/ 30 h 532"/>
                <a:gd name="T46" fmla="*/ 358 w 838"/>
                <a:gd name="T47" fmla="*/ 80 h 532"/>
                <a:gd name="T48" fmla="*/ 398 w 838"/>
                <a:gd name="T49" fmla="*/ 78 h 532"/>
                <a:gd name="T50" fmla="*/ 422 w 838"/>
                <a:gd name="T51" fmla="*/ 76 h 532"/>
                <a:gd name="T52" fmla="*/ 470 w 838"/>
                <a:gd name="T53" fmla="*/ 110 h 532"/>
                <a:gd name="T54" fmla="*/ 518 w 838"/>
                <a:gd name="T55" fmla="*/ 166 h 532"/>
                <a:gd name="T56" fmla="*/ 546 w 838"/>
                <a:gd name="T57" fmla="*/ 134 h 532"/>
                <a:gd name="T58" fmla="*/ 572 w 838"/>
                <a:gd name="T59" fmla="*/ 140 h 532"/>
                <a:gd name="T60" fmla="*/ 606 w 838"/>
                <a:gd name="T61" fmla="*/ 184 h 532"/>
                <a:gd name="T62" fmla="*/ 664 w 838"/>
                <a:gd name="T63" fmla="*/ 204 h 532"/>
                <a:gd name="T64" fmla="*/ 684 w 838"/>
                <a:gd name="T65" fmla="*/ 186 h 532"/>
                <a:gd name="T66" fmla="*/ 684 w 838"/>
                <a:gd name="T67" fmla="*/ 168 h 532"/>
                <a:gd name="T68" fmla="*/ 724 w 838"/>
                <a:gd name="T69" fmla="*/ 146 h 532"/>
                <a:gd name="T70" fmla="*/ 742 w 838"/>
                <a:gd name="T71" fmla="*/ 132 h 532"/>
                <a:gd name="T72" fmla="*/ 756 w 838"/>
                <a:gd name="T73" fmla="*/ 154 h 532"/>
                <a:gd name="T74" fmla="*/ 806 w 838"/>
                <a:gd name="T75" fmla="*/ 188 h 532"/>
                <a:gd name="T76" fmla="*/ 838 w 838"/>
                <a:gd name="T77" fmla="*/ 228 h 532"/>
                <a:gd name="T78" fmla="*/ 818 w 838"/>
                <a:gd name="T79" fmla="*/ 272 h 532"/>
                <a:gd name="T80" fmla="*/ 802 w 838"/>
                <a:gd name="T81" fmla="*/ 308 h 532"/>
                <a:gd name="T82" fmla="*/ 778 w 838"/>
                <a:gd name="T83" fmla="*/ 300 h 532"/>
                <a:gd name="T84" fmla="*/ 770 w 838"/>
                <a:gd name="T85" fmla="*/ 258 h 532"/>
                <a:gd name="T86" fmla="*/ 744 w 838"/>
                <a:gd name="T87" fmla="*/ 242 h 532"/>
                <a:gd name="T88" fmla="*/ 716 w 838"/>
                <a:gd name="T89" fmla="*/ 282 h 532"/>
                <a:gd name="T90" fmla="*/ 686 w 838"/>
                <a:gd name="T91" fmla="*/ 346 h 532"/>
                <a:gd name="T92" fmla="*/ 632 w 838"/>
                <a:gd name="T93" fmla="*/ 368 h 532"/>
                <a:gd name="T94" fmla="*/ 618 w 838"/>
                <a:gd name="T95" fmla="*/ 410 h 532"/>
                <a:gd name="T96" fmla="*/ 638 w 838"/>
                <a:gd name="T97" fmla="*/ 444 h 532"/>
                <a:gd name="T98" fmla="*/ 588 w 838"/>
                <a:gd name="T99" fmla="*/ 456 h 532"/>
                <a:gd name="T100" fmla="*/ 540 w 838"/>
                <a:gd name="T101" fmla="*/ 438 h 532"/>
                <a:gd name="T102" fmla="*/ 502 w 838"/>
                <a:gd name="T103" fmla="*/ 456 h 532"/>
                <a:gd name="T104" fmla="*/ 476 w 838"/>
                <a:gd name="T105" fmla="*/ 530 h 5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838" h="532">
                  <a:moveTo>
                    <a:pt x="464" y="532"/>
                  </a:moveTo>
                  <a:lnTo>
                    <a:pt x="464" y="532"/>
                  </a:lnTo>
                  <a:lnTo>
                    <a:pt x="452" y="520"/>
                  </a:lnTo>
                  <a:lnTo>
                    <a:pt x="436" y="508"/>
                  </a:lnTo>
                  <a:lnTo>
                    <a:pt x="410" y="492"/>
                  </a:lnTo>
                  <a:lnTo>
                    <a:pt x="402" y="482"/>
                  </a:lnTo>
                  <a:lnTo>
                    <a:pt x="404" y="450"/>
                  </a:lnTo>
                  <a:lnTo>
                    <a:pt x="402" y="438"/>
                  </a:lnTo>
                  <a:lnTo>
                    <a:pt x="398" y="426"/>
                  </a:lnTo>
                  <a:lnTo>
                    <a:pt x="388" y="416"/>
                  </a:lnTo>
                  <a:lnTo>
                    <a:pt x="382" y="410"/>
                  </a:lnTo>
                  <a:lnTo>
                    <a:pt x="376" y="398"/>
                  </a:lnTo>
                  <a:lnTo>
                    <a:pt x="348" y="368"/>
                  </a:lnTo>
                  <a:lnTo>
                    <a:pt x="346" y="366"/>
                  </a:lnTo>
                  <a:lnTo>
                    <a:pt x="344" y="326"/>
                  </a:lnTo>
                  <a:lnTo>
                    <a:pt x="336" y="318"/>
                  </a:lnTo>
                  <a:lnTo>
                    <a:pt x="330" y="314"/>
                  </a:lnTo>
                  <a:lnTo>
                    <a:pt x="324" y="314"/>
                  </a:lnTo>
                  <a:lnTo>
                    <a:pt x="318" y="314"/>
                  </a:lnTo>
                  <a:lnTo>
                    <a:pt x="312" y="322"/>
                  </a:lnTo>
                  <a:lnTo>
                    <a:pt x="308" y="328"/>
                  </a:lnTo>
                  <a:lnTo>
                    <a:pt x="300" y="346"/>
                  </a:lnTo>
                  <a:lnTo>
                    <a:pt x="296" y="346"/>
                  </a:lnTo>
                  <a:lnTo>
                    <a:pt x="270" y="320"/>
                  </a:lnTo>
                  <a:lnTo>
                    <a:pt x="258" y="308"/>
                  </a:lnTo>
                  <a:lnTo>
                    <a:pt x="246" y="300"/>
                  </a:lnTo>
                  <a:lnTo>
                    <a:pt x="228" y="296"/>
                  </a:lnTo>
                  <a:lnTo>
                    <a:pt x="216" y="292"/>
                  </a:lnTo>
                  <a:lnTo>
                    <a:pt x="206" y="288"/>
                  </a:lnTo>
                  <a:lnTo>
                    <a:pt x="200" y="280"/>
                  </a:lnTo>
                  <a:lnTo>
                    <a:pt x="194" y="274"/>
                  </a:lnTo>
                  <a:lnTo>
                    <a:pt x="192" y="264"/>
                  </a:lnTo>
                  <a:lnTo>
                    <a:pt x="186" y="240"/>
                  </a:lnTo>
                  <a:lnTo>
                    <a:pt x="180" y="224"/>
                  </a:lnTo>
                  <a:lnTo>
                    <a:pt x="170" y="210"/>
                  </a:lnTo>
                  <a:lnTo>
                    <a:pt x="156" y="190"/>
                  </a:lnTo>
                  <a:lnTo>
                    <a:pt x="152" y="174"/>
                  </a:lnTo>
                  <a:lnTo>
                    <a:pt x="144" y="172"/>
                  </a:lnTo>
                  <a:lnTo>
                    <a:pt x="112" y="200"/>
                  </a:lnTo>
                  <a:lnTo>
                    <a:pt x="98" y="226"/>
                  </a:lnTo>
                  <a:lnTo>
                    <a:pt x="90" y="220"/>
                  </a:lnTo>
                  <a:lnTo>
                    <a:pt x="86" y="214"/>
                  </a:lnTo>
                  <a:lnTo>
                    <a:pt x="80" y="200"/>
                  </a:lnTo>
                  <a:lnTo>
                    <a:pt x="76" y="186"/>
                  </a:lnTo>
                  <a:lnTo>
                    <a:pt x="74" y="182"/>
                  </a:lnTo>
                  <a:lnTo>
                    <a:pt x="72" y="178"/>
                  </a:lnTo>
                  <a:lnTo>
                    <a:pt x="60" y="152"/>
                  </a:lnTo>
                  <a:lnTo>
                    <a:pt x="60" y="116"/>
                  </a:lnTo>
                  <a:lnTo>
                    <a:pt x="48" y="100"/>
                  </a:lnTo>
                  <a:lnTo>
                    <a:pt x="36" y="88"/>
                  </a:lnTo>
                  <a:lnTo>
                    <a:pt x="12" y="68"/>
                  </a:lnTo>
                  <a:lnTo>
                    <a:pt x="6" y="66"/>
                  </a:lnTo>
                  <a:lnTo>
                    <a:pt x="2" y="64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4" y="38"/>
                  </a:lnTo>
                  <a:lnTo>
                    <a:pt x="8" y="32"/>
                  </a:lnTo>
                  <a:lnTo>
                    <a:pt x="14" y="30"/>
                  </a:lnTo>
                  <a:lnTo>
                    <a:pt x="28" y="40"/>
                  </a:lnTo>
                  <a:lnTo>
                    <a:pt x="42" y="50"/>
                  </a:lnTo>
                  <a:lnTo>
                    <a:pt x="58" y="56"/>
                  </a:lnTo>
                  <a:lnTo>
                    <a:pt x="68" y="60"/>
                  </a:lnTo>
                  <a:lnTo>
                    <a:pt x="78" y="60"/>
                  </a:lnTo>
                  <a:lnTo>
                    <a:pt x="88" y="52"/>
                  </a:lnTo>
                  <a:lnTo>
                    <a:pt x="98" y="42"/>
                  </a:lnTo>
                  <a:lnTo>
                    <a:pt x="108" y="32"/>
                  </a:lnTo>
                  <a:lnTo>
                    <a:pt x="118" y="24"/>
                  </a:lnTo>
                  <a:lnTo>
                    <a:pt x="128" y="8"/>
                  </a:lnTo>
                  <a:lnTo>
                    <a:pt x="134" y="4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2" y="4"/>
                  </a:lnTo>
                  <a:lnTo>
                    <a:pt x="158" y="10"/>
                  </a:lnTo>
                  <a:lnTo>
                    <a:pt x="166" y="22"/>
                  </a:lnTo>
                  <a:lnTo>
                    <a:pt x="168" y="32"/>
                  </a:lnTo>
                  <a:lnTo>
                    <a:pt x="172" y="42"/>
                  </a:lnTo>
                  <a:lnTo>
                    <a:pt x="180" y="52"/>
                  </a:lnTo>
                  <a:lnTo>
                    <a:pt x="188" y="60"/>
                  </a:lnTo>
                  <a:lnTo>
                    <a:pt x="198" y="68"/>
                  </a:lnTo>
                  <a:lnTo>
                    <a:pt x="210" y="74"/>
                  </a:lnTo>
                  <a:lnTo>
                    <a:pt x="224" y="78"/>
                  </a:lnTo>
                  <a:lnTo>
                    <a:pt x="238" y="82"/>
                  </a:lnTo>
                  <a:lnTo>
                    <a:pt x="294" y="66"/>
                  </a:lnTo>
                  <a:lnTo>
                    <a:pt x="340" y="26"/>
                  </a:lnTo>
                  <a:lnTo>
                    <a:pt x="350" y="30"/>
                  </a:lnTo>
                  <a:lnTo>
                    <a:pt x="348" y="46"/>
                  </a:lnTo>
                  <a:lnTo>
                    <a:pt x="348" y="54"/>
                  </a:lnTo>
                  <a:lnTo>
                    <a:pt x="348" y="64"/>
                  </a:lnTo>
                  <a:lnTo>
                    <a:pt x="352" y="72"/>
                  </a:lnTo>
                  <a:lnTo>
                    <a:pt x="358" y="80"/>
                  </a:lnTo>
                  <a:lnTo>
                    <a:pt x="366" y="84"/>
                  </a:lnTo>
                  <a:lnTo>
                    <a:pt x="380" y="86"/>
                  </a:lnTo>
                  <a:lnTo>
                    <a:pt x="388" y="82"/>
                  </a:lnTo>
                  <a:lnTo>
                    <a:pt x="398" y="78"/>
                  </a:lnTo>
                  <a:lnTo>
                    <a:pt x="404" y="74"/>
                  </a:lnTo>
                  <a:lnTo>
                    <a:pt x="410" y="72"/>
                  </a:lnTo>
                  <a:lnTo>
                    <a:pt x="416" y="74"/>
                  </a:lnTo>
                  <a:lnTo>
                    <a:pt x="422" y="76"/>
                  </a:lnTo>
                  <a:lnTo>
                    <a:pt x="434" y="88"/>
                  </a:lnTo>
                  <a:lnTo>
                    <a:pt x="446" y="102"/>
                  </a:lnTo>
                  <a:lnTo>
                    <a:pt x="470" y="110"/>
                  </a:lnTo>
                  <a:lnTo>
                    <a:pt x="478" y="122"/>
                  </a:lnTo>
                  <a:lnTo>
                    <a:pt x="488" y="136"/>
                  </a:lnTo>
                  <a:lnTo>
                    <a:pt x="500" y="152"/>
                  </a:lnTo>
                  <a:lnTo>
                    <a:pt x="518" y="166"/>
                  </a:lnTo>
                  <a:lnTo>
                    <a:pt x="526" y="166"/>
                  </a:lnTo>
                  <a:lnTo>
                    <a:pt x="536" y="156"/>
                  </a:lnTo>
                  <a:lnTo>
                    <a:pt x="542" y="144"/>
                  </a:lnTo>
                  <a:lnTo>
                    <a:pt x="546" y="134"/>
                  </a:lnTo>
                  <a:lnTo>
                    <a:pt x="550" y="122"/>
                  </a:lnTo>
                  <a:lnTo>
                    <a:pt x="568" y="128"/>
                  </a:lnTo>
                  <a:lnTo>
                    <a:pt x="572" y="140"/>
                  </a:lnTo>
                  <a:lnTo>
                    <a:pt x="580" y="154"/>
                  </a:lnTo>
                  <a:lnTo>
                    <a:pt x="592" y="168"/>
                  </a:lnTo>
                  <a:lnTo>
                    <a:pt x="606" y="180"/>
                  </a:lnTo>
                  <a:lnTo>
                    <a:pt x="606" y="184"/>
                  </a:lnTo>
                  <a:lnTo>
                    <a:pt x="632" y="206"/>
                  </a:lnTo>
                  <a:lnTo>
                    <a:pt x="664" y="204"/>
                  </a:lnTo>
                  <a:lnTo>
                    <a:pt x="670" y="196"/>
                  </a:lnTo>
                  <a:lnTo>
                    <a:pt x="678" y="190"/>
                  </a:lnTo>
                  <a:lnTo>
                    <a:pt x="680" y="188"/>
                  </a:lnTo>
                  <a:lnTo>
                    <a:pt x="684" y="186"/>
                  </a:lnTo>
                  <a:lnTo>
                    <a:pt x="690" y="180"/>
                  </a:lnTo>
                  <a:lnTo>
                    <a:pt x="690" y="172"/>
                  </a:lnTo>
                  <a:lnTo>
                    <a:pt x="684" y="168"/>
                  </a:lnTo>
                  <a:lnTo>
                    <a:pt x="684" y="164"/>
                  </a:lnTo>
                  <a:lnTo>
                    <a:pt x="688" y="160"/>
                  </a:lnTo>
                  <a:lnTo>
                    <a:pt x="700" y="154"/>
                  </a:lnTo>
                  <a:lnTo>
                    <a:pt x="724" y="146"/>
                  </a:lnTo>
                  <a:lnTo>
                    <a:pt x="730" y="142"/>
                  </a:lnTo>
                  <a:lnTo>
                    <a:pt x="734" y="140"/>
                  </a:lnTo>
                  <a:lnTo>
                    <a:pt x="742" y="132"/>
                  </a:lnTo>
                  <a:lnTo>
                    <a:pt x="744" y="134"/>
                  </a:lnTo>
                  <a:lnTo>
                    <a:pt x="746" y="136"/>
                  </a:lnTo>
                  <a:lnTo>
                    <a:pt x="750" y="144"/>
                  </a:lnTo>
                  <a:lnTo>
                    <a:pt x="756" y="154"/>
                  </a:lnTo>
                  <a:lnTo>
                    <a:pt x="762" y="158"/>
                  </a:lnTo>
                  <a:lnTo>
                    <a:pt x="770" y="162"/>
                  </a:lnTo>
                  <a:lnTo>
                    <a:pt x="806" y="188"/>
                  </a:lnTo>
                  <a:lnTo>
                    <a:pt x="838" y="194"/>
                  </a:lnTo>
                  <a:lnTo>
                    <a:pt x="838" y="204"/>
                  </a:lnTo>
                  <a:lnTo>
                    <a:pt x="838" y="220"/>
                  </a:lnTo>
                  <a:lnTo>
                    <a:pt x="838" y="228"/>
                  </a:lnTo>
                  <a:lnTo>
                    <a:pt x="836" y="236"/>
                  </a:lnTo>
                  <a:lnTo>
                    <a:pt x="834" y="242"/>
                  </a:lnTo>
                  <a:lnTo>
                    <a:pt x="828" y="246"/>
                  </a:lnTo>
                  <a:lnTo>
                    <a:pt x="818" y="272"/>
                  </a:lnTo>
                  <a:lnTo>
                    <a:pt x="812" y="306"/>
                  </a:lnTo>
                  <a:lnTo>
                    <a:pt x="802" y="308"/>
                  </a:lnTo>
                  <a:lnTo>
                    <a:pt x="800" y="302"/>
                  </a:lnTo>
                  <a:lnTo>
                    <a:pt x="796" y="300"/>
                  </a:lnTo>
                  <a:lnTo>
                    <a:pt x="792" y="298"/>
                  </a:lnTo>
                  <a:lnTo>
                    <a:pt x="788" y="298"/>
                  </a:lnTo>
                  <a:lnTo>
                    <a:pt x="778" y="300"/>
                  </a:lnTo>
                  <a:lnTo>
                    <a:pt x="774" y="302"/>
                  </a:lnTo>
                  <a:lnTo>
                    <a:pt x="770" y="300"/>
                  </a:lnTo>
                  <a:lnTo>
                    <a:pt x="770" y="258"/>
                  </a:lnTo>
                  <a:lnTo>
                    <a:pt x="762" y="248"/>
                  </a:lnTo>
                  <a:lnTo>
                    <a:pt x="756" y="244"/>
                  </a:lnTo>
                  <a:lnTo>
                    <a:pt x="750" y="242"/>
                  </a:lnTo>
                  <a:lnTo>
                    <a:pt x="744" y="242"/>
                  </a:lnTo>
                  <a:lnTo>
                    <a:pt x="738" y="244"/>
                  </a:lnTo>
                  <a:lnTo>
                    <a:pt x="732" y="250"/>
                  </a:lnTo>
                  <a:lnTo>
                    <a:pt x="722" y="264"/>
                  </a:lnTo>
                  <a:lnTo>
                    <a:pt x="716" y="282"/>
                  </a:lnTo>
                  <a:lnTo>
                    <a:pt x="708" y="302"/>
                  </a:lnTo>
                  <a:lnTo>
                    <a:pt x="698" y="320"/>
                  </a:lnTo>
                  <a:lnTo>
                    <a:pt x="690" y="340"/>
                  </a:lnTo>
                  <a:lnTo>
                    <a:pt x="686" y="346"/>
                  </a:lnTo>
                  <a:lnTo>
                    <a:pt x="680" y="354"/>
                  </a:lnTo>
                  <a:lnTo>
                    <a:pt x="666" y="362"/>
                  </a:lnTo>
                  <a:lnTo>
                    <a:pt x="652" y="366"/>
                  </a:lnTo>
                  <a:lnTo>
                    <a:pt x="632" y="368"/>
                  </a:lnTo>
                  <a:lnTo>
                    <a:pt x="624" y="372"/>
                  </a:lnTo>
                  <a:lnTo>
                    <a:pt x="622" y="374"/>
                  </a:lnTo>
                  <a:lnTo>
                    <a:pt x="620" y="378"/>
                  </a:lnTo>
                  <a:lnTo>
                    <a:pt x="618" y="390"/>
                  </a:lnTo>
                  <a:lnTo>
                    <a:pt x="618" y="410"/>
                  </a:lnTo>
                  <a:lnTo>
                    <a:pt x="644" y="432"/>
                  </a:lnTo>
                  <a:lnTo>
                    <a:pt x="642" y="438"/>
                  </a:lnTo>
                  <a:lnTo>
                    <a:pt x="638" y="444"/>
                  </a:lnTo>
                  <a:lnTo>
                    <a:pt x="628" y="454"/>
                  </a:lnTo>
                  <a:lnTo>
                    <a:pt x="620" y="456"/>
                  </a:lnTo>
                  <a:lnTo>
                    <a:pt x="610" y="456"/>
                  </a:lnTo>
                  <a:lnTo>
                    <a:pt x="588" y="456"/>
                  </a:lnTo>
                  <a:lnTo>
                    <a:pt x="570" y="452"/>
                  </a:lnTo>
                  <a:lnTo>
                    <a:pt x="556" y="448"/>
                  </a:lnTo>
                  <a:lnTo>
                    <a:pt x="548" y="442"/>
                  </a:lnTo>
                  <a:lnTo>
                    <a:pt x="540" y="438"/>
                  </a:lnTo>
                  <a:lnTo>
                    <a:pt x="532" y="436"/>
                  </a:lnTo>
                  <a:lnTo>
                    <a:pt x="526" y="438"/>
                  </a:lnTo>
                  <a:lnTo>
                    <a:pt x="520" y="440"/>
                  </a:lnTo>
                  <a:lnTo>
                    <a:pt x="514" y="446"/>
                  </a:lnTo>
                  <a:lnTo>
                    <a:pt x="502" y="456"/>
                  </a:lnTo>
                  <a:lnTo>
                    <a:pt x="480" y="520"/>
                  </a:lnTo>
                  <a:lnTo>
                    <a:pt x="476" y="530"/>
                  </a:lnTo>
                  <a:lnTo>
                    <a:pt x="464" y="532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5" name="Freeform 38"/>
            <p:cNvSpPr>
              <a:spLocks/>
            </p:cNvSpPr>
            <p:nvPr/>
          </p:nvSpPr>
          <p:spPr bwMode="auto">
            <a:xfrm>
              <a:off x="6727864" y="285753"/>
              <a:ext cx="1768485" cy="1581160"/>
            </a:xfrm>
            <a:custGeom>
              <a:avLst/>
              <a:gdLst>
                <a:gd name="T0" fmla="*/ 750 w 1114"/>
                <a:gd name="T1" fmla="*/ 920 h 996"/>
                <a:gd name="T2" fmla="*/ 698 w 1114"/>
                <a:gd name="T3" fmla="*/ 952 h 996"/>
                <a:gd name="T4" fmla="*/ 656 w 1114"/>
                <a:gd name="T5" fmla="*/ 908 h 996"/>
                <a:gd name="T6" fmla="*/ 614 w 1114"/>
                <a:gd name="T7" fmla="*/ 872 h 996"/>
                <a:gd name="T8" fmla="*/ 568 w 1114"/>
                <a:gd name="T9" fmla="*/ 866 h 996"/>
                <a:gd name="T10" fmla="*/ 534 w 1114"/>
                <a:gd name="T11" fmla="*/ 824 h 996"/>
                <a:gd name="T12" fmla="*/ 488 w 1114"/>
                <a:gd name="T13" fmla="*/ 834 h 996"/>
                <a:gd name="T14" fmla="*/ 442 w 1114"/>
                <a:gd name="T15" fmla="*/ 860 h 996"/>
                <a:gd name="T16" fmla="*/ 360 w 1114"/>
                <a:gd name="T17" fmla="*/ 840 h 996"/>
                <a:gd name="T18" fmla="*/ 320 w 1114"/>
                <a:gd name="T19" fmla="*/ 790 h 996"/>
                <a:gd name="T20" fmla="*/ 288 w 1114"/>
                <a:gd name="T21" fmla="*/ 776 h 996"/>
                <a:gd name="T22" fmla="*/ 324 w 1114"/>
                <a:gd name="T23" fmla="*/ 756 h 996"/>
                <a:gd name="T24" fmla="*/ 288 w 1114"/>
                <a:gd name="T25" fmla="*/ 712 h 996"/>
                <a:gd name="T26" fmla="*/ 244 w 1114"/>
                <a:gd name="T27" fmla="*/ 716 h 996"/>
                <a:gd name="T28" fmla="*/ 220 w 1114"/>
                <a:gd name="T29" fmla="*/ 662 h 996"/>
                <a:gd name="T30" fmla="*/ 268 w 1114"/>
                <a:gd name="T31" fmla="*/ 592 h 996"/>
                <a:gd name="T32" fmla="*/ 304 w 1114"/>
                <a:gd name="T33" fmla="*/ 516 h 996"/>
                <a:gd name="T34" fmla="*/ 314 w 1114"/>
                <a:gd name="T35" fmla="*/ 550 h 996"/>
                <a:gd name="T36" fmla="*/ 358 w 1114"/>
                <a:gd name="T37" fmla="*/ 568 h 996"/>
                <a:gd name="T38" fmla="*/ 358 w 1114"/>
                <a:gd name="T39" fmla="*/ 484 h 996"/>
                <a:gd name="T40" fmla="*/ 360 w 1114"/>
                <a:gd name="T41" fmla="*/ 428 h 996"/>
                <a:gd name="T42" fmla="*/ 338 w 1114"/>
                <a:gd name="T43" fmla="*/ 348 h 996"/>
                <a:gd name="T44" fmla="*/ 362 w 1114"/>
                <a:gd name="T45" fmla="*/ 252 h 996"/>
                <a:gd name="T46" fmla="*/ 314 w 1114"/>
                <a:gd name="T47" fmla="*/ 158 h 996"/>
                <a:gd name="T48" fmla="*/ 252 w 1114"/>
                <a:gd name="T49" fmla="*/ 188 h 996"/>
                <a:gd name="T50" fmla="*/ 166 w 1114"/>
                <a:gd name="T51" fmla="*/ 218 h 996"/>
                <a:gd name="T52" fmla="*/ 130 w 1114"/>
                <a:gd name="T53" fmla="*/ 192 h 996"/>
                <a:gd name="T54" fmla="*/ 102 w 1114"/>
                <a:gd name="T55" fmla="*/ 126 h 996"/>
                <a:gd name="T56" fmla="*/ 44 w 1114"/>
                <a:gd name="T57" fmla="*/ 140 h 996"/>
                <a:gd name="T58" fmla="*/ 20 w 1114"/>
                <a:gd name="T59" fmla="*/ 96 h 996"/>
                <a:gd name="T60" fmla="*/ 72 w 1114"/>
                <a:gd name="T61" fmla="*/ 10 h 996"/>
                <a:gd name="T62" fmla="*/ 168 w 1114"/>
                <a:gd name="T63" fmla="*/ 16 h 996"/>
                <a:gd name="T64" fmla="*/ 282 w 1114"/>
                <a:gd name="T65" fmla="*/ 26 h 996"/>
                <a:gd name="T66" fmla="*/ 392 w 1114"/>
                <a:gd name="T67" fmla="*/ 184 h 996"/>
                <a:gd name="T68" fmla="*/ 458 w 1114"/>
                <a:gd name="T69" fmla="*/ 278 h 996"/>
                <a:gd name="T70" fmla="*/ 498 w 1114"/>
                <a:gd name="T71" fmla="*/ 330 h 996"/>
                <a:gd name="T72" fmla="*/ 570 w 1114"/>
                <a:gd name="T73" fmla="*/ 354 h 996"/>
                <a:gd name="T74" fmla="*/ 638 w 1114"/>
                <a:gd name="T75" fmla="*/ 366 h 996"/>
                <a:gd name="T76" fmla="*/ 716 w 1114"/>
                <a:gd name="T77" fmla="*/ 396 h 996"/>
                <a:gd name="T78" fmla="*/ 770 w 1114"/>
                <a:gd name="T79" fmla="*/ 448 h 996"/>
                <a:gd name="T80" fmla="*/ 814 w 1114"/>
                <a:gd name="T81" fmla="*/ 512 h 996"/>
                <a:gd name="T82" fmla="*/ 912 w 1114"/>
                <a:gd name="T83" fmla="*/ 486 h 996"/>
                <a:gd name="T84" fmla="*/ 990 w 1114"/>
                <a:gd name="T85" fmla="*/ 404 h 996"/>
                <a:gd name="T86" fmla="*/ 1084 w 1114"/>
                <a:gd name="T87" fmla="*/ 340 h 996"/>
                <a:gd name="T88" fmla="*/ 1084 w 1114"/>
                <a:gd name="T89" fmla="*/ 412 h 996"/>
                <a:gd name="T90" fmla="*/ 1112 w 1114"/>
                <a:gd name="T91" fmla="*/ 498 h 996"/>
                <a:gd name="T92" fmla="*/ 1096 w 1114"/>
                <a:gd name="T93" fmla="*/ 584 h 996"/>
                <a:gd name="T94" fmla="*/ 1088 w 1114"/>
                <a:gd name="T95" fmla="*/ 732 h 996"/>
                <a:gd name="T96" fmla="*/ 1028 w 1114"/>
                <a:gd name="T97" fmla="*/ 748 h 996"/>
                <a:gd name="T98" fmla="*/ 974 w 1114"/>
                <a:gd name="T99" fmla="*/ 772 h 996"/>
                <a:gd name="T100" fmla="*/ 942 w 1114"/>
                <a:gd name="T101" fmla="*/ 800 h 996"/>
                <a:gd name="T102" fmla="*/ 984 w 1114"/>
                <a:gd name="T103" fmla="*/ 910 h 996"/>
                <a:gd name="T104" fmla="*/ 972 w 1114"/>
                <a:gd name="T105" fmla="*/ 968 h 996"/>
                <a:gd name="T106" fmla="*/ 928 w 1114"/>
                <a:gd name="T107" fmla="*/ 924 h 996"/>
                <a:gd name="T108" fmla="*/ 904 w 1114"/>
                <a:gd name="T109" fmla="*/ 930 h 996"/>
                <a:gd name="T110" fmla="*/ 848 w 1114"/>
                <a:gd name="T111" fmla="*/ 972 h 996"/>
                <a:gd name="T112" fmla="*/ 812 w 1114"/>
                <a:gd name="T113" fmla="*/ 996 h 99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114" h="996">
                  <a:moveTo>
                    <a:pt x="812" y="996"/>
                  </a:moveTo>
                  <a:lnTo>
                    <a:pt x="812" y="996"/>
                  </a:lnTo>
                  <a:lnTo>
                    <a:pt x="772" y="958"/>
                  </a:lnTo>
                  <a:lnTo>
                    <a:pt x="760" y="936"/>
                  </a:lnTo>
                  <a:lnTo>
                    <a:pt x="754" y="926"/>
                  </a:lnTo>
                  <a:lnTo>
                    <a:pt x="750" y="920"/>
                  </a:lnTo>
                  <a:lnTo>
                    <a:pt x="742" y="916"/>
                  </a:lnTo>
                  <a:lnTo>
                    <a:pt x="736" y="912"/>
                  </a:lnTo>
                  <a:lnTo>
                    <a:pt x="726" y="910"/>
                  </a:lnTo>
                  <a:lnTo>
                    <a:pt x="716" y="912"/>
                  </a:lnTo>
                  <a:lnTo>
                    <a:pt x="698" y="952"/>
                  </a:lnTo>
                  <a:lnTo>
                    <a:pt x="692" y="950"/>
                  </a:lnTo>
                  <a:lnTo>
                    <a:pt x="684" y="946"/>
                  </a:lnTo>
                  <a:lnTo>
                    <a:pt x="672" y="932"/>
                  </a:lnTo>
                  <a:lnTo>
                    <a:pt x="664" y="918"/>
                  </a:lnTo>
                  <a:lnTo>
                    <a:pt x="660" y="910"/>
                  </a:lnTo>
                  <a:lnTo>
                    <a:pt x="656" y="908"/>
                  </a:lnTo>
                  <a:lnTo>
                    <a:pt x="654" y="904"/>
                  </a:lnTo>
                  <a:lnTo>
                    <a:pt x="650" y="896"/>
                  </a:lnTo>
                  <a:lnTo>
                    <a:pt x="628" y="892"/>
                  </a:lnTo>
                  <a:lnTo>
                    <a:pt x="620" y="880"/>
                  </a:lnTo>
                  <a:lnTo>
                    <a:pt x="614" y="872"/>
                  </a:lnTo>
                  <a:lnTo>
                    <a:pt x="608" y="868"/>
                  </a:lnTo>
                  <a:lnTo>
                    <a:pt x="602" y="864"/>
                  </a:lnTo>
                  <a:lnTo>
                    <a:pt x="588" y="862"/>
                  </a:lnTo>
                  <a:lnTo>
                    <a:pt x="572" y="860"/>
                  </a:lnTo>
                  <a:lnTo>
                    <a:pt x="568" y="866"/>
                  </a:lnTo>
                  <a:lnTo>
                    <a:pt x="554" y="870"/>
                  </a:lnTo>
                  <a:lnTo>
                    <a:pt x="544" y="870"/>
                  </a:lnTo>
                  <a:lnTo>
                    <a:pt x="538" y="866"/>
                  </a:lnTo>
                  <a:lnTo>
                    <a:pt x="536" y="860"/>
                  </a:lnTo>
                  <a:lnTo>
                    <a:pt x="534" y="852"/>
                  </a:lnTo>
                  <a:lnTo>
                    <a:pt x="534" y="842"/>
                  </a:lnTo>
                  <a:lnTo>
                    <a:pt x="534" y="824"/>
                  </a:lnTo>
                  <a:lnTo>
                    <a:pt x="526" y="816"/>
                  </a:lnTo>
                  <a:lnTo>
                    <a:pt x="520" y="814"/>
                  </a:lnTo>
                  <a:lnTo>
                    <a:pt x="514" y="812"/>
                  </a:lnTo>
                  <a:lnTo>
                    <a:pt x="506" y="812"/>
                  </a:lnTo>
                  <a:lnTo>
                    <a:pt x="488" y="834"/>
                  </a:lnTo>
                  <a:lnTo>
                    <a:pt x="474" y="842"/>
                  </a:lnTo>
                  <a:lnTo>
                    <a:pt x="468" y="848"/>
                  </a:lnTo>
                  <a:lnTo>
                    <a:pt x="460" y="852"/>
                  </a:lnTo>
                  <a:lnTo>
                    <a:pt x="452" y="858"/>
                  </a:lnTo>
                  <a:lnTo>
                    <a:pt x="442" y="860"/>
                  </a:lnTo>
                  <a:lnTo>
                    <a:pt x="422" y="866"/>
                  </a:lnTo>
                  <a:lnTo>
                    <a:pt x="404" y="868"/>
                  </a:lnTo>
                  <a:lnTo>
                    <a:pt x="380" y="858"/>
                  </a:lnTo>
                  <a:lnTo>
                    <a:pt x="372" y="852"/>
                  </a:lnTo>
                  <a:lnTo>
                    <a:pt x="364" y="846"/>
                  </a:lnTo>
                  <a:lnTo>
                    <a:pt x="360" y="840"/>
                  </a:lnTo>
                  <a:lnTo>
                    <a:pt x="354" y="832"/>
                  </a:lnTo>
                  <a:lnTo>
                    <a:pt x="348" y="814"/>
                  </a:lnTo>
                  <a:lnTo>
                    <a:pt x="336" y="796"/>
                  </a:lnTo>
                  <a:lnTo>
                    <a:pt x="332" y="792"/>
                  </a:lnTo>
                  <a:lnTo>
                    <a:pt x="330" y="790"/>
                  </a:lnTo>
                  <a:lnTo>
                    <a:pt x="320" y="790"/>
                  </a:lnTo>
                  <a:lnTo>
                    <a:pt x="304" y="788"/>
                  </a:lnTo>
                  <a:lnTo>
                    <a:pt x="302" y="790"/>
                  </a:lnTo>
                  <a:lnTo>
                    <a:pt x="294" y="786"/>
                  </a:lnTo>
                  <a:lnTo>
                    <a:pt x="290" y="782"/>
                  </a:lnTo>
                  <a:lnTo>
                    <a:pt x="288" y="776"/>
                  </a:lnTo>
                  <a:lnTo>
                    <a:pt x="286" y="770"/>
                  </a:lnTo>
                  <a:lnTo>
                    <a:pt x="294" y="768"/>
                  </a:lnTo>
                  <a:lnTo>
                    <a:pt x="304" y="766"/>
                  </a:lnTo>
                  <a:lnTo>
                    <a:pt x="314" y="762"/>
                  </a:lnTo>
                  <a:lnTo>
                    <a:pt x="324" y="756"/>
                  </a:lnTo>
                  <a:lnTo>
                    <a:pt x="322" y="736"/>
                  </a:lnTo>
                  <a:lnTo>
                    <a:pt x="318" y="722"/>
                  </a:lnTo>
                  <a:lnTo>
                    <a:pt x="310" y="708"/>
                  </a:lnTo>
                  <a:lnTo>
                    <a:pt x="296" y="708"/>
                  </a:lnTo>
                  <a:lnTo>
                    <a:pt x="288" y="712"/>
                  </a:lnTo>
                  <a:lnTo>
                    <a:pt x="284" y="720"/>
                  </a:lnTo>
                  <a:lnTo>
                    <a:pt x="278" y="732"/>
                  </a:lnTo>
                  <a:lnTo>
                    <a:pt x="270" y="732"/>
                  </a:lnTo>
                  <a:lnTo>
                    <a:pt x="264" y="730"/>
                  </a:lnTo>
                  <a:lnTo>
                    <a:pt x="252" y="724"/>
                  </a:lnTo>
                  <a:lnTo>
                    <a:pt x="244" y="716"/>
                  </a:lnTo>
                  <a:lnTo>
                    <a:pt x="234" y="712"/>
                  </a:lnTo>
                  <a:lnTo>
                    <a:pt x="232" y="702"/>
                  </a:lnTo>
                  <a:lnTo>
                    <a:pt x="228" y="696"/>
                  </a:lnTo>
                  <a:lnTo>
                    <a:pt x="220" y="686"/>
                  </a:lnTo>
                  <a:lnTo>
                    <a:pt x="220" y="662"/>
                  </a:lnTo>
                  <a:lnTo>
                    <a:pt x="232" y="650"/>
                  </a:lnTo>
                  <a:lnTo>
                    <a:pt x="244" y="640"/>
                  </a:lnTo>
                  <a:lnTo>
                    <a:pt x="260" y="616"/>
                  </a:lnTo>
                  <a:lnTo>
                    <a:pt x="264" y="602"/>
                  </a:lnTo>
                  <a:lnTo>
                    <a:pt x="268" y="592"/>
                  </a:lnTo>
                  <a:lnTo>
                    <a:pt x="274" y="582"/>
                  </a:lnTo>
                  <a:lnTo>
                    <a:pt x="280" y="572"/>
                  </a:lnTo>
                  <a:lnTo>
                    <a:pt x="292" y="556"/>
                  </a:lnTo>
                  <a:lnTo>
                    <a:pt x="298" y="546"/>
                  </a:lnTo>
                  <a:lnTo>
                    <a:pt x="302" y="536"/>
                  </a:lnTo>
                  <a:lnTo>
                    <a:pt x="304" y="516"/>
                  </a:lnTo>
                  <a:lnTo>
                    <a:pt x="308" y="518"/>
                  </a:lnTo>
                  <a:lnTo>
                    <a:pt x="312" y="520"/>
                  </a:lnTo>
                  <a:lnTo>
                    <a:pt x="316" y="528"/>
                  </a:lnTo>
                  <a:lnTo>
                    <a:pt x="316" y="538"/>
                  </a:lnTo>
                  <a:lnTo>
                    <a:pt x="314" y="550"/>
                  </a:lnTo>
                  <a:lnTo>
                    <a:pt x="316" y="556"/>
                  </a:lnTo>
                  <a:lnTo>
                    <a:pt x="318" y="562"/>
                  </a:lnTo>
                  <a:lnTo>
                    <a:pt x="322" y="568"/>
                  </a:lnTo>
                  <a:lnTo>
                    <a:pt x="330" y="572"/>
                  </a:lnTo>
                  <a:lnTo>
                    <a:pt x="348" y="572"/>
                  </a:lnTo>
                  <a:lnTo>
                    <a:pt x="358" y="568"/>
                  </a:lnTo>
                  <a:lnTo>
                    <a:pt x="366" y="562"/>
                  </a:lnTo>
                  <a:lnTo>
                    <a:pt x="368" y="524"/>
                  </a:lnTo>
                  <a:lnTo>
                    <a:pt x="368" y="508"/>
                  </a:lnTo>
                  <a:lnTo>
                    <a:pt x="366" y="494"/>
                  </a:lnTo>
                  <a:lnTo>
                    <a:pt x="358" y="484"/>
                  </a:lnTo>
                  <a:lnTo>
                    <a:pt x="352" y="474"/>
                  </a:lnTo>
                  <a:lnTo>
                    <a:pt x="348" y="466"/>
                  </a:lnTo>
                  <a:lnTo>
                    <a:pt x="348" y="458"/>
                  </a:lnTo>
                  <a:lnTo>
                    <a:pt x="350" y="452"/>
                  </a:lnTo>
                  <a:lnTo>
                    <a:pt x="352" y="444"/>
                  </a:lnTo>
                  <a:lnTo>
                    <a:pt x="360" y="428"/>
                  </a:lnTo>
                  <a:lnTo>
                    <a:pt x="358" y="410"/>
                  </a:lnTo>
                  <a:lnTo>
                    <a:pt x="352" y="392"/>
                  </a:lnTo>
                  <a:lnTo>
                    <a:pt x="346" y="380"/>
                  </a:lnTo>
                  <a:lnTo>
                    <a:pt x="340" y="372"/>
                  </a:lnTo>
                  <a:lnTo>
                    <a:pt x="338" y="348"/>
                  </a:lnTo>
                  <a:lnTo>
                    <a:pt x="350" y="320"/>
                  </a:lnTo>
                  <a:lnTo>
                    <a:pt x="352" y="306"/>
                  </a:lnTo>
                  <a:lnTo>
                    <a:pt x="354" y="294"/>
                  </a:lnTo>
                  <a:lnTo>
                    <a:pt x="364" y="268"/>
                  </a:lnTo>
                  <a:lnTo>
                    <a:pt x="362" y="252"/>
                  </a:lnTo>
                  <a:lnTo>
                    <a:pt x="360" y="236"/>
                  </a:lnTo>
                  <a:lnTo>
                    <a:pt x="356" y="218"/>
                  </a:lnTo>
                  <a:lnTo>
                    <a:pt x="350" y="202"/>
                  </a:lnTo>
                  <a:lnTo>
                    <a:pt x="342" y="188"/>
                  </a:lnTo>
                  <a:lnTo>
                    <a:pt x="334" y="174"/>
                  </a:lnTo>
                  <a:lnTo>
                    <a:pt x="324" y="164"/>
                  </a:lnTo>
                  <a:lnTo>
                    <a:pt x="314" y="158"/>
                  </a:lnTo>
                  <a:lnTo>
                    <a:pt x="296" y="158"/>
                  </a:lnTo>
                  <a:lnTo>
                    <a:pt x="284" y="160"/>
                  </a:lnTo>
                  <a:lnTo>
                    <a:pt x="272" y="164"/>
                  </a:lnTo>
                  <a:lnTo>
                    <a:pt x="262" y="172"/>
                  </a:lnTo>
                  <a:lnTo>
                    <a:pt x="252" y="188"/>
                  </a:lnTo>
                  <a:lnTo>
                    <a:pt x="244" y="198"/>
                  </a:lnTo>
                  <a:lnTo>
                    <a:pt x="234" y="204"/>
                  </a:lnTo>
                  <a:lnTo>
                    <a:pt x="216" y="208"/>
                  </a:lnTo>
                  <a:lnTo>
                    <a:pt x="198" y="210"/>
                  </a:lnTo>
                  <a:lnTo>
                    <a:pt x="182" y="214"/>
                  </a:lnTo>
                  <a:lnTo>
                    <a:pt x="166" y="218"/>
                  </a:lnTo>
                  <a:lnTo>
                    <a:pt x="152" y="222"/>
                  </a:lnTo>
                  <a:lnTo>
                    <a:pt x="144" y="218"/>
                  </a:lnTo>
                  <a:lnTo>
                    <a:pt x="138" y="212"/>
                  </a:lnTo>
                  <a:lnTo>
                    <a:pt x="134" y="208"/>
                  </a:lnTo>
                  <a:lnTo>
                    <a:pt x="132" y="202"/>
                  </a:lnTo>
                  <a:lnTo>
                    <a:pt x="130" y="192"/>
                  </a:lnTo>
                  <a:lnTo>
                    <a:pt x="128" y="184"/>
                  </a:lnTo>
                  <a:lnTo>
                    <a:pt x="124" y="164"/>
                  </a:lnTo>
                  <a:lnTo>
                    <a:pt x="118" y="148"/>
                  </a:lnTo>
                  <a:lnTo>
                    <a:pt x="110" y="136"/>
                  </a:lnTo>
                  <a:lnTo>
                    <a:pt x="102" y="126"/>
                  </a:lnTo>
                  <a:lnTo>
                    <a:pt x="86" y="120"/>
                  </a:lnTo>
                  <a:lnTo>
                    <a:pt x="72" y="116"/>
                  </a:lnTo>
                  <a:lnTo>
                    <a:pt x="62" y="114"/>
                  </a:lnTo>
                  <a:lnTo>
                    <a:pt x="54" y="116"/>
                  </a:lnTo>
                  <a:lnTo>
                    <a:pt x="48" y="122"/>
                  </a:lnTo>
                  <a:lnTo>
                    <a:pt x="46" y="130"/>
                  </a:lnTo>
                  <a:lnTo>
                    <a:pt x="44" y="140"/>
                  </a:lnTo>
                  <a:lnTo>
                    <a:pt x="44" y="156"/>
                  </a:lnTo>
                  <a:lnTo>
                    <a:pt x="0" y="124"/>
                  </a:lnTo>
                  <a:lnTo>
                    <a:pt x="0" y="118"/>
                  </a:lnTo>
                  <a:lnTo>
                    <a:pt x="20" y="96"/>
                  </a:lnTo>
                  <a:lnTo>
                    <a:pt x="24" y="58"/>
                  </a:lnTo>
                  <a:lnTo>
                    <a:pt x="10" y="46"/>
                  </a:lnTo>
                  <a:lnTo>
                    <a:pt x="72" y="10"/>
                  </a:lnTo>
                  <a:lnTo>
                    <a:pt x="88" y="4"/>
                  </a:lnTo>
                  <a:lnTo>
                    <a:pt x="104" y="0"/>
                  </a:lnTo>
                  <a:lnTo>
                    <a:pt x="122" y="0"/>
                  </a:lnTo>
                  <a:lnTo>
                    <a:pt x="142" y="2"/>
                  </a:lnTo>
                  <a:lnTo>
                    <a:pt x="156" y="10"/>
                  </a:lnTo>
                  <a:lnTo>
                    <a:pt x="168" y="16"/>
                  </a:lnTo>
                  <a:lnTo>
                    <a:pt x="184" y="18"/>
                  </a:lnTo>
                  <a:lnTo>
                    <a:pt x="204" y="20"/>
                  </a:lnTo>
                  <a:lnTo>
                    <a:pt x="224" y="16"/>
                  </a:lnTo>
                  <a:lnTo>
                    <a:pt x="240" y="14"/>
                  </a:lnTo>
                  <a:lnTo>
                    <a:pt x="258" y="18"/>
                  </a:lnTo>
                  <a:lnTo>
                    <a:pt x="282" y="26"/>
                  </a:lnTo>
                  <a:lnTo>
                    <a:pt x="324" y="78"/>
                  </a:lnTo>
                  <a:lnTo>
                    <a:pt x="348" y="106"/>
                  </a:lnTo>
                  <a:lnTo>
                    <a:pt x="374" y="136"/>
                  </a:lnTo>
                  <a:lnTo>
                    <a:pt x="392" y="184"/>
                  </a:lnTo>
                  <a:lnTo>
                    <a:pt x="436" y="222"/>
                  </a:lnTo>
                  <a:lnTo>
                    <a:pt x="446" y="236"/>
                  </a:lnTo>
                  <a:lnTo>
                    <a:pt x="452" y="246"/>
                  </a:lnTo>
                  <a:lnTo>
                    <a:pt x="456" y="258"/>
                  </a:lnTo>
                  <a:lnTo>
                    <a:pt x="458" y="278"/>
                  </a:lnTo>
                  <a:lnTo>
                    <a:pt x="464" y="284"/>
                  </a:lnTo>
                  <a:lnTo>
                    <a:pt x="470" y="290"/>
                  </a:lnTo>
                  <a:lnTo>
                    <a:pt x="492" y="306"/>
                  </a:lnTo>
                  <a:lnTo>
                    <a:pt x="496" y="314"/>
                  </a:lnTo>
                  <a:lnTo>
                    <a:pt x="498" y="330"/>
                  </a:lnTo>
                  <a:lnTo>
                    <a:pt x="504" y="354"/>
                  </a:lnTo>
                  <a:lnTo>
                    <a:pt x="514" y="358"/>
                  </a:lnTo>
                  <a:lnTo>
                    <a:pt x="532" y="358"/>
                  </a:lnTo>
                  <a:lnTo>
                    <a:pt x="552" y="356"/>
                  </a:lnTo>
                  <a:lnTo>
                    <a:pt x="570" y="354"/>
                  </a:lnTo>
                  <a:lnTo>
                    <a:pt x="580" y="354"/>
                  </a:lnTo>
                  <a:lnTo>
                    <a:pt x="588" y="354"/>
                  </a:lnTo>
                  <a:lnTo>
                    <a:pt x="600" y="358"/>
                  </a:lnTo>
                  <a:lnTo>
                    <a:pt x="614" y="366"/>
                  </a:lnTo>
                  <a:lnTo>
                    <a:pt x="638" y="366"/>
                  </a:lnTo>
                  <a:lnTo>
                    <a:pt x="642" y="362"/>
                  </a:lnTo>
                  <a:lnTo>
                    <a:pt x="646" y="360"/>
                  </a:lnTo>
                  <a:lnTo>
                    <a:pt x="662" y="358"/>
                  </a:lnTo>
                  <a:lnTo>
                    <a:pt x="704" y="396"/>
                  </a:lnTo>
                  <a:lnTo>
                    <a:pt x="716" y="396"/>
                  </a:lnTo>
                  <a:lnTo>
                    <a:pt x="728" y="396"/>
                  </a:lnTo>
                  <a:lnTo>
                    <a:pt x="740" y="400"/>
                  </a:lnTo>
                  <a:lnTo>
                    <a:pt x="748" y="404"/>
                  </a:lnTo>
                  <a:lnTo>
                    <a:pt x="754" y="410"/>
                  </a:lnTo>
                  <a:lnTo>
                    <a:pt x="770" y="448"/>
                  </a:lnTo>
                  <a:lnTo>
                    <a:pt x="772" y="458"/>
                  </a:lnTo>
                  <a:lnTo>
                    <a:pt x="778" y="470"/>
                  </a:lnTo>
                  <a:lnTo>
                    <a:pt x="784" y="484"/>
                  </a:lnTo>
                  <a:lnTo>
                    <a:pt x="792" y="496"/>
                  </a:lnTo>
                  <a:lnTo>
                    <a:pt x="802" y="506"/>
                  </a:lnTo>
                  <a:lnTo>
                    <a:pt x="808" y="510"/>
                  </a:lnTo>
                  <a:lnTo>
                    <a:pt x="814" y="512"/>
                  </a:lnTo>
                  <a:lnTo>
                    <a:pt x="822" y="514"/>
                  </a:lnTo>
                  <a:lnTo>
                    <a:pt x="830" y="512"/>
                  </a:lnTo>
                  <a:lnTo>
                    <a:pt x="838" y="510"/>
                  </a:lnTo>
                  <a:lnTo>
                    <a:pt x="846" y="506"/>
                  </a:lnTo>
                  <a:lnTo>
                    <a:pt x="878" y="498"/>
                  </a:lnTo>
                  <a:lnTo>
                    <a:pt x="912" y="486"/>
                  </a:lnTo>
                  <a:lnTo>
                    <a:pt x="928" y="476"/>
                  </a:lnTo>
                  <a:lnTo>
                    <a:pt x="942" y="454"/>
                  </a:lnTo>
                  <a:lnTo>
                    <a:pt x="956" y="436"/>
                  </a:lnTo>
                  <a:lnTo>
                    <a:pt x="972" y="420"/>
                  </a:lnTo>
                  <a:lnTo>
                    <a:pt x="990" y="404"/>
                  </a:lnTo>
                  <a:lnTo>
                    <a:pt x="1016" y="376"/>
                  </a:lnTo>
                  <a:lnTo>
                    <a:pt x="1064" y="336"/>
                  </a:lnTo>
                  <a:lnTo>
                    <a:pt x="1078" y="338"/>
                  </a:lnTo>
                  <a:lnTo>
                    <a:pt x="1084" y="340"/>
                  </a:lnTo>
                  <a:lnTo>
                    <a:pt x="1086" y="342"/>
                  </a:lnTo>
                  <a:lnTo>
                    <a:pt x="1088" y="346"/>
                  </a:lnTo>
                  <a:lnTo>
                    <a:pt x="1086" y="350"/>
                  </a:lnTo>
                  <a:lnTo>
                    <a:pt x="1084" y="370"/>
                  </a:lnTo>
                  <a:lnTo>
                    <a:pt x="1084" y="412"/>
                  </a:lnTo>
                  <a:lnTo>
                    <a:pt x="1100" y="428"/>
                  </a:lnTo>
                  <a:lnTo>
                    <a:pt x="1108" y="442"/>
                  </a:lnTo>
                  <a:lnTo>
                    <a:pt x="1112" y="448"/>
                  </a:lnTo>
                  <a:lnTo>
                    <a:pt x="1114" y="456"/>
                  </a:lnTo>
                  <a:lnTo>
                    <a:pt x="1112" y="498"/>
                  </a:lnTo>
                  <a:lnTo>
                    <a:pt x="1102" y="524"/>
                  </a:lnTo>
                  <a:lnTo>
                    <a:pt x="1098" y="530"/>
                  </a:lnTo>
                  <a:lnTo>
                    <a:pt x="1094" y="536"/>
                  </a:lnTo>
                  <a:lnTo>
                    <a:pt x="1092" y="550"/>
                  </a:lnTo>
                  <a:lnTo>
                    <a:pt x="1094" y="566"/>
                  </a:lnTo>
                  <a:lnTo>
                    <a:pt x="1096" y="584"/>
                  </a:lnTo>
                  <a:lnTo>
                    <a:pt x="1096" y="650"/>
                  </a:lnTo>
                  <a:lnTo>
                    <a:pt x="1086" y="690"/>
                  </a:lnTo>
                  <a:lnTo>
                    <a:pt x="1088" y="732"/>
                  </a:lnTo>
                  <a:lnTo>
                    <a:pt x="1080" y="742"/>
                  </a:lnTo>
                  <a:lnTo>
                    <a:pt x="1074" y="746"/>
                  </a:lnTo>
                  <a:lnTo>
                    <a:pt x="1068" y="750"/>
                  </a:lnTo>
                  <a:lnTo>
                    <a:pt x="1046" y="752"/>
                  </a:lnTo>
                  <a:lnTo>
                    <a:pt x="1028" y="748"/>
                  </a:lnTo>
                  <a:lnTo>
                    <a:pt x="1014" y="746"/>
                  </a:lnTo>
                  <a:lnTo>
                    <a:pt x="990" y="744"/>
                  </a:lnTo>
                  <a:lnTo>
                    <a:pt x="986" y="752"/>
                  </a:lnTo>
                  <a:lnTo>
                    <a:pt x="982" y="758"/>
                  </a:lnTo>
                  <a:lnTo>
                    <a:pt x="978" y="764"/>
                  </a:lnTo>
                  <a:lnTo>
                    <a:pt x="974" y="772"/>
                  </a:lnTo>
                  <a:lnTo>
                    <a:pt x="964" y="774"/>
                  </a:lnTo>
                  <a:lnTo>
                    <a:pt x="956" y="778"/>
                  </a:lnTo>
                  <a:lnTo>
                    <a:pt x="950" y="782"/>
                  </a:lnTo>
                  <a:lnTo>
                    <a:pt x="946" y="788"/>
                  </a:lnTo>
                  <a:lnTo>
                    <a:pt x="944" y="794"/>
                  </a:lnTo>
                  <a:lnTo>
                    <a:pt x="942" y="800"/>
                  </a:lnTo>
                  <a:lnTo>
                    <a:pt x="944" y="820"/>
                  </a:lnTo>
                  <a:lnTo>
                    <a:pt x="960" y="846"/>
                  </a:lnTo>
                  <a:lnTo>
                    <a:pt x="964" y="866"/>
                  </a:lnTo>
                  <a:lnTo>
                    <a:pt x="972" y="888"/>
                  </a:lnTo>
                  <a:lnTo>
                    <a:pt x="984" y="910"/>
                  </a:lnTo>
                  <a:lnTo>
                    <a:pt x="996" y="936"/>
                  </a:lnTo>
                  <a:lnTo>
                    <a:pt x="1006" y="976"/>
                  </a:lnTo>
                  <a:lnTo>
                    <a:pt x="992" y="976"/>
                  </a:lnTo>
                  <a:lnTo>
                    <a:pt x="982" y="972"/>
                  </a:lnTo>
                  <a:lnTo>
                    <a:pt x="972" y="968"/>
                  </a:lnTo>
                  <a:lnTo>
                    <a:pt x="962" y="962"/>
                  </a:lnTo>
                  <a:lnTo>
                    <a:pt x="948" y="950"/>
                  </a:lnTo>
                  <a:lnTo>
                    <a:pt x="936" y="942"/>
                  </a:lnTo>
                  <a:lnTo>
                    <a:pt x="934" y="934"/>
                  </a:lnTo>
                  <a:lnTo>
                    <a:pt x="932" y="928"/>
                  </a:lnTo>
                  <a:lnTo>
                    <a:pt x="928" y="924"/>
                  </a:lnTo>
                  <a:lnTo>
                    <a:pt x="924" y="920"/>
                  </a:lnTo>
                  <a:lnTo>
                    <a:pt x="918" y="920"/>
                  </a:lnTo>
                  <a:lnTo>
                    <a:pt x="914" y="918"/>
                  </a:lnTo>
                  <a:lnTo>
                    <a:pt x="910" y="920"/>
                  </a:lnTo>
                  <a:lnTo>
                    <a:pt x="906" y="922"/>
                  </a:lnTo>
                  <a:lnTo>
                    <a:pt x="904" y="930"/>
                  </a:lnTo>
                  <a:lnTo>
                    <a:pt x="888" y="934"/>
                  </a:lnTo>
                  <a:lnTo>
                    <a:pt x="874" y="940"/>
                  </a:lnTo>
                  <a:lnTo>
                    <a:pt x="848" y="954"/>
                  </a:lnTo>
                  <a:lnTo>
                    <a:pt x="848" y="972"/>
                  </a:lnTo>
                  <a:lnTo>
                    <a:pt x="852" y="976"/>
                  </a:lnTo>
                  <a:lnTo>
                    <a:pt x="840" y="982"/>
                  </a:lnTo>
                  <a:lnTo>
                    <a:pt x="832" y="992"/>
                  </a:lnTo>
                  <a:lnTo>
                    <a:pt x="812" y="996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6" name="Freeform 39"/>
            <p:cNvSpPr>
              <a:spLocks/>
            </p:cNvSpPr>
            <p:nvPr/>
          </p:nvSpPr>
          <p:spPr bwMode="auto">
            <a:xfrm>
              <a:off x="3181369" y="2301890"/>
              <a:ext cx="2238388" cy="1905012"/>
            </a:xfrm>
            <a:custGeom>
              <a:avLst/>
              <a:gdLst>
                <a:gd name="T0" fmla="*/ 1230 w 1410"/>
                <a:gd name="T1" fmla="*/ 918 h 1200"/>
                <a:gd name="T2" fmla="*/ 1196 w 1410"/>
                <a:gd name="T3" fmla="*/ 976 h 1200"/>
                <a:gd name="T4" fmla="*/ 1214 w 1410"/>
                <a:gd name="T5" fmla="*/ 1092 h 1200"/>
                <a:gd name="T6" fmla="*/ 1172 w 1410"/>
                <a:gd name="T7" fmla="*/ 1136 h 1200"/>
                <a:gd name="T8" fmla="*/ 1124 w 1410"/>
                <a:gd name="T9" fmla="*/ 1194 h 1200"/>
                <a:gd name="T10" fmla="*/ 1036 w 1410"/>
                <a:gd name="T11" fmla="*/ 1182 h 1200"/>
                <a:gd name="T12" fmla="*/ 972 w 1410"/>
                <a:gd name="T13" fmla="*/ 1096 h 1200"/>
                <a:gd name="T14" fmla="*/ 908 w 1410"/>
                <a:gd name="T15" fmla="*/ 1054 h 1200"/>
                <a:gd name="T16" fmla="*/ 834 w 1410"/>
                <a:gd name="T17" fmla="*/ 1030 h 1200"/>
                <a:gd name="T18" fmla="*/ 826 w 1410"/>
                <a:gd name="T19" fmla="*/ 1080 h 1200"/>
                <a:gd name="T20" fmla="*/ 788 w 1410"/>
                <a:gd name="T21" fmla="*/ 1120 h 1200"/>
                <a:gd name="T22" fmla="*/ 696 w 1410"/>
                <a:gd name="T23" fmla="*/ 1046 h 1200"/>
                <a:gd name="T24" fmla="*/ 764 w 1410"/>
                <a:gd name="T25" fmla="*/ 1022 h 1200"/>
                <a:gd name="T26" fmla="*/ 812 w 1410"/>
                <a:gd name="T27" fmla="*/ 1010 h 1200"/>
                <a:gd name="T28" fmla="*/ 818 w 1410"/>
                <a:gd name="T29" fmla="*/ 922 h 1200"/>
                <a:gd name="T30" fmla="*/ 878 w 1410"/>
                <a:gd name="T31" fmla="*/ 860 h 1200"/>
                <a:gd name="T32" fmla="*/ 876 w 1410"/>
                <a:gd name="T33" fmla="*/ 776 h 1200"/>
                <a:gd name="T34" fmla="*/ 846 w 1410"/>
                <a:gd name="T35" fmla="*/ 662 h 1200"/>
                <a:gd name="T36" fmla="*/ 760 w 1410"/>
                <a:gd name="T37" fmla="*/ 608 h 1200"/>
                <a:gd name="T38" fmla="*/ 638 w 1410"/>
                <a:gd name="T39" fmla="*/ 510 h 1200"/>
                <a:gd name="T40" fmla="*/ 506 w 1410"/>
                <a:gd name="T41" fmla="*/ 456 h 1200"/>
                <a:gd name="T42" fmla="*/ 412 w 1410"/>
                <a:gd name="T43" fmla="*/ 428 h 1200"/>
                <a:gd name="T44" fmla="*/ 356 w 1410"/>
                <a:gd name="T45" fmla="*/ 460 h 1200"/>
                <a:gd name="T46" fmla="*/ 318 w 1410"/>
                <a:gd name="T47" fmla="*/ 494 h 1200"/>
                <a:gd name="T48" fmla="*/ 182 w 1410"/>
                <a:gd name="T49" fmla="*/ 398 h 1200"/>
                <a:gd name="T50" fmla="*/ 42 w 1410"/>
                <a:gd name="T51" fmla="*/ 378 h 1200"/>
                <a:gd name="T52" fmla="*/ 8 w 1410"/>
                <a:gd name="T53" fmla="*/ 326 h 1200"/>
                <a:gd name="T54" fmla="*/ 12 w 1410"/>
                <a:gd name="T55" fmla="*/ 278 h 1200"/>
                <a:gd name="T56" fmla="*/ 100 w 1410"/>
                <a:gd name="T57" fmla="*/ 232 h 1200"/>
                <a:gd name="T58" fmla="*/ 156 w 1410"/>
                <a:gd name="T59" fmla="*/ 146 h 1200"/>
                <a:gd name="T60" fmla="*/ 274 w 1410"/>
                <a:gd name="T61" fmla="*/ 120 h 1200"/>
                <a:gd name="T62" fmla="*/ 308 w 1410"/>
                <a:gd name="T63" fmla="*/ 38 h 1200"/>
                <a:gd name="T64" fmla="*/ 346 w 1410"/>
                <a:gd name="T65" fmla="*/ 4 h 1200"/>
                <a:gd name="T66" fmla="*/ 450 w 1410"/>
                <a:gd name="T67" fmla="*/ 90 h 1200"/>
                <a:gd name="T68" fmla="*/ 446 w 1410"/>
                <a:gd name="T69" fmla="*/ 180 h 1200"/>
                <a:gd name="T70" fmla="*/ 506 w 1410"/>
                <a:gd name="T71" fmla="*/ 280 h 1200"/>
                <a:gd name="T72" fmla="*/ 652 w 1410"/>
                <a:gd name="T73" fmla="*/ 252 h 1200"/>
                <a:gd name="T74" fmla="*/ 626 w 1410"/>
                <a:gd name="T75" fmla="*/ 314 h 1200"/>
                <a:gd name="T76" fmla="*/ 632 w 1410"/>
                <a:gd name="T77" fmla="*/ 372 h 1200"/>
                <a:gd name="T78" fmla="*/ 702 w 1410"/>
                <a:gd name="T79" fmla="*/ 456 h 1200"/>
                <a:gd name="T80" fmla="*/ 780 w 1410"/>
                <a:gd name="T81" fmla="*/ 514 h 1200"/>
                <a:gd name="T82" fmla="*/ 808 w 1410"/>
                <a:gd name="T83" fmla="*/ 456 h 1200"/>
                <a:gd name="T84" fmla="*/ 868 w 1410"/>
                <a:gd name="T85" fmla="*/ 450 h 1200"/>
                <a:gd name="T86" fmla="*/ 938 w 1410"/>
                <a:gd name="T87" fmla="*/ 438 h 1200"/>
                <a:gd name="T88" fmla="*/ 1002 w 1410"/>
                <a:gd name="T89" fmla="*/ 440 h 1200"/>
                <a:gd name="T90" fmla="*/ 940 w 1410"/>
                <a:gd name="T91" fmla="*/ 512 h 1200"/>
                <a:gd name="T92" fmla="*/ 974 w 1410"/>
                <a:gd name="T93" fmla="*/ 642 h 1200"/>
                <a:gd name="T94" fmla="*/ 1024 w 1410"/>
                <a:gd name="T95" fmla="*/ 652 h 1200"/>
                <a:gd name="T96" fmla="*/ 1106 w 1410"/>
                <a:gd name="T97" fmla="*/ 762 h 1200"/>
                <a:gd name="T98" fmla="*/ 1152 w 1410"/>
                <a:gd name="T99" fmla="*/ 868 h 1200"/>
                <a:gd name="T100" fmla="*/ 1230 w 1410"/>
                <a:gd name="T101" fmla="*/ 850 h 1200"/>
                <a:gd name="T102" fmla="*/ 1250 w 1410"/>
                <a:gd name="T103" fmla="*/ 792 h 1200"/>
                <a:gd name="T104" fmla="*/ 1214 w 1410"/>
                <a:gd name="T105" fmla="*/ 742 h 1200"/>
                <a:gd name="T106" fmla="*/ 1258 w 1410"/>
                <a:gd name="T107" fmla="*/ 678 h 1200"/>
                <a:gd name="T108" fmla="*/ 1278 w 1410"/>
                <a:gd name="T109" fmla="*/ 688 h 1200"/>
                <a:gd name="T110" fmla="*/ 1344 w 1410"/>
                <a:gd name="T111" fmla="*/ 736 h 1200"/>
                <a:gd name="T112" fmla="*/ 1404 w 1410"/>
                <a:gd name="T113" fmla="*/ 860 h 1200"/>
                <a:gd name="T114" fmla="*/ 1360 w 1410"/>
                <a:gd name="T115" fmla="*/ 880 h 1200"/>
                <a:gd name="T116" fmla="*/ 1324 w 1410"/>
                <a:gd name="T117" fmla="*/ 938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410" h="1200">
                  <a:moveTo>
                    <a:pt x="1314" y="940"/>
                  </a:moveTo>
                  <a:lnTo>
                    <a:pt x="1314" y="940"/>
                  </a:lnTo>
                  <a:lnTo>
                    <a:pt x="1302" y="932"/>
                  </a:lnTo>
                  <a:lnTo>
                    <a:pt x="1290" y="926"/>
                  </a:lnTo>
                  <a:lnTo>
                    <a:pt x="1280" y="922"/>
                  </a:lnTo>
                  <a:lnTo>
                    <a:pt x="1270" y="918"/>
                  </a:lnTo>
                  <a:lnTo>
                    <a:pt x="1250" y="916"/>
                  </a:lnTo>
                  <a:lnTo>
                    <a:pt x="1230" y="918"/>
                  </a:lnTo>
                  <a:lnTo>
                    <a:pt x="1220" y="920"/>
                  </a:lnTo>
                  <a:lnTo>
                    <a:pt x="1208" y="924"/>
                  </a:lnTo>
                  <a:lnTo>
                    <a:pt x="1202" y="936"/>
                  </a:lnTo>
                  <a:lnTo>
                    <a:pt x="1198" y="950"/>
                  </a:lnTo>
                  <a:lnTo>
                    <a:pt x="1196" y="962"/>
                  </a:lnTo>
                  <a:lnTo>
                    <a:pt x="1196" y="976"/>
                  </a:lnTo>
                  <a:lnTo>
                    <a:pt x="1200" y="990"/>
                  </a:lnTo>
                  <a:lnTo>
                    <a:pt x="1204" y="1006"/>
                  </a:lnTo>
                  <a:lnTo>
                    <a:pt x="1216" y="1036"/>
                  </a:lnTo>
                  <a:lnTo>
                    <a:pt x="1218" y="1062"/>
                  </a:lnTo>
                  <a:lnTo>
                    <a:pt x="1218" y="1076"/>
                  </a:lnTo>
                  <a:lnTo>
                    <a:pt x="1214" y="1092"/>
                  </a:lnTo>
                  <a:lnTo>
                    <a:pt x="1164" y="1092"/>
                  </a:lnTo>
                  <a:lnTo>
                    <a:pt x="1154" y="1098"/>
                  </a:lnTo>
                  <a:lnTo>
                    <a:pt x="1152" y="1102"/>
                  </a:lnTo>
                  <a:lnTo>
                    <a:pt x="1150" y="1120"/>
                  </a:lnTo>
                  <a:lnTo>
                    <a:pt x="1172" y="1136"/>
                  </a:lnTo>
                  <a:lnTo>
                    <a:pt x="1172" y="1150"/>
                  </a:lnTo>
                  <a:lnTo>
                    <a:pt x="1166" y="1166"/>
                  </a:lnTo>
                  <a:lnTo>
                    <a:pt x="1160" y="1182"/>
                  </a:lnTo>
                  <a:lnTo>
                    <a:pt x="1144" y="1184"/>
                  </a:lnTo>
                  <a:lnTo>
                    <a:pt x="1134" y="1188"/>
                  </a:lnTo>
                  <a:lnTo>
                    <a:pt x="1124" y="1194"/>
                  </a:lnTo>
                  <a:lnTo>
                    <a:pt x="1112" y="1198"/>
                  </a:lnTo>
                  <a:lnTo>
                    <a:pt x="1056" y="1200"/>
                  </a:lnTo>
                  <a:lnTo>
                    <a:pt x="1050" y="1198"/>
                  </a:lnTo>
                  <a:lnTo>
                    <a:pt x="1044" y="1188"/>
                  </a:lnTo>
                  <a:lnTo>
                    <a:pt x="1036" y="1182"/>
                  </a:lnTo>
                  <a:lnTo>
                    <a:pt x="1030" y="1178"/>
                  </a:lnTo>
                  <a:lnTo>
                    <a:pt x="1024" y="1176"/>
                  </a:lnTo>
                  <a:lnTo>
                    <a:pt x="1018" y="1160"/>
                  </a:lnTo>
                  <a:lnTo>
                    <a:pt x="996" y="1116"/>
                  </a:lnTo>
                  <a:lnTo>
                    <a:pt x="972" y="1096"/>
                  </a:lnTo>
                  <a:lnTo>
                    <a:pt x="968" y="1090"/>
                  </a:lnTo>
                  <a:lnTo>
                    <a:pt x="962" y="1084"/>
                  </a:lnTo>
                  <a:lnTo>
                    <a:pt x="950" y="1074"/>
                  </a:lnTo>
                  <a:lnTo>
                    <a:pt x="938" y="1070"/>
                  </a:lnTo>
                  <a:lnTo>
                    <a:pt x="928" y="1066"/>
                  </a:lnTo>
                  <a:lnTo>
                    <a:pt x="908" y="1054"/>
                  </a:lnTo>
                  <a:lnTo>
                    <a:pt x="900" y="1036"/>
                  </a:lnTo>
                  <a:lnTo>
                    <a:pt x="892" y="1024"/>
                  </a:lnTo>
                  <a:lnTo>
                    <a:pt x="884" y="1016"/>
                  </a:lnTo>
                  <a:lnTo>
                    <a:pt x="876" y="1014"/>
                  </a:lnTo>
                  <a:lnTo>
                    <a:pt x="868" y="1014"/>
                  </a:lnTo>
                  <a:lnTo>
                    <a:pt x="858" y="1016"/>
                  </a:lnTo>
                  <a:lnTo>
                    <a:pt x="834" y="1030"/>
                  </a:lnTo>
                  <a:lnTo>
                    <a:pt x="826" y="1038"/>
                  </a:lnTo>
                  <a:lnTo>
                    <a:pt x="820" y="1044"/>
                  </a:lnTo>
                  <a:lnTo>
                    <a:pt x="818" y="1052"/>
                  </a:lnTo>
                  <a:lnTo>
                    <a:pt x="818" y="1066"/>
                  </a:lnTo>
                  <a:lnTo>
                    <a:pt x="822" y="1074"/>
                  </a:lnTo>
                  <a:lnTo>
                    <a:pt x="826" y="1080"/>
                  </a:lnTo>
                  <a:lnTo>
                    <a:pt x="828" y="1090"/>
                  </a:lnTo>
                  <a:lnTo>
                    <a:pt x="830" y="1104"/>
                  </a:lnTo>
                  <a:lnTo>
                    <a:pt x="818" y="1112"/>
                  </a:lnTo>
                  <a:lnTo>
                    <a:pt x="812" y="1116"/>
                  </a:lnTo>
                  <a:lnTo>
                    <a:pt x="804" y="1118"/>
                  </a:lnTo>
                  <a:lnTo>
                    <a:pt x="788" y="1120"/>
                  </a:lnTo>
                  <a:lnTo>
                    <a:pt x="764" y="1104"/>
                  </a:lnTo>
                  <a:lnTo>
                    <a:pt x="742" y="1090"/>
                  </a:lnTo>
                  <a:lnTo>
                    <a:pt x="724" y="1074"/>
                  </a:lnTo>
                  <a:lnTo>
                    <a:pt x="708" y="1058"/>
                  </a:lnTo>
                  <a:lnTo>
                    <a:pt x="702" y="1052"/>
                  </a:lnTo>
                  <a:lnTo>
                    <a:pt x="696" y="1046"/>
                  </a:lnTo>
                  <a:lnTo>
                    <a:pt x="692" y="1036"/>
                  </a:lnTo>
                  <a:lnTo>
                    <a:pt x="690" y="1028"/>
                  </a:lnTo>
                  <a:lnTo>
                    <a:pt x="688" y="1010"/>
                  </a:lnTo>
                  <a:lnTo>
                    <a:pt x="688" y="998"/>
                  </a:lnTo>
                  <a:lnTo>
                    <a:pt x="730" y="1000"/>
                  </a:lnTo>
                  <a:lnTo>
                    <a:pt x="764" y="1022"/>
                  </a:lnTo>
                  <a:lnTo>
                    <a:pt x="776" y="1022"/>
                  </a:lnTo>
                  <a:lnTo>
                    <a:pt x="788" y="1022"/>
                  </a:lnTo>
                  <a:lnTo>
                    <a:pt x="794" y="1022"/>
                  </a:lnTo>
                  <a:lnTo>
                    <a:pt x="800" y="1020"/>
                  </a:lnTo>
                  <a:lnTo>
                    <a:pt x="806" y="1016"/>
                  </a:lnTo>
                  <a:lnTo>
                    <a:pt x="812" y="1010"/>
                  </a:lnTo>
                  <a:lnTo>
                    <a:pt x="812" y="994"/>
                  </a:lnTo>
                  <a:lnTo>
                    <a:pt x="790" y="974"/>
                  </a:lnTo>
                  <a:lnTo>
                    <a:pt x="782" y="966"/>
                  </a:lnTo>
                  <a:lnTo>
                    <a:pt x="778" y="958"/>
                  </a:lnTo>
                  <a:lnTo>
                    <a:pt x="798" y="944"/>
                  </a:lnTo>
                  <a:lnTo>
                    <a:pt x="818" y="922"/>
                  </a:lnTo>
                  <a:lnTo>
                    <a:pt x="836" y="900"/>
                  </a:lnTo>
                  <a:lnTo>
                    <a:pt x="842" y="888"/>
                  </a:lnTo>
                  <a:lnTo>
                    <a:pt x="846" y="878"/>
                  </a:lnTo>
                  <a:lnTo>
                    <a:pt x="862" y="870"/>
                  </a:lnTo>
                  <a:lnTo>
                    <a:pt x="874" y="862"/>
                  </a:lnTo>
                  <a:lnTo>
                    <a:pt x="878" y="860"/>
                  </a:lnTo>
                  <a:lnTo>
                    <a:pt x="884" y="856"/>
                  </a:lnTo>
                  <a:lnTo>
                    <a:pt x="892" y="846"/>
                  </a:lnTo>
                  <a:lnTo>
                    <a:pt x="890" y="804"/>
                  </a:lnTo>
                  <a:lnTo>
                    <a:pt x="884" y="796"/>
                  </a:lnTo>
                  <a:lnTo>
                    <a:pt x="878" y="786"/>
                  </a:lnTo>
                  <a:lnTo>
                    <a:pt x="876" y="776"/>
                  </a:lnTo>
                  <a:lnTo>
                    <a:pt x="874" y="768"/>
                  </a:lnTo>
                  <a:lnTo>
                    <a:pt x="874" y="754"/>
                  </a:lnTo>
                  <a:lnTo>
                    <a:pt x="874" y="748"/>
                  </a:lnTo>
                  <a:lnTo>
                    <a:pt x="872" y="746"/>
                  </a:lnTo>
                  <a:lnTo>
                    <a:pt x="852" y="696"/>
                  </a:lnTo>
                  <a:lnTo>
                    <a:pt x="846" y="662"/>
                  </a:lnTo>
                  <a:lnTo>
                    <a:pt x="830" y="630"/>
                  </a:lnTo>
                  <a:lnTo>
                    <a:pt x="824" y="618"/>
                  </a:lnTo>
                  <a:lnTo>
                    <a:pt x="818" y="612"/>
                  </a:lnTo>
                  <a:lnTo>
                    <a:pt x="770" y="612"/>
                  </a:lnTo>
                  <a:lnTo>
                    <a:pt x="760" y="608"/>
                  </a:lnTo>
                  <a:lnTo>
                    <a:pt x="748" y="602"/>
                  </a:lnTo>
                  <a:lnTo>
                    <a:pt x="728" y="588"/>
                  </a:lnTo>
                  <a:lnTo>
                    <a:pt x="710" y="576"/>
                  </a:lnTo>
                  <a:lnTo>
                    <a:pt x="696" y="566"/>
                  </a:lnTo>
                  <a:lnTo>
                    <a:pt x="648" y="510"/>
                  </a:lnTo>
                  <a:lnTo>
                    <a:pt x="638" y="510"/>
                  </a:lnTo>
                  <a:lnTo>
                    <a:pt x="630" y="512"/>
                  </a:lnTo>
                  <a:lnTo>
                    <a:pt x="618" y="516"/>
                  </a:lnTo>
                  <a:lnTo>
                    <a:pt x="594" y="514"/>
                  </a:lnTo>
                  <a:lnTo>
                    <a:pt x="548" y="476"/>
                  </a:lnTo>
                  <a:lnTo>
                    <a:pt x="506" y="456"/>
                  </a:lnTo>
                  <a:lnTo>
                    <a:pt x="486" y="454"/>
                  </a:lnTo>
                  <a:lnTo>
                    <a:pt x="470" y="452"/>
                  </a:lnTo>
                  <a:lnTo>
                    <a:pt x="442" y="446"/>
                  </a:lnTo>
                  <a:lnTo>
                    <a:pt x="430" y="436"/>
                  </a:lnTo>
                  <a:lnTo>
                    <a:pt x="422" y="432"/>
                  </a:lnTo>
                  <a:lnTo>
                    <a:pt x="412" y="428"/>
                  </a:lnTo>
                  <a:lnTo>
                    <a:pt x="406" y="426"/>
                  </a:lnTo>
                  <a:lnTo>
                    <a:pt x="390" y="426"/>
                  </a:lnTo>
                  <a:lnTo>
                    <a:pt x="370" y="426"/>
                  </a:lnTo>
                  <a:lnTo>
                    <a:pt x="352" y="436"/>
                  </a:lnTo>
                  <a:lnTo>
                    <a:pt x="354" y="448"/>
                  </a:lnTo>
                  <a:lnTo>
                    <a:pt x="356" y="460"/>
                  </a:lnTo>
                  <a:lnTo>
                    <a:pt x="358" y="472"/>
                  </a:lnTo>
                  <a:lnTo>
                    <a:pt x="356" y="490"/>
                  </a:lnTo>
                  <a:lnTo>
                    <a:pt x="352" y="494"/>
                  </a:lnTo>
                  <a:lnTo>
                    <a:pt x="346" y="496"/>
                  </a:lnTo>
                  <a:lnTo>
                    <a:pt x="338" y="498"/>
                  </a:lnTo>
                  <a:lnTo>
                    <a:pt x="332" y="498"/>
                  </a:lnTo>
                  <a:lnTo>
                    <a:pt x="318" y="494"/>
                  </a:lnTo>
                  <a:lnTo>
                    <a:pt x="304" y="486"/>
                  </a:lnTo>
                  <a:lnTo>
                    <a:pt x="290" y="478"/>
                  </a:lnTo>
                  <a:lnTo>
                    <a:pt x="278" y="468"/>
                  </a:lnTo>
                  <a:lnTo>
                    <a:pt x="262" y="452"/>
                  </a:lnTo>
                  <a:lnTo>
                    <a:pt x="222" y="420"/>
                  </a:lnTo>
                  <a:lnTo>
                    <a:pt x="182" y="398"/>
                  </a:lnTo>
                  <a:lnTo>
                    <a:pt x="164" y="390"/>
                  </a:lnTo>
                  <a:lnTo>
                    <a:pt x="148" y="384"/>
                  </a:lnTo>
                  <a:lnTo>
                    <a:pt x="116" y="384"/>
                  </a:lnTo>
                  <a:lnTo>
                    <a:pt x="86" y="384"/>
                  </a:lnTo>
                  <a:lnTo>
                    <a:pt x="70" y="384"/>
                  </a:lnTo>
                  <a:lnTo>
                    <a:pt x="56" y="382"/>
                  </a:lnTo>
                  <a:lnTo>
                    <a:pt x="42" y="378"/>
                  </a:lnTo>
                  <a:lnTo>
                    <a:pt x="30" y="374"/>
                  </a:lnTo>
                  <a:lnTo>
                    <a:pt x="20" y="372"/>
                  </a:lnTo>
                  <a:lnTo>
                    <a:pt x="18" y="358"/>
                  </a:lnTo>
                  <a:lnTo>
                    <a:pt x="14" y="344"/>
                  </a:lnTo>
                  <a:lnTo>
                    <a:pt x="12" y="332"/>
                  </a:lnTo>
                  <a:lnTo>
                    <a:pt x="8" y="326"/>
                  </a:lnTo>
                  <a:lnTo>
                    <a:pt x="4" y="310"/>
                  </a:lnTo>
                  <a:lnTo>
                    <a:pt x="0" y="296"/>
                  </a:lnTo>
                  <a:lnTo>
                    <a:pt x="0" y="290"/>
                  </a:lnTo>
                  <a:lnTo>
                    <a:pt x="2" y="284"/>
                  </a:lnTo>
                  <a:lnTo>
                    <a:pt x="4" y="280"/>
                  </a:lnTo>
                  <a:lnTo>
                    <a:pt x="12" y="278"/>
                  </a:lnTo>
                  <a:lnTo>
                    <a:pt x="20" y="262"/>
                  </a:lnTo>
                  <a:lnTo>
                    <a:pt x="28" y="246"/>
                  </a:lnTo>
                  <a:lnTo>
                    <a:pt x="46" y="246"/>
                  </a:lnTo>
                  <a:lnTo>
                    <a:pt x="68" y="244"/>
                  </a:lnTo>
                  <a:lnTo>
                    <a:pt x="80" y="242"/>
                  </a:lnTo>
                  <a:lnTo>
                    <a:pt x="90" y="238"/>
                  </a:lnTo>
                  <a:lnTo>
                    <a:pt x="100" y="232"/>
                  </a:lnTo>
                  <a:lnTo>
                    <a:pt x="108" y="226"/>
                  </a:lnTo>
                  <a:lnTo>
                    <a:pt x="120" y="200"/>
                  </a:lnTo>
                  <a:lnTo>
                    <a:pt x="142" y="176"/>
                  </a:lnTo>
                  <a:lnTo>
                    <a:pt x="150" y="158"/>
                  </a:lnTo>
                  <a:lnTo>
                    <a:pt x="156" y="146"/>
                  </a:lnTo>
                  <a:lnTo>
                    <a:pt x="166" y="136"/>
                  </a:lnTo>
                  <a:lnTo>
                    <a:pt x="176" y="130"/>
                  </a:lnTo>
                  <a:lnTo>
                    <a:pt x="188" y="126"/>
                  </a:lnTo>
                  <a:lnTo>
                    <a:pt x="202" y="124"/>
                  </a:lnTo>
                  <a:lnTo>
                    <a:pt x="238" y="120"/>
                  </a:lnTo>
                  <a:lnTo>
                    <a:pt x="252" y="120"/>
                  </a:lnTo>
                  <a:lnTo>
                    <a:pt x="274" y="120"/>
                  </a:lnTo>
                  <a:lnTo>
                    <a:pt x="286" y="120"/>
                  </a:lnTo>
                  <a:lnTo>
                    <a:pt x="298" y="118"/>
                  </a:lnTo>
                  <a:lnTo>
                    <a:pt x="308" y="114"/>
                  </a:lnTo>
                  <a:lnTo>
                    <a:pt x="316" y="108"/>
                  </a:lnTo>
                  <a:lnTo>
                    <a:pt x="308" y="62"/>
                  </a:lnTo>
                  <a:lnTo>
                    <a:pt x="308" y="38"/>
                  </a:lnTo>
                  <a:lnTo>
                    <a:pt x="310" y="26"/>
                  </a:lnTo>
                  <a:lnTo>
                    <a:pt x="312" y="16"/>
                  </a:lnTo>
                  <a:lnTo>
                    <a:pt x="318" y="8"/>
                  </a:lnTo>
                  <a:lnTo>
                    <a:pt x="324" y="2"/>
                  </a:lnTo>
                  <a:lnTo>
                    <a:pt x="328" y="0"/>
                  </a:lnTo>
                  <a:lnTo>
                    <a:pt x="334" y="0"/>
                  </a:lnTo>
                  <a:lnTo>
                    <a:pt x="346" y="4"/>
                  </a:lnTo>
                  <a:lnTo>
                    <a:pt x="434" y="16"/>
                  </a:lnTo>
                  <a:lnTo>
                    <a:pt x="432" y="24"/>
                  </a:lnTo>
                  <a:lnTo>
                    <a:pt x="430" y="36"/>
                  </a:lnTo>
                  <a:lnTo>
                    <a:pt x="432" y="60"/>
                  </a:lnTo>
                  <a:lnTo>
                    <a:pt x="444" y="80"/>
                  </a:lnTo>
                  <a:lnTo>
                    <a:pt x="450" y="90"/>
                  </a:lnTo>
                  <a:lnTo>
                    <a:pt x="456" y="106"/>
                  </a:lnTo>
                  <a:lnTo>
                    <a:pt x="456" y="130"/>
                  </a:lnTo>
                  <a:lnTo>
                    <a:pt x="448" y="152"/>
                  </a:lnTo>
                  <a:lnTo>
                    <a:pt x="444" y="166"/>
                  </a:lnTo>
                  <a:lnTo>
                    <a:pt x="446" y="180"/>
                  </a:lnTo>
                  <a:lnTo>
                    <a:pt x="490" y="222"/>
                  </a:lnTo>
                  <a:lnTo>
                    <a:pt x="496" y="234"/>
                  </a:lnTo>
                  <a:lnTo>
                    <a:pt x="496" y="276"/>
                  </a:lnTo>
                  <a:lnTo>
                    <a:pt x="500" y="278"/>
                  </a:lnTo>
                  <a:lnTo>
                    <a:pt x="506" y="280"/>
                  </a:lnTo>
                  <a:lnTo>
                    <a:pt x="526" y="282"/>
                  </a:lnTo>
                  <a:lnTo>
                    <a:pt x="538" y="274"/>
                  </a:lnTo>
                  <a:lnTo>
                    <a:pt x="552" y="266"/>
                  </a:lnTo>
                  <a:lnTo>
                    <a:pt x="566" y="262"/>
                  </a:lnTo>
                  <a:lnTo>
                    <a:pt x="582" y="258"/>
                  </a:lnTo>
                  <a:lnTo>
                    <a:pt x="618" y="254"/>
                  </a:lnTo>
                  <a:lnTo>
                    <a:pt x="652" y="252"/>
                  </a:lnTo>
                  <a:lnTo>
                    <a:pt x="658" y="268"/>
                  </a:lnTo>
                  <a:lnTo>
                    <a:pt x="650" y="284"/>
                  </a:lnTo>
                  <a:lnTo>
                    <a:pt x="644" y="298"/>
                  </a:lnTo>
                  <a:lnTo>
                    <a:pt x="636" y="308"/>
                  </a:lnTo>
                  <a:lnTo>
                    <a:pt x="626" y="314"/>
                  </a:lnTo>
                  <a:lnTo>
                    <a:pt x="612" y="324"/>
                  </a:lnTo>
                  <a:lnTo>
                    <a:pt x="606" y="330"/>
                  </a:lnTo>
                  <a:lnTo>
                    <a:pt x="602" y="338"/>
                  </a:lnTo>
                  <a:lnTo>
                    <a:pt x="600" y="348"/>
                  </a:lnTo>
                  <a:lnTo>
                    <a:pt x="600" y="360"/>
                  </a:lnTo>
                  <a:lnTo>
                    <a:pt x="632" y="372"/>
                  </a:lnTo>
                  <a:lnTo>
                    <a:pt x="640" y="384"/>
                  </a:lnTo>
                  <a:lnTo>
                    <a:pt x="652" y="396"/>
                  </a:lnTo>
                  <a:lnTo>
                    <a:pt x="664" y="406"/>
                  </a:lnTo>
                  <a:lnTo>
                    <a:pt x="680" y="416"/>
                  </a:lnTo>
                  <a:lnTo>
                    <a:pt x="686" y="428"/>
                  </a:lnTo>
                  <a:lnTo>
                    <a:pt x="692" y="442"/>
                  </a:lnTo>
                  <a:lnTo>
                    <a:pt x="702" y="456"/>
                  </a:lnTo>
                  <a:lnTo>
                    <a:pt x="706" y="460"/>
                  </a:lnTo>
                  <a:lnTo>
                    <a:pt x="714" y="464"/>
                  </a:lnTo>
                  <a:lnTo>
                    <a:pt x="744" y="504"/>
                  </a:lnTo>
                  <a:lnTo>
                    <a:pt x="754" y="508"/>
                  </a:lnTo>
                  <a:lnTo>
                    <a:pt x="772" y="514"/>
                  </a:lnTo>
                  <a:lnTo>
                    <a:pt x="780" y="514"/>
                  </a:lnTo>
                  <a:lnTo>
                    <a:pt x="788" y="514"/>
                  </a:lnTo>
                  <a:lnTo>
                    <a:pt x="796" y="510"/>
                  </a:lnTo>
                  <a:lnTo>
                    <a:pt x="802" y="504"/>
                  </a:lnTo>
                  <a:lnTo>
                    <a:pt x="802" y="476"/>
                  </a:lnTo>
                  <a:lnTo>
                    <a:pt x="802" y="468"/>
                  </a:lnTo>
                  <a:lnTo>
                    <a:pt x="804" y="460"/>
                  </a:lnTo>
                  <a:lnTo>
                    <a:pt x="808" y="456"/>
                  </a:lnTo>
                  <a:lnTo>
                    <a:pt x="812" y="452"/>
                  </a:lnTo>
                  <a:lnTo>
                    <a:pt x="822" y="448"/>
                  </a:lnTo>
                  <a:lnTo>
                    <a:pt x="834" y="446"/>
                  </a:lnTo>
                  <a:lnTo>
                    <a:pt x="846" y="446"/>
                  </a:lnTo>
                  <a:lnTo>
                    <a:pt x="856" y="446"/>
                  </a:lnTo>
                  <a:lnTo>
                    <a:pt x="862" y="448"/>
                  </a:lnTo>
                  <a:lnTo>
                    <a:pt x="868" y="450"/>
                  </a:lnTo>
                  <a:lnTo>
                    <a:pt x="876" y="454"/>
                  </a:lnTo>
                  <a:lnTo>
                    <a:pt x="882" y="460"/>
                  </a:lnTo>
                  <a:lnTo>
                    <a:pt x="898" y="462"/>
                  </a:lnTo>
                  <a:lnTo>
                    <a:pt x="912" y="454"/>
                  </a:lnTo>
                  <a:lnTo>
                    <a:pt x="926" y="446"/>
                  </a:lnTo>
                  <a:lnTo>
                    <a:pt x="938" y="438"/>
                  </a:lnTo>
                  <a:lnTo>
                    <a:pt x="950" y="430"/>
                  </a:lnTo>
                  <a:lnTo>
                    <a:pt x="956" y="424"/>
                  </a:lnTo>
                  <a:lnTo>
                    <a:pt x="964" y="422"/>
                  </a:lnTo>
                  <a:lnTo>
                    <a:pt x="988" y="420"/>
                  </a:lnTo>
                  <a:lnTo>
                    <a:pt x="1002" y="440"/>
                  </a:lnTo>
                  <a:lnTo>
                    <a:pt x="1000" y="448"/>
                  </a:lnTo>
                  <a:lnTo>
                    <a:pt x="996" y="456"/>
                  </a:lnTo>
                  <a:lnTo>
                    <a:pt x="990" y="464"/>
                  </a:lnTo>
                  <a:lnTo>
                    <a:pt x="984" y="472"/>
                  </a:lnTo>
                  <a:lnTo>
                    <a:pt x="968" y="484"/>
                  </a:lnTo>
                  <a:lnTo>
                    <a:pt x="952" y="496"/>
                  </a:lnTo>
                  <a:lnTo>
                    <a:pt x="940" y="512"/>
                  </a:lnTo>
                  <a:lnTo>
                    <a:pt x="934" y="530"/>
                  </a:lnTo>
                  <a:lnTo>
                    <a:pt x="932" y="550"/>
                  </a:lnTo>
                  <a:lnTo>
                    <a:pt x="930" y="574"/>
                  </a:lnTo>
                  <a:lnTo>
                    <a:pt x="954" y="618"/>
                  </a:lnTo>
                  <a:lnTo>
                    <a:pt x="962" y="630"/>
                  </a:lnTo>
                  <a:lnTo>
                    <a:pt x="974" y="642"/>
                  </a:lnTo>
                  <a:lnTo>
                    <a:pt x="982" y="648"/>
                  </a:lnTo>
                  <a:lnTo>
                    <a:pt x="990" y="652"/>
                  </a:lnTo>
                  <a:lnTo>
                    <a:pt x="1000" y="656"/>
                  </a:lnTo>
                  <a:lnTo>
                    <a:pt x="1010" y="656"/>
                  </a:lnTo>
                  <a:lnTo>
                    <a:pt x="1012" y="652"/>
                  </a:lnTo>
                  <a:lnTo>
                    <a:pt x="1024" y="652"/>
                  </a:lnTo>
                  <a:lnTo>
                    <a:pt x="1032" y="656"/>
                  </a:lnTo>
                  <a:lnTo>
                    <a:pt x="1040" y="662"/>
                  </a:lnTo>
                  <a:lnTo>
                    <a:pt x="1060" y="680"/>
                  </a:lnTo>
                  <a:lnTo>
                    <a:pt x="1082" y="704"/>
                  </a:lnTo>
                  <a:lnTo>
                    <a:pt x="1098" y="726"/>
                  </a:lnTo>
                  <a:lnTo>
                    <a:pt x="1106" y="762"/>
                  </a:lnTo>
                  <a:lnTo>
                    <a:pt x="1108" y="784"/>
                  </a:lnTo>
                  <a:lnTo>
                    <a:pt x="1112" y="810"/>
                  </a:lnTo>
                  <a:lnTo>
                    <a:pt x="1118" y="840"/>
                  </a:lnTo>
                  <a:lnTo>
                    <a:pt x="1130" y="852"/>
                  </a:lnTo>
                  <a:lnTo>
                    <a:pt x="1140" y="860"/>
                  </a:lnTo>
                  <a:lnTo>
                    <a:pt x="1152" y="868"/>
                  </a:lnTo>
                  <a:lnTo>
                    <a:pt x="1172" y="882"/>
                  </a:lnTo>
                  <a:lnTo>
                    <a:pt x="1188" y="876"/>
                  </a:lnTo>
                  <a:lnTo>
                    <a:pt x="1214" y="866"/>
                  </a:lnTo>
                  <a:lnTo>
                    <a:pt x="1216" y="858"/>
                  </a:lnTo>
                  <a:lnTo>
                    <a:pt x="1220" y="854"/>
                  </a:lnTo>
                  <a:lnTo>
                    <a:pt x="1230" y="850"/>
                  </a:lnTo>
                  <a:lnTo>
                    <a:pt x="1246" y="846"/>
                  </a:lnTo>
                  <a:lnTo>
                    <a:pt x="1252" y="836"/>
                  </a:lnTo>
                  <a:lnTo>
                    <a:pt x="1258" y="826"/>
                  </a:lnTo>
                  <a:lnTo>
                    <a:pt x="1258" y="818"/>
                  </a:lnTo>
                  <a:lnTo>
                    <a:pt x="1258" y="808"/>
                  </a:lnTo>
                  <a:lnTo>
                    <a:pt x="1254" y="800"/>
                  </a:lnTo>
                  <a:lnTo>
                    <a:pt x="1250" y="792"/>
                  </a:lnTo>
                  <a:lnTo>
                    <a:pt x="1240" y="780"/>
                  </a:lnTo>
                  <a:lnTo>
                    <a:pt x="1222" y="774"/>
                  </a:lnTo>
                  <a:lnTo>
                    <a:pt x="1216" y="770"/>
                  </a:lnTo>
                  <a:lnTo>
                    <a:pt x="1214" y="766"/>
                  </a:lnTo>
                  <a:lnTo>
                    <a:pt x="1212" y="762"/>
                  </a:lnTo>
                  <a:lnTo>
                    <a:pt x="1212" y="756"/>
                  </a:lnTo>
                  <a:lnTo>
                    <a:pt x="1214" y="742"/>
                  </a:lnTo>
                  <a:lnTo>
                    <a:pt x="1234" y="712"/>
                  </a:lnTo>
                  <a:lnTo>
                    <a:pt x="1234" y="682"/>
                  </a:lnTo>
                  <a:lnTo>
                    <a:pt x="1240" y="678"/>
                  </a:lnTo>
                  <a:lnTo>
                    <a:pt x="1244" y="678"/>
                  </a:lnTo>
                  <a:lnTo>
                    <a:pt x="1258" y="678"/>
                  </a:lnTo>
                  <a:lnTo>
                    <a:pt x="1270" y="664"/>
                  </a:lnTo>
                  <a:lnTo>
                    <a:pt x="1284" y="656"/>
                  </a:lnTo>
                  <a:lnTo>
                    <a:pt x="1286" y="670"/>
                  </a:lnTo>
                  <a:lnTo>
                    <a:pt x="1284" y="678"/>
                  </a:lnTo>
                  <a:lnTo>
                    <a:pt x="1280" y="684"/>
                  </a:lnTo>
                  <a:lnTo>
                    <a:pt x="1278" y="688"/>
                  </a:lnTo>
                  <a:lnTo>
                    <a:pt x="1276" y="708"/>
                  </a:lnTo>
                  <a:lnTo>
                    <a:pt x="1280" y="714"/>
                  </a:lnTo>
                  <a:lnTo>
                    <a:pt x="1288" y="718"/>
                  </a:lnTo>
                  <a:lnTo>
                    <a:pt x="1304" y="726"/>
                  </a:lnTo>
                  <a:lnTo>
                    <a:pt x="1344" y="736"/>
                  </a:lnTo>
                  <a:lnTo>
                    <a:pt x="1394" y="770"/>
                  </a:lnTo>
                  <a:lnTo>
                    <a:pt x="1410" y="770"/>
                  </a:lnTo>
                  <a:lnTo>
                    <a:pt x="1404" y="784"/>
                  </a:lnTo>
                  <a:lnTo>
                    <a:pt x="1396" y="800"/>
                  </a:lnTo>
                  <a:lnTo>
                    <a:pt x="1404" y="860"/>
                  </a:lnTo>
                  <a:lnTo>
                    <a:pt x="1394" y="888"/>
                  </a:lnTo>
                  <a:lnTo>
                    <a:pt x="1386" y="888"/>
                  </a:lnTo>
                  <a:lnTo>
                    <a:pt x="1382" y="886"/>
                  </a:lnTo>
                  <a:lnTo>
                    <a:pt x="1376" y="884"/>
                  </a:lnTo>
                  <a:lnTo>
                    <a:pt x="1360" y="880"/>
                  </a:lnTo>
                  <a:lnTo>
                    <a:pt x="1346" y="882"/>
                  </a:lnTo>
                  <a:lnTo>
                    <a:pt x="1340" y="884"/>
                  </a:lnTo>
                  <a:lnTo>
                    <a:pt x="1334" y="886"/>
                  </a:lnTo>
                  <a:lnTo>
                    <a:pt x="1328" y="892"/>
                  </a:lnTo>
                  <a:lnTo>
                    <a:pt x="1324" y="898"/>
                  </a:lnTo>
                  <a:lnTo>
                    <a:pt x="1324" y="938"/>
                  </a:lnTo>
                  <a:lnTo>
                    <a:pt x="1314" y="94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7" name="Freeform 40"/>
            <p:cNvSpPr>
              <a:spLocks/>
            </p:cNvSpPr>
            <p:nvPr/>
          </p:nvSpPr>
          <p:spPr bwMode="auto">
            <a:xfrm>
              <a:off x="2597164" y="1939938"/>
              <a:ext cx="79376" cy="82551"/>
            </a:xfrm>
            <a:custGeom>
              <a:avLst/>
              <a:gdLst>
                <a:gd name="T0" fmla="*/ 26 w 50"/>
                <a:gd name="T1" fmla="*/ 0 h 52"/>
                <a:gd name="T2" fmla="*/ 26 w 50"/>
                <a:gd name="T3" fmla="*/ 0 h 52"/>
                <a:gd name="T4" fmla="*/ 36 w 50"/>
                <a:gd name="T5" fmla="*/ 2 h 52"/>
                <a:gd name="T6" fmla="*/ 44 w 50"/>
                <a:gd name="T7" fmla="*/ 8 h 52"/>
                <a:gd name="T8" fmla="*/ 48 w 50"/>
                <a:gd name="T9" fmla="*/ 16 h 52"/>
                <a:gd name="T10" fmla="*/ 50 w 50"/>
                <a:gd name="T11" fmla="*/ 26 h 52"/>
                <a:gd name="T12" fmla="*/ 50 w 50"/>
                <a:gd name="T13" fmla="*/ 26 h 52"/>
                <a:gd name="T14" fmla="*/ 48 w 50"/>
                <a:gd name="T15" fmla="*/ 36 h 52"/>
                <a:gd name="T16" fmla="*/ 44 w 50"/>
                <a:gd name="T17" fmla="*/ 44 h 52"/>
                <a:gd name="T18" fmla="*/ 36 w 50"/>
                <a:gd name="T19" fmla="*/ 50 h 52"/>
                <a:gd name="T20" fmla="*/ 26 w 50"/>
                <a:gd name="T21" fmla="*/ 52 h 52"/>
                <a:gd name="T22" fmla="*/ 26 w 50"/>
                <a:gd name="T23" fmla="*/ 52 h 52"/>
                <a:gd name="T24" fmla="*/ 16 w 50"/>
                <a:gd name="T25" fmla="*/ 50 h 52"/>
                <a:gd name="T26" fmla="*/ 6 w 50"/>
                <a:gd name="T27" fmla="*/ 44 h 52"/>
                <a:gd name="T28" fmla="*/ 2 w 50"/>
                <a:gd name="T29" fmla="*/ 36 h 52"/>
                <a:gd name="T30" fmla="*/ 0 w 50"/>
                <a:gd name="T31" fmla="*/ 26 h 52"/>
                <a:gd name="T32" fmla="*/ 0 w 50"/>
                <a:gd name="T33" fmla="*/ 26 h 52"/>
                <a:gd name="T34" fmla="*/ 2 w 50"/>
                <a:gd name="T35" fmla="*/ 16 h 52"/>
                <a:gd name="T36" fmla="*/ 6 w 50"/>
                <a:gd name="T37" fmla="*/ 8 h 52"/>
                <a:gd name="T38" fmla="*/ 16 w 50"/>
                <a:gd name="T39" fmla="*/ 2 h 52"/>
                <a:gd name="T40" fmla="*/ 26 w 50"/>
                <a:gd name="T41" fmla="*/ 0 h 52"/>
                <a:gd name="T42" fmla="*/ 26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8" name="Freeform 41"/>
            <p:cNvSpPr>
              <a:spLocks/>
            </p:cNvSpPr>
            <p:nvPr/>
          </p:nvSpPr>
          <p:spPr bwMode="auto">
            <a:xfrm>
              <a:off x="4384699" y="3463946"/>
              <a:ext cx="79376" cy="82551"/>
            </a:xfrm>
            <a:custGeom>
              <a:avLst/>
              <a:gdLst>
                <a:gd name="T0" fmla="*/ 24 w 50"/>
                <a:gd name="T1" fmla="*/ 0 h 52"/>
                <a:gd name="T2" fmla="*/ 24 w 50"/>
                <a:gd name="T3" fmla="*/ 0 h 52"/>
                <a:gd name="T4" fmla="*/ 34 w 50"/>
                <a:gd name="T5" fmla="*/ 2 h 52"/>
                <a:gd name="T6" fmla="*/ 42 w 50"/>
                <a:gd name="T7" fmla="*/ 8 h 52"/>
                <a:gd name="T8" fmla="*/ 48 w 50"/>
                <a:gd name="T9" fmla="*/ 16 h 52"/>
                <a:gd name="T10" fmla="*/ 50 w 50"/>
                <a:gd name="T11" fmla="*/ 26 h 52"/>
                <a:gd name="T12" fmla="*/ 50 w 50"/>
                <a:gd name="T13" fmla="*/ 26 h 52"/>
                <a:gd name="T14" fmla="*/ 48 w 50"/>
                <a:gd name="T15" fmla="*/ 36 h 52"/>
                <a:gd name="T16" fmla="*/ 42 w 50"/>
                <a:gd name="T17" fmla="*/ 44 h 52"/>
                <a:gd name="T18" fmla="*/ 34 w 50"/>
                <a:gd name="T19" fmla="*/ 50 h 52"/>
                <a:gd name="T20" fmla="*/ 24 w 50"/>
                <a:gd name="T21" fmla="*/ 52 h 52"/>
                <a:gd name="T22" fmla="*/ 24 w 50"/>
                <a:gd name="T23" fmla="*/ 52 h 52"/>
                <a:gd name="T24" fmla="*/ 14 w 50"/>
                <a:gd name="T25" fmla="*/ 50 h 52"/>
                <a:gd name="T26" fmla="*/ 6 w 50"/>
                <a:gd name="T27" fmla="*/ 44 h 52"/>
                <a:gd name="T28" fmla="*/ 2 w 50"/>
                <a:gd name="T29" fmla="*/ 36 h 52"/>
                <a:gd name="T30" fmla="*/ 0 w 50"/>
                <a:gd name="T31" fmla="*/ 26 h 52"/>
                <a:gd name="T32" fmla="*/ 0 w 50"/>
                <a:gd name="T33" fmla="*/ 26 h 52"/>
                <a:gd name="T34" fmla="*/ 2 w 50"/>
                <a:gd name="T35" fmla="*/ 16 h 52"/>
                <a:gd name="T36" fmla="*/ 6 w 50"/>
                <a:gd name="T37" fmla="*/ 8 h 52"/>
                <a:gd name="T38" fmla="*/ 14 w 50"/>
                <a:gd name="T39" fmla="*/ 2 h 52"/>
                <a:gd name="T40" fmla="*/ 24 w 50"/>
                <a:gd name="T41" fmla="*/ 0 h 52"/>
                <a:gd name="T42" fmla="*/ 24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4" y="0"/>
                  </a:move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2" y="44"/>
                  </a:lnTo>
                  <a:lnTo>
                    <a:pt x="34" y="50"/>
                  </a:lnTo>
                  <a:lnTo>
                    <a:pt x="24" y="52"/>
                  </a:lnTo>
                  <a:lnTo>
                    <a:pt x="14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9" name="Freeform 42"/>
            <p:cNvSpPr>
              <a:spLocks/>
            </p:cNvSpPr>
            <p:nvPr/>
          </p:nvSpPr>
          <p:spPr bwMode="auto">
            <a:xfrm>
              <a:off x="4737126" y="4543454"/>
              <a:ext cx="63500" cy="66675"/>
            </a:xfrm>
            <a:custGeom>
              <a:avLst/>
              <a:gdLst>
                <a:gd name="T0" fmla="*/ 20 w 40"/>
                <a:gd name="T1" fmla="*/ 0 h 42"/>
                <a:gd name="T2" fmla="*/ 20 w 40"/>
                <a:gd name="T3" fmla="*/ 0 h 42"/>
                <a:gd name="T4" fmla="*/ 28 w 40"/>
                <a:gd name="T5" fmla="*/ 2 h 42"/>
                <a:gd name="T6" fmla="*/ 34 w 40"/>
                <a:gd name="T7" fmla="*/ 6 h 42"/>
                <a:gd name="T8" fmla="*/ 38 w 40"/>
                <a:gd name="T9" fmla="*/ 12 h 42"/>
                <a:gd name="T10" fmla="*/ 40 w 40"/>
                <a:gd name="T11" fmla="*/ 20 h 42"/>
                <a:gd name="T12" fmla="*/ 40 w 40"/>
                <a:gd name="T13" fmla="*/ 20 h 42"/>
                <a:gd name="T14" fmla="*/ 38 w 40"/>
                <a:gd name="T15" fmla="*/ 28 h 42"/>
                <a:gd name="T16" fmla="*/ 34 w 40"/>
                <a:gd name="T17" fmla="*/ 36 h 42"/>
                <a:gd name="T18" fmla="*/ 28 w 40"/>
                <a:gd name="T19" fmla="*/ 40 h 42"/>
                <a:gd name="T20" fmla="*/ 20 w 40"/>
                <a:gd name="T21" fmla="*/ 42 h 42"/>
                <a:gd name="T22" fmla="*/ 20 w 40"/>
                <a:gd name="T23" fmla="*/ 42 h 42"/>
                <a:gd name="T24" fmla="*/ 12 w 40"/>
                <a:gd name="T25" fmla="*/ 40 h 42"/>
                <a:gd name="T26" fmla="*/ 6 w 40"/>
                <a:gd name="T27" fmla="*/ 36 h 42"/>
                <a:gd name="T28" fmla="*/ 0 w 40"/>
                <a:gd name="T29" fmla="*/ 28 h 42"/>
                <a:gd name="T30" fmla="*/ 0 w 40"/>
                <a:gd name="T31" fmla="*/ 20 h 42"/>
                <a:gd name="T32" fmla="*/ 0 w 40"/>
                <a:gd name="T33" fmla="*/ 20 h 42"/>
                <a:gd name="T34" fmla="*/ 0 w 40"/>
                <a:gd name="T35" fmla="*/ 12 h 42"/>
                <a:gd name="T36" fmla="*/ 6 w 40"/>
                <a:gd name="T37" fmla="*/ 6 h 42"/>
                <a:gd name="T38" fmla="*/ 12 w 40"/>
                <a:gd name="T39" fmla="*/ 2 h 42"/>
                <a:gd name="T40" fmla="*/ 20 w 40"/>
                <a:gd name="T41" fmla="*/ 0 h 42"/>
                <a:gd name="T42" fmla="*/ 20 w 40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0" name="Freeform 43"/>
            <p:cNvSpPr>
              <a:spLocks/>
            </p:cNvSpPr>
            <p:nvPr/>
          </p:nvSpPr>
          <p:spPr bwMode="auto">
            <a:xfrm>
              <a:off x="4495824" y="5581685"/>
              <a:ext cx="66675" cy="63501"/>
            </a:xfrm>
            <a:custGeom>
              <a:avLst/>
              <a:gdLst>
                <a:gd name="T0" fmla="*/ 22 w 42"/>
                <a:gd name="T1" fmla="*/ 0 h 40"/>
                <a:gd name="T2" fmla="*/ 22 w 42"/>
                <a:gd name="T3" fmla="*/ 0 h 40"/>
                <a:gd name="T4" fmla="*/ 30 w 42"/>
                <a:gd name="T5" fmla="*/ 2 h 40"/>
                <a:gd name="T6" fmla="*/ 36 w 42"/>
                <a:gd name="T7" fmla="*/ 6 h 40"/>
                <a:gd name="T8" fmla="*/ 40 w 42"/>
                <a:gd name="T9" fmla="*/ 12 h 40"/>
                <a:gd name="T10" fmla="*/ 42 w 42"/>
                <a:gd name="T11" fmla="*/ 20 h 40"/>
                <a:gd name="T12" fmla="*/ 42 w 42"/>
                <a:gd name="T13" fmla="*/ 20 h 40"/>
                <a:gd name="T14" fmla="*/ 40 w 42"/>
                <a:gd name="T15" fmla="*/ 28 h 40"/>
                <a:gd name="T16" fmla="*/ 36 w 42"/>
                <a:gd name="T17" fmla="*/ 34 h 40"/>
                <a:gd name="T18" fmla="*/ 30 w 42"/>
                <a:gd name="T19" fmla="*/ 38 h 40"/>
                <a:gd name="T20" fmla="*/ 22 w 42"/>
                <a:gd name="T21" fmla="*/ 40 h 40"/>
                <a:gd name="T22" fmla="*/ 22 w 42"/>
                <a:gd name="T23" fmla="*/ 40 h 40"/>
                <a:gd name="T24" fmla="*/ 14 w 42"/>
                <a:gd name="T25" fmla="*/ 38 h 40"/>
                <a:gd name="T26" fmla="*/ 6 w 42"/>
                <a:gd name="T27" fmla="*/ 34 h 40"/>
                <a:gd name="T28" fmla="*/ 2 w 42"/>
                <a:gd name="T29" fmla="*/ 28 h 40"/>
                <a:gd name="T30" fmla="*/ 0 w 42"/>
                <a:gd name="T31" fmla="*/ 20 h 40"/>
                <a:gd name="T32" fmla="*/ 0 w 42"/>
                <a:gd name="T33" fmla="*/ 20 h 40"/>
                <a:gd name="T34" fmla="*/ 2 w 42"/>
                <a:gd name="T35" fmla="*/ 12 h 40"/>
                <a:gd name="T36" fmla="*/ 6 w 42"/>
                <a:gd name="T37" fmla="*/ 6 h 40"/>
                <a:gd name="T38" fmla="*/ 14 w 42"/>
                <a:gd name="T39" fmla="*/ 2 h 40"/>
                <a:gd name="T40" fmla="*/ 22 w 42"/>
                <a:gd name="T41" fmla="*/ 0 h 40"/>
                <a:gd name="T42" fmla="*/ 22 w 42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" h="40">
                  <a:moveTo>
                    <a:pt x="22" y="0"/>
                  </a:moveTo>
                  <a:lnTo>
                    <a:pt x="22" y="0"/>
                  </a:lnTo>
                  <a:lnTo>
                    <a:pt x="30" y="2"/>
                  </a:lnTo>
                  <a:lnTo>
                    <a:pt x="36" y="6"/>
                  </a:lnTo>
                  <a:lnTo>
                    <a:pt x="40" y="12"/>
                  </a:lnTo>
                  <a:lnTo>
                    <a:pt x="42" y="20"/>
                  </a:lnTo>
                  <a:lnTo>
                    <a:pt x="40" y="28"/>
                  </a:lnTo>
                  <a:lnTo>
                    <a:pt x="36" y="34"/>
                  </a:lnTo>
                  <a:lnTo>
                    <a:pt x="30" y="38"/>
                  </a:lnTo>
                  <a:lnTo>
                    <a:pt x="22" y="40"/>
                  </a:lnTo>
                  <a:lnTo>
                    <a:pt x="14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1" name="Freeform 44"/>
            <p:cNvSpPr>
              <a:spLocks/>
            </p:cNvSpPr>
            <p:nvPr/>
          </p:nvSpPr>
          <p:spPr bwMode="auto">
            <a:xfrm>
              <a:off x="2736865" y="4533929"/>
              <a:ext cx="63500" cy="63501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2 h 40"/>
                <a:gd name="T6" fmla="*/ 34 w 40"/>
                <a:gd name="T7" fmla="*/ 6 h 40"/>
                <a:gd name="T8" fmla="*/ 38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38 w 40"/>
                <a:gd name="T15" fmla="*/ 28 h 40"/>
                <a:gd name="T16" fmla="*/ 34 w 40"/>
                <a:gd name="T17" fmla="*/ 34 h 40"/>
                <a:gd name="T18" fmla="*/ 28 w 40"/>
                <a:gd name="T19" fmla="*/ 40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40 h 40"/>
                <a:gd name="T26" fmla="*/ 4 w 40"/>
                <a:gd name="T27" fmla="*/ 34 h 40"/>
                <a:gd name="T28" fmla="*/ 0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0 w 40"/>
                <a:gd name="T35" fmla="*/ 12 h 40"/>
                <a:gd name="T36" fmla="*/ 4 w 40"/>
                <a:gd name="T37" fmla="*/ 6 h 40"/>
                <a:gd name="T38" fmla="*/ 12 w 40"/>
                <a:gd name="T39" fmla="*/ 2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40"/>
                  </a:lnTo>
                  <a:lnTo>
                    <a:pt x="20" y="40"/>
                  </a:lnTo>
                  <a:lnTo>
                    <a:pt x="12" y="40"/>
                  </a:lnTo>
                  <a:lnTo>
                    <a:pt x="4" y="34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4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2" name="Freeform 45"/>
            <p:cNvSpPr>
              <a:spLocks/>
            </p:cNvSpPr>
            <p:nvPr/>
          </p:nvSpPr>
          <p:spPr bwMode="auto">
            <a:xfrm>
              <a:off x="5451505" y="5978562"/>
              <a:ext cx="63500" cy="63501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2 h 40"/>
                <a:gd name="T6" fmla="*/ 34 w 40"/>
                <a:gd name="T7" fmla="*/ 6 h 40"/>
                <a:gd name="T8" fmla="*/ 38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38 w 40"/>
                <a:gd name="T15" fmla="*/ 28 h 40"/>
                <a:gd name="T16" fmla="*/ 34 w 40"/>
                <a:gd name="T17" fmla="*/ 34 h 40"/>
                <a:gd name="T18" fmla="*/ 28 w 40"/>
                <a:gd name="T19" fmla="*/ 40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40 h 40"/>
                <a:gd name="T26" fmla="*/ 6 w 40"/>
                <a:gd name="T27" fmla="*/ 34 h 40"/>
                <a:gd name="T28" fmla="*/ 0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0 w 40"/>
                <a:gd name="T35" fmla="*/ 12 h 40"/>
                <a:gd name="T36" fmla="*/ 6 w 40"/>
                <a:gd name="T37" fmla="*/ 6 h 40"/>
                <a:gd name="T38" fmla="*/ 12 w 40"/>
                <a:gd name="T39" fmla="*/ 2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40"/>
                  </a:lnTo>
                  <a:lnTo>
                    <a:pt x="20" y="40"/>
                  </a:lnTo>
                  <a:lnTo>
                    <a:pt x="12" y="40"/>
                  </a:lnTo>
                  <a:lnTo>
                    <a:pt x="6" y="34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3" name="Freeform 46"/>
            <p:cNvSpPr>
              <a:spLocks/>
            </p:cNvSpPr>
            <p:nvPr/>
          </p:nvSpPr>
          <p:spPr bwMode="auto">
            <a:xfrm>
              <a:off x="5181628" y="5302283"/>
              <a:ext cx="66675" cy="66675"/>
            </a:xfrm>
            <a:custGeom>
              <a:avLst/>
              <a:gdLst>
                <a:gd name="T0" fmla="*/ 20 w 42"/>
                <a:gd name="T1" fmla="*/ 0 h 42"/>
                <a:gd name="T2" fmla="*/ 20 w 42"/>
                <a:gd name="T3" fmla="*/ 0 h 42"/>
                <a:gd name="T4" fmla="*/ 28 w 42"/>
                <a:gd name="T5" fmla="*/ 2 h 42"/>
                <a:gd name="T6" fmla="*/ 36 w 42"/>
                <a:gd name="T7" fmla="*/ 6 h 42"/>
                <a:gd name="T8" fmla="*/ 40 w 42"/>
                <a:gd name="T9" fmla="*/ 14 h 42"/>
                <a:gd name="T10" fmla="*/ 42 w 42"/>
                <a:gd name="T11" fmla="*/ 22 h 42"/>
                <a:gd name="T12" fmla="*/ 42 w 42"/>
                <a:gd name="T13" fmla="*/ 22 h 42"/>
                <a:gd name="T14" fmla="*/ 40 w 42"/>
                <a:gd name="T15" fmla="*/ 30 h 42"/>
                <a:gd name="T16" fmla="*/ 36 w 42"/>
                <a:gd name="T17" fmla="*/ 36 h 42"/>
                <a:gd name="T18" fmla="*/ 28 w 42"/>
                <a:gd name="T19" fmla="*/ 40 h 42"/>
                <a:gd name="T20" fmla="*/ 20 w 42"/>
                <a:gd name="T21" fmla="*/ 42 h 42"/>
                <a:gd name="T22" fmla="*/ 20 w 42"/>
                <a:gd name="T23" fmla="*/ 42 h 42"/>
                <a:gd name="T24" fmla="*/ 12 w 42"/>
                <a:gd name="T25" fmla="*/ 40 h 42"/>
                <a:gd name="T26" fmla="*/ 6 w 42"/>
                <a:gd name="T27" fmla="*/ 36 h 42"/>
                <a:gd name="T28" fmla="*/ 2 w 42"/>
                <a:gd name="T29" fmla="*/ 30 h 42"/>
                <a:gd name="T30" fmla="*/ 0 w 42"/>
                <a:gd name="T31" fmla="*/ 22 h 42"/>
                <a:gd name="T32" fmla="*/ 0 w 42"/>
                <a:gd name="T33" fmla="*/ 22 h 42"/>
                <a:gd name="T34" fmla="*/ 2 w 42"/>
                <a:gd name="T35" fmla="*/ 14 h 42"/>
                <a:gd name="T36" fmla="*/ 6 w 42"/>
                <a:gd name="T37" fmla="*/ 6 h 42"/>
                <a:gd name="T38" fmla="*/ 12 w 42"/>
                <a:gd name="T39" fmla="*/ 2 h 42"/>
                <a:gd name="T40" fmla="*/ 20 w 42"/>
                <a:gd name="T41" fmla="*/ 0 h 42"/>
                <a:gd name="T42" fmla="*/ 20 w 42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6" y="6"/>
                  </a:lnTo>
                  <a:lnTo>
                    <a:pt x="40" y="14"/>
                  </a:lnTo>
                  <a:lnTo>
                    <a:pt x="42" y="22"/>
                  </a:lnTo>
                  <a:lnTo>
                    <a:pt x="40" y="30"/>
                  </a:lnTo>
                  <a:lnTo>
                    <a:pt x="36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4" name="Freeform 47"/>
            <p:cNvSpPr>
              <a:spLocks/>
            </p:cNvSpPr>
            <p:nvPr/>
          </p:nvSpPr>
          <p:spPr bwMode="auto">
            <a:xfrm>
              <a:off x="6146834" y="4956206"/>
              <a:ext cx="63500" cy="63501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2 h 40"/>
                <a:gd name="T6" fmla="*/ 34 w 40"/>
                <a:gd name="T7" fmla="*/ 6 h 40"/>
                <a:gd name="T8" fmla="*/ 38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38 w 40"/>
                <a:gd name="T15" fmla="*/ 28 h 40"/>
                <a:gd name="T16" fmla="*/ 34 w 40"/>
                <a:gd name="T17" fmla="*/ 34 h 40"/>
                <a:gd name="T18" fmla="*/ 28 w 40"/>
                <a:gd name="T19" fmla="*/ 40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40 h 40"/>
                <a:gd name="T26" fmla="*/ 4 w 40"/>
                <a:gd name="T27" fmla="*/ 34 h 40"/>
                <a:gd name="T28" fmla="*/ 0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0 w 40"/>
                <a:gd name="T35" fmla="*/ 12 h 40"/>
                <a:gd name="T36" fmla="*/ 4 w 40"/>
                <a:gd name="T37" fmla="*/ 6 h 40"/>
                <a:gd name="T38" fmla="*/ 12 w 40"/>
                <a:gd name="T39" fmla="*/ 2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40"/>
                  </a:lnTo>
                  <a:lnTo>
                    <a:pt x="20" y="40"/>
                  </a:lnTo>
                  <a:lnTo>
                    <a:pt x="12" y="40"/>
                  </a:lnTo>
                  <a:lnTo>
                    <a:pt x="4" y="34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4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5" name="Freeform 48"/>
            <p:cNvSpPr>
              <a:spLocks/>
            </p:cNvSpPr>
            <p:nvPr/>
          </p:nvSpPr>
          <p:spPr bwMode="auto">
            <a:xfrm>
              <a:off x="6308760" y="5861086"/>
              <a:ext cx="63500" cy="63501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0 h 40"/>
                <a:gd name="T6" fmla="*/ 34 w 40"/>
                <a:gd name="T7" fmla="*/ 4 h 40"/>
                <a:gd name="T8" fmla="*/ 40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40 w 40"/>
                <a:gd name="T15" fmla="*/ 28 h 40"/>
                <a:gd name="T16" fmla="*/ 34 w 40"/>
                <a:gd name="T17" fmla="*/ 34 h 40"/>
                <a:gd name="T18" fmla="*/ 28 w 40"/>
                <a:gd name="T19" fmla="*/ 38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38 h 40"/>
                <a:gd name="T26" fmla="*/ 6 w 40"/>
                <a:gd name="T27" fmla="*/ 34 h 40"/>
                <a:gd name="T28" fmla="*/ 2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2 w 40"/>
                <a:gd name="T35" fmla="*/ 12 h 40"/>
                <a:gd name="T36" fmla="*/ 6 w 40"/>
                <a:gd name="T37" fmla="*/ 4 h 40"/>
                <a:gd name="T38" fmla="*/ 12 w 40"/>
                <a:gd name="T39" fmla="*/ 0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0"/>
                  </a:lnTo>
                  <a:lnTo>
                    <a:pt x="34" y="4"/>
                  </a:lnTo>
                  <a:lnTo>
                    <a:pt x="40" y="12"/>
                  </a:lnTo>
                  <a:lnTo>
                    <a:pt x="40" y="20"/>
                  </a:lnTo>
                  <a:lnTo>
                    <a:pt x="40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4"/>
                  </a:lnTo>
                  <a:lnTo>
                    <a:pt x="12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6" name="Freeform 49"/>
            <p:cNvSpPr>
              <a:spLocks/>
            </p:cNvSpPr>
            <p:nvPr/>
          </p:nvSpPr>
          <p:spPr bwMode="auto">
            <a:xfrm>
              <a:off x="6642137" y="4851431"/>
              <a:ext cx="63500" cy="63501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2 h 40"/>
                <a:gd name="T6" fmla="*/ 34 w 40"/>
                <a:gd name="T7" fmla="*/ 6 h 40"/>
                <a:gd name="T8" fmla="*/ 38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38 w 40"/>
                <a:gd name="T15" fmla="*/ 28 h 40"/>
                <a:gd name="T16" fmla="*/ 34 w 40"/>
                <a:gd name="T17" fmla="*/ 36 h 40"/>
                <a:gd name="T18" fmla="*/ 28 w 40"/>
                <a:gd name="T19" fmla="*/ 40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40 h 40"/>
                <a:gd name="T26" fmla="*/ 6 w 40"/>
                <a:gd name="T27" fmla="*/ 36 h 40"/>
                <a:gd name="T28" fmla="*/ 2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2 w 40"/>
                <a:gd name="T35" fmla="*/ 12 h 40"/>
                <a:gd name="T36" fmla="*/ 6 w 40"/>
                <a:gd name="T37" fmla="*/ 6 h 40"/>
                <a:gd name="T38" fmla="*/ 12 w 40"/>
                <a:gd name="T39" fmla="*/ 2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6"/>
                  </a:lnTo>
                  <a:lnTo>
                    <a:pt x="28" y="40"/>
                  </a:lnTo>
                  <a:lnTo>
                    <a:pt x="20" y="40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7" name="Freeform 50"/>
            <p:cNvSpPr>
              <a:spLocks/>
            </p:cNvSpPr>
            <p:nvPr/>
          </p:nvSpPr>
          <p:spPr bwMode="auto">
            <a:xfrm>
              <a:off x="7213640" y="5254658"/>
              <a:ext cx="63500" cy="63501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2 h 40"/>
                <a:gd name="T6" fmla="*/ 34 w 40"/>
                <a:gd name="T7" fmla="*/ 6 h 40"/>
                <a:gd name="T8" fmla="*/ 38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38 w 40"/>
                <a:gd name="T15" fmla="*/ 28 h 40"/>
                <a:gd name="T16" fmla="*/ 34 w 40"/>
                <a:gd name="T17" fmla="*/ 34 h 40"/>
                <a:gd name="T18" fmla="*/ 28 w 40"/>
                <a:gd name="T19" fmla="*/ 38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38 h 40"/>
                <a:gd name="T26" fmla="*/ 6 w 40"/>
                <a:gd name="T27" fmla="*/ 34 h 40"/>
                <a:gd name="T28" fmla="*/ 0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0 w 40"/>
                <a:gd name="T35" fmla="*/ 12 h 40"/>
                <a:gd name="T36" fmla="*/ 6 w 40"/>
                <a:gd name="T37" fmla="*/ 6 h 40"/>
                <a:gd name="T38" fmla="*/ 12 w 40"/>
                <a:gd name="T39" fmla="*/ 2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8" name="Freeform 51"/>
            <p:cNvSpPr>
              <a:spLocks/>
            </p:cNvSpPr>
            <p:nvPr/>
          </p:nvSpPr>
          <p:spPr bwMode="auto">
            <a:xfrm>
              <a:off x="7216815" y="4473603"/>
              <a:ext cx="66675" cy="66675"/>
            </a:xfrm>
            <a:custGeom>
              <a:avLst/>
              <a:gdLst>
                <a:gd name="T0" fmla="*/ 20 w 42"/>
                <a:gd name="T1" fmla="*/ 0 h 42"/>
                <a:gd name="T2" fmla="*/ 20 w 42"/>
                <a:gd name="T3" fmla="*/ 0 h 42"/>
                <a:gd name="T4" fmla="*/ 28 w 42"/>
                <a:gd name="T5" fmla="*/ 2 h 42"/>
                <a:gd name="T6" fmla="*/ 36 w 42"/>
                <a:gd name="T7" fmla="*/ 6 h 42"/>
                <a:gd name="T8" fmla="*/ 40 w 42"/>
                <a:gd name="T9" fmla="*/ 14 h 42"/>
                <a:gd name="T10" fmla="*/ 42 w 42"/>
                <a:gd name="T11" fmla="*/ 22 h 42"/>
                <a:gd name="T12" fmla="*/ 42 w 42"/>
                <a:gd name="T13" fmla="*/ 22 h 42"/>
                <a:gd name="T14" fmla="*/ 40 w 42"/>
                <a:gd name="T15" fmla="*/ 28 h 42"/>
                <a:gd name="T16" fmla="*/ 36 w 42"/>
                <a:gd name="T17" fmla="*/ 36 h 42"/>
                <a:gd name="T18" fmla="*/ 28 w 42"/>
                <a:gd name="T19" fmla="*/ 40 h 42"/>
                <a:gd name="T20" fmla="*/ 20 w 42"/>
                <a:gd name="T21" fmla="*/ 42 h 42"/>
                <a:gd name="T22" fmla="*/ 20 w 42"/>
                <a:gd name="T23" fmla="*/ 42 h 42"/>
                <a:gd name="T24" fmla="*/ 12 w 42"/>
                <a:gd name="T25" fmla="*/ 40 h 42"/>
                <a:gd name="T26" fmla="*/ 6 w 42"/>
                <a:gd name="T27" fmla="*/ 36 h 42"/>
                <a:gd name="T28" fmla="*/ 2 w 42"/>
                <a:gd name="T29" fmla="*/ 28 h 42"/>
                <a:gd name="T30" fmla="*/ 0 w 42"/>
                <a:gd name="T31" fmla="*/ 22 h 42"/>
                <a:gd name="T32" fmla="*/ 0 w 42"/>
                <a:gd name="T33" fmla="*/ 22 h 42"/>
                <a:gd name="T34" fmla="*/ 2 w 42"/>
                <a:gd name="T35" fmla="*/ 14 h 42"/>
                <a:gd name="T36" fmla="*/ 6 w 42"/>
                <a:gd name="T37" fmla="*/ 6 h 42"/>
                <a:gd name="T38" fmla="*/ 12 w 42"/>
                <a:gd name="T39" fmla="*/ 2 h 42"/>
                <a:gd name="T40" fmla="*/ 20 w 42"/>
                <a:gd name="T41" fmla="*/ 0 h 42"/>
                <a:gd name="T42" fmla="*/ 20 w 42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6" y="6"/>
                  </a:lnTo>
                  <a:lnTo>
                    <a:pt x="40" y="14"/>
                  </a:lnTo>
                  <a:lnTo>
                    <a:pt x="42" y="22"/>
                  </a:lnTo>
                  <a:lnTo>
                    <a:pt x="40" y="28"/>
                  </a:lnTo>
                  <a:lnTo>
                    <a:pt x="36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9" name="Freeform 52"/>
            <p:cNvSpPr>
              <a:spLocks/>
            </p:cNvSpPr>
            <p:nvPr/>
          </p:nvSpPr>
          <p:spPr bwMode="auto">
            <a:xfrm>
              <a:off x="6791363" y="4206901"/>
              <a:ext cx="63500" cy="63501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2 h 40"/>
                <a:gd name="T6" fmla="*/ 34 w 40"/>
                <a:gd name="T7" fmla="*/ 6 h 40"/>
                <a:gd name="T8" fmla="*/ 38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38 w 40"/>
                <a:gd name="T15" fmla="*/ 28 h 40"/>
                <a:gd name="T16" fmla="*/ 34 w 40"/>
                <a:gd name="T17" fmla="*/ 34 h 40"/>
                <a:gd name="T18" fmla="*/ 28 w 40"/>
                <a:gd name="T19" fmla="*/ 38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38 h 40"/>
                <a:gd name="T26" fmla="*/ 6 w 40"/>
                <a:gd name="T27" fmla="*/ 34 h 40"/>
                <a:gd name="T28" fmla="*/ 2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2 w 40"/>
                <a:gd name="T35" fmla="*/ 12 h 40"/>
                <a:gd name="T36" fmla="*/ 6 w 40"/>
                <a:gd name="T37" fmla="*/ 6 h 40"/>
                <a:gd name="T38" fmla="*/ 12 w 40"/>
                <a:gd name="T39" fmla="*/ 2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0" name="Freeform 53"/>
            <p:cNvSpPr>
              <a:spLocks/>
            </p:cNvSpPr>
            <p:nvPr/>
          </p:nvSpPr>
          <p:spPr bwMode="auto">
            <a:xfrm>
              <a:off x="7073939" y="4206901"/>
              <a:ext cx="63500" cy="63501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2 h 40"/>
                <a:gd name="T6" fmla="*/ 34 w 40"/>
                <a:gd name="T7" fmla="*/ 6 h 40"/>
                <a:gd name="T8" fmla="*/ 38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38 w 40"/>
                <a:gd name="T15" fmla="*/ 28 h 40"/>
                <a:gd name="T16" fmla="*/ 34 w 40"/>
                <a:gd name="T17" fmla="*/ 34 h 40"/>
                <a:gd name="T18" fmla="*/ 28 w 40"/>
                <a:gd name="T19" fmla="*/ 38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38 h 40"/>
                <a:gd name="T26" fmla="*/ 6 w 40"/>
                <a:gd name="T27" fmla="*/ 34 h 40"/>
                <a:gd name="T28" fmla="*/ 2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2 w 40"/>
                <a:gd name="T35" fmla="*/ 12 h 40"/>
                <a:gd name="T36" fmla="*/ 6 w 40"/>
                <a:gd name="T37" fmla="*/ 6 h 40"/>
                <a:gd name="T38" fmla="*/ 12 w 40"/>
                <a:gd name="T39" fmla="*/ 2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1" name="Freeform 54"/>
            <p:cNvSpPr>
              <a:spLocks/>
            </p:cNvSpPr>
            <p:nvPr/>
          </p:nvSpPr>
          <p:spPr bwMode="auto">
            <a:xfrm>
              <a:off x="6165884" y="3759223"/>
              <a:ext cx="63500" cy="66675"/>
            </a:xfrm>
            <a:custGeom>
              <a:avLst/>
              <a:gdLst>
                <a:gd name="T0" fmla="*/ 20 w 40"/>
                <a:gd name="T1" fmla="*/ 0 h 42"/>
                <a:gd name="T2" fmla="*/ 20 w 40"/>
                <a:gd name="T3" fmla="*/ 0 h 42"/>
                <a:gd name="T4" fmla="*/ 28 w 40"/>
                <a:gd name="T5" fmla="*/ 2 h 42"/>
                <a:gd name="T6" fmla="*/ 34 w 40"/>
                <a:gd name="T7" fmla="*/ 6 h 42"/>
                <a:gd name="T8" fmla="*/ 38 w 40"/>
                <a:gd name="T9" fmla="*/ 12 h 42"/>
                <a:gd name="T10" fmla="*/ 40 w 40"/>
                <a:gd name="T11" fmla="*/ 20 h 42"/>
                <a:gd name="T12" fmla="*/ 40 w 40"/>
                <a:gd name="T13" fmla="*/ 20 h 42"/>
                <a:gd name="T14" fmla="*/ 38 w 40"/>
                <a:gd name="T15" fmla="*/ 28 h 42"/>
                <a:gd name="T16" fmla="*/ 34 w 40"/>
                <a:gd name="T17" fmla="*/ 36 h 42"/>
                <a:gd name="T18" fmla="*/ 28 w 40"/>
                <a:gd name="T19" fmla="*/ 40 h 42"/>
                <a:gd name="T20" fmla="*/ 20 w 40"/>
                <a:gd name="T21" fmla="*/ 42 h 42"/>
                <a:gd name="T22" fmla="*/ 20 w 40"/>
                <a:gd name="T23" fmla="*/ 42 h 42"/>
                <a:gd name="T24" fmla="*/ 12 w 40"/>
                <a:gd name="T25" fmla="*/ 40 h 42"/>
                <a:gd name="T26" fmla="*/ 6 w 40"/>
                <a:gd name="T27" fmla="*/ 36 h 42"/>
                <a:gd name="T28" fmla="*/ 2 w 40"/>
                <a:gd name="T29" fmla="*/ 28 h 42"/>
                <a:gd name="T30" fmla="*/ 0 w 40"/>
                <a:gd name="T31" fmla="*/ 20 h 42"/>
                <a:gd name="T32" fmla="*/ 0 w 40"/>
                <a:gd name="T33" fmla="*/ 20 h 42"/>
                <a:gd name="T34" fmla="*/ 2 w 40"/>
                <a:gd name="T35" fmla="*/ 12 h 42"/>
                <a:gd name="T36" fmla="*/ 6 w 40"/>
                <a:gd name="T37" fmla="*/ 6 h 42"/>
                <a:gd name="T38" fmla="*/ 12 w 40"/>
                <a:gd name="T39" fmla="*/ 2 h 42"/>
                <a:gd name="T40" fmla="*/ 20 w 40"/>
                <a:gd name="T41" fmla="*/ 0 h 42"/>
                <a:gd name="T42" fmla="*/ 20 w 40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2" name="Freeform 55"/>
            <p:cNvSpPr>
              <a:spLocks/>
            </p:cNvSpPr>
            <p:nvPr/>
          </p:nvSpPr>
          <p:spPr bwMode="auto">
            <a:xfrm>
              <a:off x="5464205" y="3879874"/>
              <a:ext cx="66675" cy="63501"/>
            </a:xfrm>
            <a:custGeom>
              <a:avLst/>
              <a:gdLst>
                <a:gd name="T0" fmla="*/ 20 w 42"/>
                <a:gd name="T1" fmla="*/ 0 h 40"/>
                <a:gd name="T2" fmla="*/ 20 w 42"/>
                <a:gd name="T3" fmla="*/ 0 h 40"/>
                <a:gd name="T4" fmla="*/ 28 w 42"/>
                <a:gd name="T5" fmla="*/ 2 h 40"/>
                <a:gd name="T6" fmla="*/ 36 w 42"/>
                <a:gd name="T7" fmla="*/ 6 h 40"/>
                <a:gd name="T8" fmla="*/ 40 w 42"/>
                <a:gd name="T9" fmla="*/ 12 h 40"/>
                <a:gd name="T10" fmla="*/ 42 w 42"/>
                <a:gd name="T11" fmla="*/ 20 h 40"/>
                <a:gd name="T12" fmla="*/ 42 w 42"/>
                <a:gd name="T13" fmla="*/ 20 h 40"/>
                <a:gd name="T14" fmla="*/ 40 w 42"/>
                <a:gd name="T15" fmla="*/ 28 h 40"/>
                <a:gd name="T16" fmla="*/ 36 w 42"/>
                <a:gd name="T17" fmla="*/ 34 h 40"/>
                <a:gd name="T18" fmla="*/ 28 w 42"/>
                <a:gd name="T19" fmla="*/ 38 h 40"/>
                <a:gd name="T20" fmla="*/ 20 w 42"/>
                <a:gd name="T21" fmla="*/ 40 h 40"/>
                <a:gd name="T22" fmla="*/ 20 w 42"/>
                <a:gd name="T23" fmla="*/ 40 h 40"/>
                <a:gd name="T24" fmla="*/ 14 w 42"/>
                <a:gd name="T25" fmla="*/ 38 h 40"/>
                <a:gd name="T26" fmla="*/ 6 w 42"/>
                <a:gd name="T27" fmla="*/ 34 h 40"/>
                <a:gd name="T28" fmla="*/ 2 w 42"/>
                <a:gd name="T29" fmla="*/ 28 h 40"/>
                <a:gd name="T30" fmla="*/ 0 w 42"/>
                <a:gd name="T31" fmla="*/ 20 h 40"/>
                <a:gd name="T32" fmla="*/ 0 w 42"/>
                <a:gd name="T33" fmla="*/ 20 h 40"/>
                <a:gd name="T34" fmla="*/ 2 w 42"/>
                <a:gd name="T35" fmla="*/ 12 h 40"/>
                <a:gd name="T36" fmla="*/ 6 w 42"/>
                <a:gd name="T37" fmla="*/ 6 h 40"/>
                <a:gd name="T38" fmla="*/ 14 w 42"/>
                <a:gd name="T39" fmla="*/ 2 h 40"/>
                <a:gd name="T40" fmla="*/ 20 w 42"/>
                <a:gd name="T41" fmla="*/ 0 h 40"/>
                <a:gd name="T42" fmla="*/ 20 w 42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6" y="6"/>
                  </a:lnTo>
                  <a:lnTo>
                    <a:pt x="40" y="12"/>
                  </a:lnTo>
                  <a:lnTo>
                    <a:pt x="42" y="20"/>
                  </a:lnTo>
                  <a:lnTo>
                    <a:pt x="40" y="28"/>
                  </a:lnTo>
                  <a:lnTo>
                    <a:pt x="36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4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3" name="Freeform 56"/>
            <p:cNvSpPr>
              <a:spLocks/>
            </p:cNvSpPr>
            <p:nvPr/>
          </p:nvSpPr>
          <p:spPr bwMode="auto">
            <a:xfrm>
              <a:off x="5972208" y="3184546"/>
              <a:ext cx="63500" cy="63501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2 h 40"/>
                <a:gd name="T6" fmla="*/ 34 w 40"/>
                <a:gd name="T7" fmla="*/ 6 h 40"/>
                <a:gd name="T8" fmla="*/ 38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38 w 40"/>
                <a:gd name="T15" fmla="*/ 28 h 40"/>
                <a:gd name="T16" fmla="*/ 34 w 40"/>
                <a:gd name="T17" fmla="*/ 34 h 40"/>
                <a:gd name="T18" fmla="*/ 28 w 40"/>
                <a:gd name="T19" fmla="*/ 38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38 h 40"/>
                <a:gd name="T26" fmla="*/ 6 w 40"/>
                <a:gd name="T27" fmla="*/ 34 h 40"/>
                <a:gd name="T28" fmla="*/ 2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2 w 40"/>
                <a:gd name="T35" fmla="*/ 12 h 40"/>
                <a:gd name="T36" fmla="*/ 6 w 40"/>
                <a:gd name="T37" fmla="*/ 6 h 40"/>
                <a:gd name="T38" fmla="*/ 12 w 40"/>
                <a:gd name="T39" fmla="*/ 2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4" name="Freeform 57"/>
            <p:cNvSpPr>
              <a:spLocks/>
            </p:cNvSpPr>
            <p:nvPr/>
          </p:nvSpPr>
          <p:spPr bwMode="auto">
            <a:xfrm>
              <a:off x="6254785" y="3089294"/>
              <a:ext cx="63500" cy="66675"/>
            </a:xfrm>
            <a:custGeom>
              <a:avLst/>
              <a:gdLst>
                <a:gd name="T0" fmla="*/ 20 w 40"/>
                <a:gd name="T1" fmla="*/ 0 h 42"/>
                <a:gd name="T2" fmla="*/ 20 w 40"/>
                <a:gd name="T3" fmla="*/ 0 h 42"/>
                <a:gd name="T4" fmla="*/ 28 w 40"/>
                <a:gd name="T5" fmla="*/ 2 h 42"/>
                <a:gd name="T6" fmla="*/ 34 w 40"/>
                <a:gd name="T7" fmla="*/ 6 h 42"/>
                <a:gd name="T8" fmla="*/ 38 w 40"/>
                <a:gd name="T9" fmla="*/ 12 h 42"/>
                <a:gd name="T10" fmla="*/ 40 w 40"/>
                <a:gd name="T11" fmla="*/ 20 h 42"/>
                <a:gd name="T12" fmla="*/ 40 w 40"/>
                <a:gd name="T13" fmla="*/ 20 h 42"/>
                <a:gd name="T14" fmla="*/ 38 w 40"/>
                <a:gd name="T15" fmla="*/ 28 h 42"/>
                <a:gd name="T16" fmla="*/ 34 w 40"/>
                <a:gd name="T17" fmla="*/ 36 h 42"/>
                <a:gd name="T18" fmla="*/ 28 w 40"/>
                <a:gd name="T19" fmla="*/ 40 h 42"/>
                <a:gd name="T20" fmla="*/ 20 w 40"/>
                <a:gd name="T21" fmla="*/ 42 h 42"/>
                <a:gd name="T22" fmla="*/ 20 w 40"/>
                <a:gd name="T23" fmla="*/ 42 h 42"/>
                <a:gd name="T24" fmla="*/ 12 w 40"/>
                <a:gd name="T25" fmla="*/ 40 h 42"/>
                <a:gd name="T26" fmla="*/ 6 w 40"/>
                <a:gd name="T27" fmla="*/ 36 h 42"/>
                <a:gd name="T28" fmla="*/ 2 w 40"/>
                <a:gd name="T29" fmla="*/ 28 h 42"/>
                <a:gd name="T30" fmla="*/ 0 w 40"/>
                <a:gd name="T31" fmla="*/ 20 h 42"/>
                <a:gd name="T32" fmla="*/ 0 w 40"/>
                <a:gd name="T33" fmla="*/ 20 h 42"/>
                <a:gd name="T34" fmla="*/ 2 w 40"/>
                <a:gd name="T35" fmla="*/ 12 h 42"/>
                <a:gd name="T36" fmla="*/ 6 w 40"/>
                <a:gd name="T37" fmla="*/ 6 h 42"/>
                <a:gd name="T38" fmla="*/ 12 w 40"/>
                <a:gd name="T39" fmla="*/ 2 h 42"/>
                <a:gd name="T40" fmla="*/ 20 w 40"/>
                <a:gd name="T41" fmla="*/ 0 h 42"/>
                <a:gd name="T42" fmla="*/ 20 w 40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5" name="Freeform 58"/>
            <p:cNvSpPr>
              <a:spLocks/>
            </p:cNvSpPr>
            <p:nvPr/>
          </p:nvSpPr>
          <p:spPr bwMode="auto">
            <a:xfrm>
              <a:off x="6667537" y="3346471"/>
              <a:ext cx="63500" cy="66675"/>
            </a:xfrm>
            <a:custGeom>
              <a:avLst/>
              <a:gdLst>
                <a:gd name="T0" fmla="*/ 20 w 40"/>
                <a:gd name="T1" fmla="*/ 0 h 42"/>
                <a:gd name="T2" fmla="*/ 20 w 40"/>
                <a:gd name="T3" fmla="*/ 0 h 42"/>
                <a:gd name="T4" fmla="*/ 28 w 40"/>
                <a:gd name="T5" fmla="*/ 2 h 42"/>
                <a:gd name="T6" fmla="*/ 34 w 40"/>
                <a:gd name="T7" fmla="*/ 6 h 42"/>
                <a:gd name="T8" fmla="*/ 38 w 40"/>
                <a:gd name="T9" fmla="*/ 14 h 42"/>
                <a:gd name="T10" fmla="*/ 40 w 40"/>
                <a:gd name="T11" fmla="*/ 22 h 42"/>
                <a:gd name="T12" fmla="*/ 40 w 40"/>
                <a:gd name="T13" fmla="*/ 22 h 42"/>
                <a:gd name="T14" fmla="*/ 38 w 40"/>
                <a:gd name="T15" fmla="*/ 30 h 42"/>
                <a:gd name="T16" fmla="*/ 34 w 40"/>
                <a:gd name="T17" fmla="*/ 36 h 42"/>
                <a:gd name="T18" fmla="*/ 28 w 40"/>
                <a:gd name="T19" fmla="*/ 40 h 42"/>
                <a:gd name="T20" fmla="*/ 20 w 40"/>
                <a:gd name="T21" fmla="*/ 42 h 42"/>
                <a:gd name="T22" fmla="*/ 20 w 40"/>
                <a:gd name="T23" fmla="*/ 42 h 42"/>
                <a:gd name="T24" fmla="*/ 12 w 40"/>
                <a:gd name="T25" fmla="*/ 40 h 42"/>
                <a:gd name="T26" fmla="*/ 6 w 40"/>
                <a:gd name="T27" fmla="*/ 36 h 42"/>
                <a:gd name="T28" fmla="*/ 0 w 40"/>
                <a:gd name="T29" fmla="*/ 30 h 42"/>
                <a:gd name="T30" fmla="*/ 0 w 40"/>
                <a:gd name="T31" fmla="*/ 22 h 42"/>
                <a:gd name="T32" fmla="*/ 0 w 40"/>
                <a:gd name="T33" fmla="*/ 22 h 42"/>
                <a:gd name="T34" fmla="*/ 0 w 40"/>
                <a:gd name="T35" fmla="*/ 14 h 42"/>
                <a:gd name="T36" fmla="*/ 6 w 40"/>
                <a:gd name="T37" fmla="*/ 6 h 42"/>
                <a:gd name="T38" fmla="*/ 12 w 40"/>
                <a:gd name="T39" fmla="*/ 2 h 42"/>
                <a:gd name="T40" fmla="*/ 20 w 40"/>
                <a:gd name="T41" fmla="*/ 0 h 42"/>
                <a:gd name="T42" fmla="*/ 20 w 40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4"/>
                  </a:lnTo>
                  <a:lnTo>
                    <a:pt x="40" y="22"/>
                  </a:lnTo>
                  <a:lnTo>
                    <a:pt x="38" y="30"/>
                  </a:lnTo>
                  <a:lnTo>
                    <a:pt x="34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6" name="Freeform 59"/>
            <p:cNvSpPr>
              <a:spLocks/>
            </p:cNvSpPr>
            <p:nvPr/>
          </p:nvSpPr>
          <p:spPr bwMode="auto">
            <a:xfrm>
              <a:off x="5054628" y="3079769"/>
              <a:ext cx="63500" cy="63501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2 h 40"/>
                <a:gd name="T6" fmla="*/ 34 w 40"/>
                <a:gd name="T7" fmla="*/ 6 h 40"/>
                <a:gd name="T8" fmla="*/ 38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38 w 40"/>
                <a:gd name="T15" fmla="*/ 28 h 40"/>
                <a:gd name="T16" fmla="*/ 34 w 40"/>
                <a:gd name="T17" fmla="*/ 34 h 40"/>
                <a:gd name="T18" fmla="*/ 28 w 40"/>
                <a:gd name="T19" fmla="*/ 40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40 h 40"/>
                <a:gd name="T26" fmla="*/ 6 w 40"/>
                <a:gd name="T27" fmla="*/ 34 h 40"/>
                <a:gd name="T28" fmla="*/ 0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0 w 40"/>
                <a:gd name="T35" fmla="*/ 12 h 40"/>
                <a:gd name="T36" fmla="*/ 6 w 40"/>
                <a:gd name="T37" fmla="*/ 6 h 40"/>
                <a:gd name="T38" fmla="*/ 12 w 40"/>
                <a:gd name="T39" fmla="*/ 2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40"/>
                  </a:lnTo>
                  <a:lnTo>
                    <a:pt x="20" y="40"/>
                  </a:lnTo>
                  <a:lnTo>
                    <a:pt x="12" y="40"/>
                  </a:lnTo>
                  <a:lnTo>
                    <a:pt x="6" y="34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7" name="Freeform 60"/>
            <p:cNvSpPr>
              <a:spLocks/>
            </p:cNvSpPr>
            <p:nvPr/>
          </p:nvSpPr>
          <p:spPr bwMode="auto">
            <a:xfrm>
              <a:off x="5803931" y="2654318"/>
              <a:ext cx="63500" cy="63501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0 h 40"/>
                <a:gd name="T6" fmla="*/ 34 w 40"/>
                <a:gd name="T7" fmla="*/ 6 h 40"/>
                <a:gd name="T8" fmla="*/ 38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38 w 40"/>
                <a:gd name="T15" fmla="*/ 28 h 40"/>
                <a:gd name="T16" fmla="*/ 34 w 40"/>
                <a:gd name="T17" fmla="*/ 34 h 40"/>
                <a:gd name="T18" fmla="*/ 28 w 40"/>
                <a:gd name="T19" fmla="*/ 38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38 h 40"/>
                <a:gd name="T26" fmla="*/ 6 w 40"/>
                <a:gd name="T27" fmla="*/ 34 h 40"/>
                <a:gd name="T28" fmla="*/ 0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0 w 40"/>
                <a:gd name="T35" fmla="*/ 12 h 40"/>
                <a:gd name="T36" fmla="*/ 6 w 40"/>
                <a:gd name="T37" fmla="*/ 6 h 40"/>
                <a:gd name="T38" fmla="*/ 12 w 40"/>
                <a:gd name="T39" fmla="*/ 0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0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8" name="Freeform 61"/>
            <p:cNvSpPr>
              <a:spLocks/>
            </p:cNvSpPr>
            <p:nvPr/>
          </p:nvSpPr>
          <p:spPr bwMode="auto">
            <a:xfrm>
              <a:off x="6645311" y="2870219"/>
              <a:ext cx="66675" cy="66675"/>
            </a:xfrm>
            <a:custGeom>
              <a:avLst/>
              <a:gdLst>
                <a:gd name="T0" fmla="*/ 22 w 42"/>
                <a:gd name="T1" fmla="*/ 0 h 42"/>
                <a:gd name="T2" fmla="*/ 22 w 42"/>
                <a:gd name="T3" fmla="*/ 0 h 42"/>
                <a:gd name="T4" fmla="*/ 30 w 42"/>
                <a:gd name="T5" fmla="*/ 2 h 42"/>
                <a:gd name="T6" fmla="*/ 36 w 42"/>
                <a:gd name="T7" fmla="*/ 6 h 42"/>
                <a:gd name="T8" fmla="*/ 40 w 42"/>
                <a:gd name="T9" fmla="*/ 14 h 42"/>
                <a:gd name="T10" fmla="*/ 42 w 42"/>
                <a:gd name="T11" fmla="*/ 22 h 42"/>
                <a:gd name="T12" fmla="*/ 42 w 42"/>
                <a:gd name="T13" fmla="*/ 22 h 42"/>
                <a:gd name="T14" fmla="*/ 40 w 42"/>
                <a:gd name="T15" fmla="*/ 30 h 42"/>
                <a:gd name="T16" fmla="*/ 36 w 42"/>
                <a:gd name="T17" fmla="*/ 36 h 42"/>
                <a:gd name="T18" fmla="*/ 30 w 42"/>
                <a:gd name="T19" fmla="*/ 40 h 42"/>
                <a:gd name="T20" fmla="*/ 22 w 42"/>
                <a:gd name="T21" fmla="*/ 42 h 42"/>
                <a:gd name="T22" fmla="*/ 22 w 42"/>
                <a:gd name="T23" fmla="*/ 42 h 42"/>
                <a:gd name="T24" fmla="*/ 14 w 42"/>
                <a:gd name="T25" fmla="*/ 40 h 42"/>
                <a:gd name="T26" fmla="*/ 6 w 42"/>
                <a:gd name="T27" fmla="*/ 36 h 42"/>
                <a:gd name="T28" fmla="*/ 2 w 42"/>
                <a:gd name="T29" fmla="*/ 30 h 42"/>
                <a:gd name="T30" fmla="*/ 0 w 42"/>
                <a:gd name="T31" fmla="*/ 22 h 42"/>
                <a:gd name="T32" fmla="*/ 0 w 42"/>
                <a:gd name="T33" fmla="*/ 22 h 42"/>
                <a:gd name="T34" fmla="*/ 2 w 42"/>
                <a:gd name="T35" fmla="*/ 14 h 42"/>
                <a:gd name="T36" fmla="*/ 6 w 42"/>
                <a:gd name="T37" fmla="*/ 6 h 42"/>
                <a:gd name="T38" fmla="*/ 14 w 42"/>
                <a:gd name="T39" fmla="*/ 2 h 42"/>
                <a:gd name="T40" fmla="*/ 22 w 42"/>
                <a:gd name="T41" fmla="*/ 0 h 42"/>
                <a:gd name="T42" fmla="*/ 22 w 42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" h="42">
                  <a:moveTo>
                    <a:pt x="22" y="0"/>
                  </a:moveTo>
                  <a:lnTo>
                    <a:pt x="22" y="0"/>
                  </a:lnTo>
                  <a:lnTo>
                    <a:pt x="30" y="2"/>
                  </a:lnTo>
                  <a:lnTo>
                    <a:pt x="36" y="6"/>
                  </a:lnTo>
                  <a:lnTo>
                    <a:pt x="40" y="14"/>
                  </a:lnTo>
                  <a:lnTo>
                    <a:pt x="42" y="22"/>
                  </a:lnTo>
                  <a:lnTo>
                    <a:pt x="40" y="30"/>
                  </a:lnTo>
                  <a:lnTo>
                    <a:pt x="36" y="36"/>
                  </a:lnTo>
                  <a:lnTo>
                    <a:pt x="30" y="40"/>
                  </a:lnTo>
                  <a:lnTo>
                    <a:pt x="22" y="42"/>
                  </a:lnTo>
                  <a:lnTo>
                    <a:pt x="14" y="40"/>
                  </a:lnTo>
                  <a:lnTo>
                    <a:pt x="6" y="36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9" name="Freeform 62"/>
            <p:cNvSpPr>
              <a:spLocks/>
            </p:cNvSpPr>
            <p:nvPr/>
          </p:nvSpPr>
          <p:spPr bwMode="auto">
            <a:xfrm>
              <a:off x="7394616" y="2266965"/>
              <a:ext cx="66675" cy="63501"/>
            </a:xfrm>
            <a:custGeom>
              <a:avLst/>
              <a:gdLst>
                <a:gd name="T0" fmla="*/ 22 w 42"/>
                <a:gd name="T1" fmla="*/ 0 h 40"/>
                <a:gd name="T2" fmla="*/ 22 w 42"/>
                <a:gd name="T3" fmla="*/ 0 h 40"/>
                <a:gd name="T4" fmla="*/ 30 w 42"/>
                <a:gd name="T5" fmla="*/ 0 h 40"/>
                <a:gd name="T6" fmla="*/ 36 w 42"/>
                <a:gd name="T7" fmla="*/ 6 h 40"/>
                <a:gd name="T8" fmla="*/ 40 w 42"/>
                <a:gd name="T9" fmla="*/ 12 h 40"/>
                <a:gd name="T10" fmla="*/ 42 w 42"/>
                <a:gd name="T11" fmla="*/ 20 h 40"/>
                <a:gd name="T12" fmla="*/ 42 w 42"/>
                <a:gd name="T13" fmla="*/ 20 h 40"/>
                <a:gd name="T14" fmla="*/ 40 w 42"/>
                <a:gd name="T15" fmla="*/ 28 h 40"/>
                <a:gd name="T16" fmla="*/ 36 w 42"/>
                <a:gd name="T17" fmla="*/ 34 h 40"/>
                <a:gd name="T18" fmla="*/ 30 w 42"/>
                <a:gd name="T19" fmla="*/ 38 h 40"/>
                <a:gd name="T20" fmla="*/ 22 w 42"/>
                <a:gd name="T21" fmla="*/ 40 h 40"/>
                <a:gd name="T22" fmla="*/ 22 w 42"/>
                <a:gd name="T23" fmla="*/ 40 h 40"/>
                <a:gd name="T24" fmla="*/ 14 w 42"/>
                <a:gd name="T25" fmla="*/ 38 h 40"/>
                <a:gd name="T26" fmla="*/ 6 w 42"/>
                <a:gd name="T27" fmla="*/ 34 h 40"/>
                <a:gd name="T28" fmla="*/ 2 w 42"/>
                <a:gd name="T29" fmla="*/ 28 h 40"/>
                <a:gd name="T30" fmla="*/ 0 w 42"/>
                <a:gd name="T31" fmla="*/ 20 h 40"/>
                <a:gd name="T32" fmla="*/ 0 w 42"/>
                <a:gd name="T33" fmla="*/ 20 h 40"/>
                <a:gd name="T34" fmla="*/ 2 w 42"/>
                <a:gd name="T35" fmla="*/ 12 h 40"/>
                <a:gd name="T36" fmla="*/ 6 w 42"/>
                <a:gd name="T37" fmla="*/ 6 h 40"/>
                <a:gd name="T38" fmla="*/ 14 w 42"/>
                <a:gd name="T39" fmla="*/ 0 h 40"/>
                <a:gd name="T40" fmla="*/ 22 w 42"/>
                <a:gd name="T41" fmla="*/ 0 h 40"/>
                <a:gd name="T42" fmla="*/ 22 w 42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" h="40">
                  <a:moveTo>
                    <a:pt x="22" y="0"/>
                  </a:moveTo>
                  <a:lnTo>
                    <a:pt x="22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0" y="12"/>
                  </a:lnTo>
                  <a:lnTo>
                    <a:pt x="42" y="20"/>
                  </a:lnTo>
                  <a:lnTo>
                    <a:pt x="40" y="28"/>
                  </a:lnTo>
                  <a:lnTo>
                    <a:pt x="36" y="34"/>
                  </a:lnTo>
                  <a:lnTo>
                    <a:pt x="30" y="38"/>
                  </a:lnTo>
                  <a:lnTo>
                    <a:pt x="22" y="40"/>
                  </a:lnTo>
                  <a:lnTo>
                    <a:pt x="14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4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0" name="Freeform 63"/>
            <p:cNvSpPr>
              <a:spLocks/>
            </p:cNvSpPr>
            <p:nvPr/>
          </p:nvSpPr>
          <p:spPr bwMode="auto">
            <a:xfrm>
              <a:off x="7559716" y="1882788"/>
              <a:ext cx="63500" cy="66675"/>
            </a:xfrm>
            <a:custGeom>
              <a:avLst/>
              <a:gdLst>
                <a:gd name="T0" fmla="*/ 20 w 40"/>
                <a:gd name="T1" fmla="*/ 0 h 42"/>
                <a:gd name="T2" fmla="*/ 20 w 40"/>
                <a:gd name="T3" fmla="*/ 0 h 42"/>
                <a:gd name="T4" fmla="*/ 28 w 40"/>
                <a:gd name="T5" fmla="*/ 2 h 42"/>
                <a:gd name="T6" fmla="*/ 34 w 40"/>
                <a:gd name="T7" fmla="*/ 6 h 42"/>
                <a:gd name="T8" fmla="*/ 40 w 40"/>
                <a:gd name="T9" fmla="*/ 14 h 42"/>
                <a:gd name="T10" fmla="*/ 40 w 40"/>
                <a:gd name="T11" fmla="*/ 20 h 42"/>
                <a:gd name="T12" fmla="*/ 40 w 40"/>
                <a:gd name="T13" fmla="*/ 20 h 42"/>
                <a:gd name="T14" fmla="*/ 40 w 40"/>
                <a:gd name="T15" fmla="*/ 28 h 42"/>
                <a:gd name="T16" fmla="*/ 34 w 40"/>
                <a:gd name="T17" fmla="*/ 36 h 42"/>
                <a:gd name="T18" fmla="*/ 28 w 40"/>
                <a:gd name="T19" fmla="*/ 40 h 42"/>
                <a:gd name="T20" fmla="*/ 20 w 40"/>
                <a:gd name="T21" fmla="*/ 42 h 42"/>
                <a:gd name="T22" fmla="*/ 20 w 40"/>
                <a:gd name="T23" fmla="*/ 42 h 42"/>
                <a:gd name="T24" fmla="*/ 12 w 40"/>
                <a:gd name="T25" fmla="*/ 40 h 42"/>
                <a:gd name="T26" fmla="*/ 6 w 40"/>
                <a:gd name="T27" fmla="*/ 36 h 42"/>
                <a:gd name="T28" fmla="*/ 2 w 40"/>
                <a:gd name="T29" fmla="*/ 28 h 42"/>
                <a:gd name="T30" fmla="*/ 0 w 40"/>
                <a:gd name="T31" fmla="*/ 20 h 42"/>
                <a:gd name="T32" fmla="*/ 0 w 40"/>
                <a:gd name="T33" fmla="*/ 20 h 42"/>
                <a:gd name="T34" fmla="*/ 2 w 40"/>
                <a:gd name="T35" fmla="*/ 14 h 42"/>
                <a:gd name="T36" fmla="*/ 6 w 40"/>
                <a:gd name="T37" fmla="*/ 6 h 42"/>
                <a:gd name="T38" fmla="*/ 12 w 40"/>
                <a:gd name="T39" fmla="*/ 2 h 42"/>
                <a:gd name="T40" fmla="*/ 20 w 40"/>
                <a:gd name="T41" fmla="*/ 0 h 42"/>
                <a:gd name="T42" fmla="*/ 20 w 40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40" y="14"/>
                  </a:lnTo>
                  <a:lnTo>
                    <a:pt x="40" y="20"/>
                  </a:lnTo>
                  <a:lnTo>
                    <a:pt x="40" y="28"/>
                  </a:lnTo>
                  <a:lnTo>
                    <a:pt x="34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1" name="Freeform 64"/>
            <p:cNvSpPr>
              <a:spLocks/>
            </p:cNvSpPr>
            <p:nvPr/>
          </p:nvSpPr>
          <p:spPr bwMode="auto">
            <a:xfrm>
              <a:off x="7645442" y="1539886"/>
              <a:ext cx="63500" cy="66675"/>
            </a:xfrm>
            <a:custGeom>
              <a:avLst/>
              <a:gdLst>
                <a:gd name="T0" fmla="*/ 20 w 40"/>
                <a:gd name="T1" fmla="*/ 0 h 42"/>
                <a:gd name="T2" fmla="*/ 20 w 40"/>
                <a:gd name="T3" fmla="*/ 0 h 42"/>
                <a:gd name="T4" fmla="*/ 28 w 40"/>
                <a:gd name="T5" fmla="*/ 2 h 42"/>
                <a:gd name="T6" fmla="*/ 34 w 40"/>
                <a:gd name="T7" fmla="*/ 6 h 42"/>
                <a:gd name="T8" fmla="*/ 38 w 40"/>
                <a:gd name="T9" fmla="*/ 14 h 42"/>
                <a:gd name="T10" fmla="*/ 40 w 40"/>
                <a:gd name="T11" fmla="*/ 22 h 42"/>
                <a:gd name="T12" fmla="*/ 40 w 40"/>
                <a:gd name="T13" fmla="*/ 22 h 42"/>
                <a:gd name="T14" fmla="*/ 38 w 40"/>
                <a:gd name="T15" fmla="*/ 30 h 42"/>
                <a:gd name="T16" fmla="*/ 34 w 40"/>
                <a:gd name="T17" fmla="*/ 36 h 42"/>
                <a:gd name="T18" fmla="*/ 28 w 40"/>
                <a:gd name="T19" fmla="*/ 40 h 42"/>
                <a:gd name="T20" fmla="*/ 20 w 40"/>
                <a:gd name="T21" fmla="*/ 42 h 42"/>
                <a:gd name="T22" fmla="*/ 20 w 40"/>
                <a:gd name="T23" fmla="*/ 42 h 42"/>
                <a:gd name="T24" fmla="*/ 12 w 40"/>
                <a:gd name="T25" fmla="*/ 40 h 42"/>
                <a:gd name="T26" fmla="*/ 6 w 40"/>
                <a:gd name="T27" fmla="*/ 36 h 42"/>
                <a:gd name="T28" fmla="*/ 0 w 40"/>
                <a:gd name="T29" fmla="*/ 30 h 42"/>
                <a:gd name="T30" fmla="*/ 0 w 40"/>
                <a:gd name="T31" fmla="*/ 22 h 42"/>
                <a:gd name="T32" fmla="*/ 0 w 40"/>
                <a:gd name="T33" fmla="*/ 22 h 42"/>
                <a:gd name="T34" fmla="*/ 0 w 40"/>
                <a:gd name="T35" fmla="*/ 14 h 42"/>
                <a:gd name="T36" fmla="*/ 6 w 40"/>
                <a:gd name="T37" fmla="*/ 6 h 42"/>
                <a:gd name="T38" fmla="*/ 12 w 40"/>
                <a:gd name="T39" fmla="*/ 2 h 42"/>
                <a:gd name="T40" fmla="*/ 20 w 40"/>
                <a:gd name="T41" fmla="*/ 0 h 42"/>
                <a:gd name="T42" fmla="*/ 20 w 40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4"/>
                  </a:lnTo>
                  <a:lnTo>
                    <a:pt x="40" y="22"/>
                  </a:lnTo>
                  <a:lnTo>
                    <a:pt x="38" y="30"/>
                  </a:lnTo>
                  <a:lnTo>
                    <a:pt x="34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2" name="Freeform 65"/>
            <p:cNvSpPr>
              <a:spLocks/>
            </p:cNvSpPr>
            <p:nvPr/>
          </p:nvSpPr>
          <p:spPr bwMode="auto">
            <a:xfrm>
              <a:off x="4708551" y="3597298"/>
              <a:ext cx="82550" cy="82551"/>
            </a:xfrm>
            <a:custGeom>
              <a:avLst/>
              <a:gdLst>
                <a:gd name="T0" fmla="*/ 26 w 52"/>
                <a:gd name="T1" fmla="*/ 0 h 52"/>
                <a:gd name="T2" fmla="*/ 26 w 52"/>
                <a:gd name="T3" fmla="*/ 0 h 52"/>
                <a:gd name="T4" fmla="*/ 36 w 52"/>
                <a:gd name="T5" fmla="*/ 4 h 52"/>
                <a:gd name="T6" fmla="*/ 44 w 52"/>
                <a:gd name="T7" fmla="*/ 8 h 52"/>
                <a:gd name="T8" fmla="*/ 50 w 52"/>
                <a:gd name="T9" fmla="*/ 16 h 52"/>
                <a:gd name="T10" fmla="*/ 52 w 52"/>
                <a:gd name="T11" fmla="*/ 26 h 52"/>
                <a:gd name="T12" fmla="*/ 52 w 52"/>
                <a:gd name="T13" fmla="*/ 26 h 52"/>
                <a:gd name="T14" fmla="*/ 50 w 52"/>
                <a:gd name="T15" fmla="*/ 36 h 52"/>
                <a:gd name="T16" fmla="*/ 44 w 52"/>
                <a:gd name="T17" fmla="*/ 44 h 52"/>
                <a:gd name="T18" fmla="*/ 36 w 52"/>
                <a:gd name="T19" fmla="*/ 50 h 52"/>
                <a:gd name="T20" fmla="*/ 26 w 52"/>
                <a:gd name="T21" fmla="*/ 52 h 52"/>
                <a:gd name="T22" fmla="*/ 26 w 52"/>
                <a:gd name="T23" fmla="*/ 52 h 52"/>
                <a:gd name="T24" fmla="*/ 16 w 52"/>
                <a:gd name="T25" fmla="*/ 50 h 52"/>
                <a:gd name="T26" fmla="*/ 8 w 52"/>
                <a:gd name="T27" fmla="*/ 44 h 52"/>
                <a:gd name="T28" fmla="*/ 2 w 52"/>
                <a:gd name="T29" fmla="*/ 36 h 52"/>
                <a:gd name="T30" fmla="*/ 0 w 52"/>
                <a:gd name="T31" fmla="*/ 26 h 52"/>
                <a:gd name="T32" fmla="*/ 0 w 52"/>
                <a:gd name="T33" fmla="*/ 26 h 52"/>
                <a:gd name="T34" fmla="*/ 2 w 52"/>
                <a:gd name="T35" fmla="*/ 16 h 52"/>
                <a:gd name="T36" fmla="*/ 8 w 52"/>
                <a:gd name="T37" fmla="*/ 8 h 52"/>
                <a:gd name="T38" fmla="*/ 16 w 52"/>
                <a:gd name="T39" fmla="*/ 4 h 52"/>
                <a:gd name="T40" fmla="*/ 26 w 52"/>
                <a:gd name="T41" fmla="*/ 0 h 52"/>
                <a:gd name="T42" fmla="*/ 26 w 52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26" y="0"/>
                  </a:lnTo>
                  <a:lnTo>
                    <a:pt x="36" y="4"/>
                  </a:lnTo>
                  <a:lnTo>
                    <a:pt x="44" y="8"/>
                  </a:lnTo>
                  <a:lnTo>
                    <a:pt x="50" y="16"/>
                  </a:lnTo>
                  <a:lnTo>
                    <a:pt x="52" y="26"/>
                  </a:lnTo>
                  <a:lnTo>
                    <a:pt x="50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8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6" y="4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3" name="Freeform 66"/>
            <p:cNvSpPr>
              <a:spLocks/>
            </p:cNvSpPr>
            <p:nvPr/>
          </p:nvSpPr>
          <p:spPr bwMode="auto">
            <a:xfrm>
              <a:off x="5759481" y="6537366"/>
              <a:ext cx="63500" cy="63501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2 h 40"/>
                <a:gd name="T6" fmla="*/ 34 w 40"/>
                <a:gd name="T7" fmla="*/ 6 h 40"/>
                <a:gd name="T8" fmla="*/ 38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38 w 40"/>
                <a:gd name="T15" fmla="*/ 28 h 40"/>
                <a:gd name="T16" fmla="*/ 34 w 40"/>
                <a:gd name="T17" fmla="*/ 34 h 40"/>
                <a:gd name="T18" fmla="*/ 28 w 40"/>
                <a:gd name="T19" fmla="*/ 38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38 h 40"/>
                <a:gd name="T26" fmla="*/ 6 w 40"/>
                <a:gd name="T27" fmla="*/ 34 h 40"/>
                <a:gd name="T28" fmla="*/ 0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0 w 40"/>
                <a:gd name="T35" fmla="*/ 12 h 40"/>
                <a:gd name="T36" fmla="*/ 6 w 40"/>
                <a:gd name="T37" fmla="*/ 6 h 40"/>
                <a:gd name="T38" fmla="*/ 12 w 40"/>
                <a:gd name="T39" fmla="*/ 2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4" name="Freeform 67"/>
            <p:cNvSpPr>
              <a:spLocks/>
            </p:cNvSpPr>
            <p:nvPr/>
          </p:nvSpPr>
          <p:spPr bwMode="auto">
            <a:xfrm>
              <a:off x="6429410" y="6045237"/>
              <a:ext cx="66675" cy="63501"/>
            </a:xfrm>
            <a:custGeom>
              <a:avLst/>
              <a:gdLst>
                <a:gd name="T0" fmla="*/ 22 w 42"/>
                <a:gd name="T1" fmla="*/ 0 h 40"/>
                <a:gd name="T2" fmla="*/ 22 w 42"/>
                <a:gd name="T3" fmla="*/ 0 h 40"/>
                <a:gd name="T4" fmla="*/ 30 w 42"/>
                <a:gd name="T5" fmla="*/ 2 h 40"/>
                <a:gd name="T6" fmla="*/ 36 w 42"/>
                <a:gd name="T7" fmla="*/ 6 h 40"/>
                <a:gd name="T8" fmla="*/ 40 w 42"/>
                <a:gd name="T9" fmla="*/ 12 h 40"/>
                <a:gd name="T10" fmla="*/ 42 w 42"/>
                <a:gd name="T11" fmla="*/ 20 h 40"/>
                <a:gd name="T12" fmla="*/ 42 w 42"/>
                <a:gd name="T13" fmla="*/ 20 h 40"/>
                <a:gd name="T14" fmla="*/ 40 w 42"/>
                <a:gd name="T15" fmla="*/ 28 h 40"/>
                <a:gd name="T16" fmla="*/ 36 w 42"/>
                <a:gd name="T17" fmla="*/ 34 h 40"/>
                <a:gd name="T18" fmla="*/ 30 w 42"/>
                <a:gd name="T19" fmla="*/ 40 h 40"/>
                <a:gd name="T20" fmla="*/ 22 w 42"/>
                <a:gd name="T21" fmla="*/ 40 h 40"/>
                <a:gd name="T22" fmla="*/ 22 w 42"/>
                <a:gd name="T23" fmla="*/ 40 h 40"/>
                <a:gd name="T24" fmla="*/ 14 w 42"/>
                <a:gd name="T25" fmla="*/ 40 h 40"/>
                <a:gd name="T26" fmla="*/ 6 w 42"/>
                <a:gd name="T27" fmla="*/ 34 h 40"/>
                <a:gd name="T28" fmla="*/ 2 w 42"/>
                <a:gd name="T29" fmla="*/ 28 h 40"/>
                <a:gd name="T30" fmla="*/ 0 w 42"/>
                <a:gd name="T31" fmla="*/ 20 h 40"/>
                <a:gd name="T32" fmla="*/ 0 w 42"/>
                <a:gd name="T33" fmla="*/ 20 h 40"/>
                <a:gd name="T34" fmla="*/ 2 w 42"/>
                <a:gd name="T35" fmla="*/ 12 h 40"/>
                <a:gd name="T36" fmla="*/ 6 w 42"/>
                <a:gd name="T37" fmla="*/ 6 h 40"/>
                <a:gd name="T38" fmla="*/ 14 w 42"/>
                <a:gd name="T39" fmla="*/ 2 h 40"/>
                <a:gd name="T40" fmla="*/ 22 w 42"/>
                <a:gd name="T41" fmla="*/ 0 h 40"/>
                <a:gd name="T42" fmla="*/ 22 w 42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" h="40">
                  <a:moveTo>
                    <a:pt x="22" y="0"/>
                  </a:moveTo>
                  <a:lnTo>
                    <a:pt x="22" y="0"/>
                  </a:lnTo>
                  <a:lnTo>
                    <a:pt x="30" y="2"/>
                  </a:lnTo>
                  <a:lnTo>
                    <a:pt x="36" y="6"/>
                  </a:lnTo>
                  <a:lnTo>
                    <a:pt x="40" y="12"/>
                  </a:lnTo>
                  <a:lnTo>
                    <a:pt x="42" y="20"/>
                  </a:lnTo>
                  <a:lnTo>
                    <a:pt x="40" y="28"/>
                  </a:lnTo>
                  <a:lnTo>
                    <a:pt x="36" y="34"/>
                  </a:lnTo>
                  <a:lnTo>
                    <a:pt x="30" y="40"/>
                  </a:lnTo>
                  <a:lnTo>
                    <a:pt x="22" y="40"/>
                  </a:lnTo>
                  <a:lnTo>
                    <a:pt x="14" y="40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5" name="Freeform 68"/>
            <p:cNvSpPr>
              <a:spLocks/>
            </p:cNvSpPr>
            <p:nvPr/>
          </p:nvSpPr>
          <p:spPr bwMode="auto">
            <a:xfrm>
              <a:off x="7600992" y="5419759"/>
              <a:ext cx="63500" cy="63501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2 h 40"/>
                <a:gd name="T6" fmla="*/ 34 w 40"/>
                <a:gd name="T7" fmla="*/ 6 h 40"/>
                <a:gd name="T8" fmla="*/ 40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40 w 40"/>
                <a:gd name="T15" fmla="*/ 28 h 40"/>
                <a:gd name="T16" fmla="*/ 34 w 40"/>
                <a:gd name="T17" fmla="*/ 34 h 40"/>
                <a:gd name="T18" fmla="*/ 28 w 40"/>
                <a:gd name="T19" fmla="*/ 38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38 h 40"/>
                <a:gd name="T26" fmla="*/ 6 w 40"/>
                <a:gd name="T27" fmla="*/ 34 h 40"/>
                <a:gd name="T28" fmla="*/ 2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2 w 40"/>
                <a:gd name="T35" fmla="*/ 12 h 40"/>
                <a:gd name="T36" fmla="*/ 6 w 40"/>
                <a:gd name="T37" fmla="*/ 6 h 40"/>
                <a:gd name="T38" fmla="*/ 12 w 40"/>
                <a:gd name="T39" fmla="*/ 2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40" y="12"/>
                  </a:lnTo>
                  <a:lnTo>
                    <a:pt x="40" y="20"/>
                  </a:lnTo>
                  <a:lnTo>
                    <a:pt x="40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6" name="Freeform 69"/>
            <p:cNvSpPr>
              <a:spLocks/>
            </p:cNvSpPr>
            <p:nvPr/>
          </p:nvSpPr>
          <p:spPr bwMode="auto">
            <a:xfrm>
              <a:off x="7426365" y="4251352"/>
              <a:ext cx="95251" cy="95250"/>
            </a:xfrm>
            <a:custGeom>
              <a:avLst/>
              <a:gdLst>
                <a:gd name="T0" fmla="*/ 30 w 60"/>
                <a:gd name="T1" fmla="*/ 0 h 60"/>
                <a:gd name="T2" fmla="*/ 30 w 60"/>
                <a:gd name="T3" fmla="*/ 0 h 60"/>
                <a:gd name="T4" fmla="*/ 36 w 60"/>
                <a:gd name="T5" fmla="*/ 2 h 60"/>
                <a:gd name="T6" fmla="*/ 42 w 60"/>
                <a:gd name="T7" fmla="*/ 2 h 60"/>
                <a:gd name="T8" fmla="*/ 52 w 60"/>
                <a:gd name="T9" fmla="*/ 10 h 60"/>
                <a:gd name="T10" fmla="*/ 58 w 60"/>
                <a:gd name="T11" fmla="*/ 20 h 60"/>
                <a:gd name="T12" fmla="*/ 60 w 60"/>
                <a:gd name="T13" fmla="*/ 24 h 60"/>
                <a:gd name="T14" fmla="*/ 60 w 60"/>
                <a:gd name="T15" fmla="*/ 30 h 60"/>
                <a:gd name="T16" fmla="*/ 60 w 60"/>
                <a:gd name="T17" fmla="*/ 30 h 60"/>
                <a:gd name="T18" fmla="*/ 60 w 60"/>
                <a:gd name="T19" fmla="*/ 36 h 60"/>
                <a:gd name="T20" fmla="*/ 58 w 60"/>
                <a:gd name="T21" fmla="*/ 42 h 60"/>
                <a:gd name="T22" fmla="*/ 52 w 60"/>
                <a:gd name="T23" fmla="*/ 52 h 60"/>
                <a:gd name="T24" fmla="*/ 42 w 60"/>
                <a:gd name="T25" fmla="*/ 58 h 60"/>
                <a:gd name="T26" fmla="*/ 36 w 60"/>
                <a:gd name="T27" fmla="*/ 60 h 60"/>
                <a:gd name="T28" fmla="*/ 30 w 60"/>
                <a:gd name="T29" fmla="*/ 60 h 60"/>
                <a:gd name="T30" fmla="*/ 30 w 60"/>
                <a:gd name="T31" fmla="*/ 60 h 60"/>
                <a:gd name="T32" fmla="*/ 24 w 60"/>
                <a:gd name="T33" fmla="*/ 60 h 60"/>
                <a:gd name="T34" fmla="*/ 18 w 60"/>
                <a:gd name="T35" fmla="*/ 58 h 60"/>
                <a:gd name="T36" fmla="*/ 8 w 60"/>
                <a:gd name="T37" fmla="*/ 52 h 60"/>
                <a:gd name="T38" fmla="*/ 2 w 60"/>
                <a:gd name="T39" fmla="*/ 42 h 60"/>
                <a:gd name="T40" fmla="*/ 0 w 60"/>
                <a:gd name="T41" fmla="*/ 36 h 60"/>
                <a:gd name="T42" fmla="*/ 0 w 60"/>
                <a:gd name="T43" fmla="*/ 30 h 60"/>
                <a:gd name="T44" fmla="*/ 0 w 60"/>
                <a:gd name="T45" fmla="*/ 30 h 60"/>
                <a:gd name="T46" fmla="*/ 0 w 60"/>
                <a:gd name="T47" fmla="*/ 24 h 60"/>
                <a:gd name="T48" fmla="*/ 2 w 60"/>
                <a:gd name="T49" fmla="*/ 20 h 60"/>
                <a:gd name="T50" fmla="*/ 8 w 60"/>
                <a:gd name="T51" fmla="*/ 10 h 60"/>
                <a:gd name="T52" fmla="*/ 18 w 60"/>
                <a:gd name="T53" fmla="*/ 2 h 60"/>
                <a:gd name="T54" fmla="*/ 24 w 60"/>
                <a:gd name="T55" fmla="*/ 2 h 60"/>
                <a:gd name="T56" fmla="*/ 30 w 60"/>
                <a:gd name="T57" fmla="*/ 0 h 60"/>
                <a:gd name="T58" fmla="*/ 30 w 60"/>
                <a:gd name="T59" fmla="*/ 0 h 6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30" y="0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52" y="10"/>
                  </a:lnTo>
                  <a:lnTo>
                    <a:pt x="58" y="20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8" y="42"/>
                  </a:lnTo>
                  <a:lnTo>
                    <a:pt x="52" y="52"/>
                  </a:lnTo>
                  <a:lnTo>
                    <a:pt x="42" y="58"/>
                  </a:lnTo>
                  <a:lnTo>
                    <a:pt x="36" y="60"/>
                  </a:lnTo>
                  <a:lnTo>
                    <a:pt x="30" y="60"/>
                  </a:lnTo>
                  <a:lnTo>
                    <a:pt x="24" y="60"/>
                  </a:lnTo>
                  <a:lnTo>
                    <a:pt x="18" y="58"/>
                  </a:lnTo>
                  <a:lnTo>
                    <a:pt x="8" y="52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20"/>
                  </a:lnTo>
                  <a:lnTo>
                    <a:pt x="8" y="10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7" name="Freeform 70"/>
            <p:cNvSpPr>
              <a:spLocks/>
            </p:cNvSpPr>
            <p:nvPr/>
          </p:nvSpPr>
          <p:spPr bwMode="auto">
            <a:xfrm>
              <a:off x="6362735" y="4521228"/>
              <a:ext cx="66675" cy="63501"/>
            </a:xfrm>
            <a:custGeom>
              <a:avLst/>
              <a:gdLst>
                <a:gd name="T0" fmla="*/ 22 w 42"/>
                <a:gd name="T1" fmla="*/ 0 h 40"/>
                <a:gd name="T2" fmla="*/ 22 w 42"/>
                <a:gd name="T3" fmla="*/ 0 h 40"/>
                <a:gd name="T4" fmla="*/ 28 w 42"/>
                <a:gd name="T5" fmla="*/ 2 h 40"/>
                <a:gd name="T6" fmla="*/ 36 w 42"/>
                <a:gd name="T7" fmla="*/ 6 h 40"/>
                <a:gd name="T8" fmla="*/ 40 w 42"/>
                <a:gd name="T9" fmla="*/ 12 h 40"/>
                <a:gd name="T10" fmla="*/ 42 w 42"/>
                <a:gd name="T11" fmla="*/ 20 h 40"/>
                <a:gd name="T12" fmla="*/ 42 w 42"/>
                <a:gd name="T13" fmla="*/ 20 h 40"/>
                <a:gd name="T14" fmla="*/ 40 w 42"/>
                <a:gd name="T15" fmla="*/ 28 h 40"/>
                <a:gd name="T16" fmla="*/ 36 w 42"/>
                <a:gd name="T17" fmla="*/ 34 h 40"/>
                <a:gd name="T18" fmla="*/ 28 w 42"/>
                <a:gd name="T19" fmla="*/ 38 h 40"/>
                <a:gd name="T20" fmla="*/ 22 w 42"/>
                <a:gd name="T21" fmla="*/ 40 h 40"/>
                <a:gd name="T22" fmla="*/ 22 w 42"/>
                <a:gd name="T23" fmla="*/ 40 h 40"/>
                <a:gd name="T24" fmla="*/ 14 w 42"/>
                <a:gd name="T25" fmla="*/ 38 h 40"/>
                <a:gd name="T26" fmla="*/ 6 w 42"/>
                <a:gd name="T27" fmla="*/ 34 h 40"/>
                <a:gd name="T28" fmla="*/ 2 w 42"/>
                <a:gd name="T29" fmla="*/ 28 h 40"/>
                <a:gd name="T30" fmla="*/ 0 w 42"/>
                <a:gd name="T31" fmla="*/ 20 h 40"/>
                <a:gd name="T32" fmla="*/ 0 w 42"/>
                <a:gd name="T33" fmla="*/ 20 h 40"/>
                <a:gd name="T34" fmla="*/ 2 w 42"/>
                <a:gd name="T35" fmla="*/ 12 h 40"/>
                <a:gd name="T36" fmla="*/ 6 w 42"/>
                <a:gd name="T37" fmla="*/ 6 h 40"/>
                <a:gd name="T38" fmla="*/ 14 w 42"/>
                <a:gd name="T39" fmla="*/ 2 h 40"/>
                <a:gd name="T40" fmla="*/ 22 w 42"/>
                <a:gd name="T41" fmla="*/ 0 h 40"/>
                <a:gd name="T42" fmla="*/ 22 w 42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" h="40">
                  <a:moveTo>
                    <a:pt x="22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6"/>
                  </a:lnTo>
                  <a:lnTo>
                    <a:pt x="40" y="12"/>
                  </a:lnTo>
                  <a:lnTo>
                    <a:pt x="42" y="20"/>
                  </a:lnTo>
                  <a:lnTo>
                    <a:pt x="40" y="28"/>
                  </a:lnTo>
                  <a:lnTo>
                    <a:pt x="36" y="34"/>
                  </a:lnTo>
                  <a:lnTo>
                    <a:pt x="28" y="38"/>
                  </a:lnTo>
                  <a:lnTo>
                    <a:pt x="22" y="40"/>
                  </a:lnTo>
                  <a:lnTo>
                    <a:pt x="14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8" name="Freeform 71"/>
            <p:cNvSpPr>
              <a:spLocks/>
            </p:cNvSpPr>
            <p:nvPr/>
          </p:nvSpPr>
          <p:spPr bwMode="auto">
            <a:xfrm>
              <a:off x="6416712" y="2724168"/>
              <a:ext cx="123826" cy="120651"/>
            </a:xfrm>
            <a:custGeom>
              <a:avLst/>
              <a:gdLst>
                <a:gd name="T0" fmla="*/ 40 w 78"/>
                <a:gd name="T1" fmla="*/ 0 h 76"/>
                <a:gd name="T2" fmla="*/ 48 w 78"/>
                <a:gd name="T3" fmla="*/ 32 h 76"/>
                <a:gd name="T4" fmla="*/ 78 w 78"/>
                <a:gd name="T5" fmla="*/ 28 h 76"/>
                <a:gd name="T6" fmla="*/ 52 w 78"/>
                <a:gd name="T7" fmla="*/ 46 h 76"/>
                <a:gd name="T8" fmla="*/ 64 w 78"/>
                <a:gd name="T9" fmla="*/ 76 h 76"/>
                <a:gd name="T10" fmla="*/ 40 w 78"/>
                <a:gd name="T11" fmla="*/ 54 h 76"/>
                <a:gd name="T12" fmla="*/ 16 w 78"/>
                <a:gd name="T13" fmla="*/ 76 h 76"/>
                <a:gd name="T14" fmla="*/ 28 w 78"/>
                <a:gd name="T15" fmla="*/ 46 h 76"/>
                <a:gd name="T16" fmla="*/ 0 w 78"/>
                <a:gd name="T17" fmla="*/ 28 h 76"/>
                <a:gd name="T18" fmla="*/ 32 w 78"/>
                <a:gd name="T19" fmla="*/ 32 h 76"/>
                <a:gd name="T20" fmla="*/ 40 w 78"/>
                <a:gd name="T21" fmla="*/ 0 h 76"/>
                <a:gd name="T22" fmla="*/ 40 w 78"/>
                <a:gd name="T23" fmla="*/ 0 h 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8" h="76">
                  <a:moveTo>
                    <a:pt x="40" y="0"/>
                  </a:moveTo>
                  <a:lnTo>
                    <a:pt x="48" y="32"/>
                  </a:lnTo>
                  <a:lnTo>
                    <a:pt x="78" y="28"/>
                  </a:lnTo>
                  <a:lnTo>
                    <a:pt x="52" y="46"/>
                  </a:lnTo>
                  <a:lnTo>
                    <a:pt x="64" y="76"/>
                  </a:lnTo>
                  <a:lnTo>
                    <a:pt x="40" y="54"/>
                  </a:lnTo>
                  <a:lnTo>
                    <a:pt x="16" y="76"/>
                  </a:lnTo>
                  <a:lnTo>
                    <a:pt x="28" y="46"/>
                  </a:lnTo>
                  <a:lnTo>
                    <a:pt x="0" y="28"/>
                  </a:lnTo>
                  <a:lnTo>
                    <a:pt x="32" y="32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9" name="Freeform 72"/>
            <p:cNvSpPr>
              <a:spLocks/>
            </p:cNvSpPr>
            <p:nvPr/>
          </p:nvSpPr>
          <p:spPr bwMode="auto">
            <a:xfrm>
              <a:off x="6210333" y="6080163"/>
              <a:ext cx="66675" cy="66675"/>
            </a:xfrm>
            <a:custGeom>
              <a:avLst/>
              <a:gdLst>
                <a:gd name="T0" fmla="*/ 20 w 42"/>
                <a:gd name="T1" fmla="*/ 0 h 42"/>
                <a:gd name="T2" fmla="*/ 20 w 42"/>
                <a:gd name="T3" fmla="*/ 0 h 42"/>
                <a:gd name="T4" fmla="*/ 28 w 42"/>
                <a:gd name="T5" fmla="*/ 2 h 42"/>
                <a:gd name="T6" fmla="*/ 36 w 42"/>
                <a:gd name="T7" fmla="*/ 6 h 42"/>
                <a:gd name="T8" fmla="*/ 40 w 42"/>
                <a:gd name="T9" fmla="*/ 14 h 42"/>
                <a:gd name="T10" fmla="*/ 42 w 42"/>
                <a:gd name="T11" fmla="*/ 20 h 42"/>
                <a:gd name="T12" fmla="*/ 42 w 42"/>
                <a:gd name="T13" fmla="*/ 20 h 42"/>
                <a:gd name="T14" fmla="*/ 40 w 42"/>
                <a:gd name="T15" fmla="*/ 28 h 42"/>
                <a:gd name="T16" fmla="*/ 36 w 42"/>
                <a:gd name="T17" fmla="*/ 36 h 42"/>
                <a:gd name="T18" fmla="*/ 28 w 42"/>
                <a:gd name="T19" fmla="*/ 40 h 42"/>
                <a:gd name="T20" fmla="*/ 20 w 42"/>
                <a:gd name="T21" fmla="*/ 42 h 42"/>
                <a:gd name="T22" fmla="*/ 20 w 42"/>
                <a:gd name="T23" fmla="*/ 42 h 42"/>
                <a:gd name="T24" fmla="*/ 14 w 42"/>
                <a:gd name="T25" fmla="*/ 40 h 42"/>
                <a:gd name="T26" fmla="*/ 6 w 42"/>
                <a:gd name="T27" fmla="*/ 36 h 42"/>
                <a:gd name="T28" fmla="*/ 2 w 42"/>
                <a:gd name="T29" fmla="*/ 28 h 42"/>
                <a:gd name="T30" fmla="*/ 0 w 42"/>
                <a:gd name="T31" fmla="*/ 20 h 42"/>
                <a:gd name="T32" fmla="*/ 0 w 42"/>
                <a:gd name="T33" fmla="*/ 20 h 42"/>
                <a:gd name="T34" fmla="*/ 2 w 42"/>
                <a:gd name="T35" fmla="*/ 14 h 42"/>
                <a:gd name="T36" fmla="*/ 6 w 42"/>
                <a:gd name="T37" fmla="*/ 6 h 42"/>
                <a:gd name="T38" fmla="*/ 14 w 42"/>
                <a:gd name="T39" fmla="*/ 2 h 42"/>
                <a:gd name="T40" fmla="*/ 20 w 42"/>
                <a:gd name="T41" fmla="*/ 0 h 42"/>
                <a:gd name="T42" fmla="*/ 20 w 42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6" y="6"/>
                  </a:lnTo>
                  <a:lnTo>
                    <a:pt x="40" y="14"/>
                  </a:lnTo>
                  <a:lnTo>
                    <a:pt x="42" y="20"/>
                  </a:lnTo>
                  <a:lnTo>
                    <a:pt x="40" y="28"/>
                  </a:lnTo>
                  <a:lnTo>
                    <a:pt x="36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4" y="40"/>
                  </a:lnTo>
                  <a:lnTo>
                    <a:pt x="6" y="36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0" name="Freeform 73"/>
            <p:cNvSpPr>
              <a:spLocks/>
            </p:cNvSpPr>
            <p:nvPr/>
          </p:nvSpPr>
          <p:spPr bwMode="auto">
            <a:xfrm>
              <a:off x="5130800" y="4695825"/>
              <a:ext cx="63500" cy="63501"/>
            </a:xfrm>
            <a:custGeom>
              <a:avLst/>
              <a:gdLst>
                <a:gd name="T0" fmla="*/ 20 w 40"/>
                <a:gd name="T1" fmla="*/ 0 h 40"/>
                <a:gd name="T2" fmla="*/ 20 w 40"/>
                <a:gd name="T3" fmla="*/ 0 h 40"/>
                <a:gd name="T4" fmla="*/ 28 w 40"/>
                <a:gd name="T5" fmla="*/ 0 h 40"/>
                <a:gd name="T6" fmla="*/ 34 w 40"/>
                <a:gd name="T7" fmla="*/ 6 h 40"/>
                <a:gd name="T8" fmla="*/ 38 w 40"/>
                <a:gd name="T9" fmla="*/ 12 h 40"/>
                <a:gd name="T10" fmla="*/ 40 w 40"/>
                <a:gd name="T11" fmla="*/ 20 h 40"/>
                <a:gd name="T12" fmla="*/ 40 w 40"/>
                <a:gd name="T13" fmla="*/ 20 h 40"/>
                <a:gd name="T14" fmla="*/ 38 w 40"/>
                <a:gd name="T15" fmla="*/ 28 h 40"/>
                <a:gd name="T16" fmla="*/ 34 w 40"/>
                <a:gd name="T17" fmla="*/ 34 h 40"/>
                <a:gd name="T18" fmla="*/ 28 w 40"/>
                <a:gd name="T19" fmla="*/ 38 h 40"/>
                <a:gd name="T20" fmla="*/ 20 w 40"/>
                <a:gd name="T21" fmla="*/ 40 h 40"/>
                <a:gd name="T22" fmla="*/ 20 w 40"/>
                <a:gd name="T23" fmla="*/ 40 h 40"/>
                <a:gd name="T24" fmla="*/ 12 w 40"/>
                <a:gd name="T25" fmla="*/ 38 h 40"/>
                <a:gd name="T26" fmla="*/ 6 w 40"/>
                <a:gd name="T27" fmla="*/ 34 h 40"/>
                <a:gd name="T28" fmla="*/ 2 w 40"/>
                <a:gd name="T29" fmla="*/ 28 h 40"/>
                <a:gd name="T30" fmla="*/ 0 w 40"/>
                <a:gd name="T31" fmla="*/ 20 h 40"/>
                <a:gd name="T32" fmla="*/ 0 w 40"/>
                <a:gd name="T33" fmla="*/ 20 h 40"/>
                <a:gd name="T34" fmla="*/ 2 w 40"/>
                <a:gd name="T35" fmla="*/ 12 h 40"/>
                <a:gd name="T36" fmla="*/ 6 w 40"/>
                <a:gd name="T37" fmla="*/ 6 h 40"/>
                <a:gd name="T38" fmla="*/ 12 w 40"/>
                <a:gd name="T39" fmla="*/ 0 h 40"/>
                <a:gd name="T40" fmla="*/ 20 w 40"/>
                <a:gd name="T41" fmla="*/ 0 h 40"/>
                <a:gd name="T42" fmla="*/ 20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0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3" name="Freeform 10"/>
          <p:cNvSpPr>
            <a:spLocks noChangeArrowheads="1"/>
          </p:cNvSpPr>
          <p:nvPr/>
        </p:nvSpPr>
        <p:spPr bwMode="auto">
          <a:xfrm>
            <a:off x="5590835" y="2829471"/>
            <a:ext cx="56154" cy="80440"/>
          </a:xfrm>
          <a:custGeom>
            <a:avLst/>
            <a:gdLst>
              <a:gd name="T0" fmla="*/ 167124 w 33"/>
              <a:gd name="T1" fmla="*/ 108199 h 41"/>
              <a:gd name="T2" fmla="*/ 41781 w 33"/>
              <a:gd name="T3" fmla="*/ 108199 h 41"/>
              <a:gd name="T4" fmla="*/ 41781 w 33"/>
              <a:gd name="T5" fmla="*/ 64243 h 41"/>
              <a:gd name="T6" fmla="*/ 0 w 33"/>
              <a:gd name="T7" fmla="*/ 0 h 41"/>
              <a:gd name="T8" fmla="*/ 123602 w 33"/>
              <a:gd name="T9" fmla="*/ 21978 h 41"/>
              <a:gd name="T10" fmla="*/ 167124 w 33"/>
              <a:gd name="T11" fmla="*/ 108199 h 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"/>
              <a:gd name="T19" fmla="*/ 0 h 41"/>
              <a:gd name="T20" fmla="*/ 33 w 33"/>
              <a:gd name="T21" fmla="*/ 41 h 4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" h="41">
                <a:moveTo>
                  <a:pt x="32" y="40"/>
                </a:moveTo>
                <a:lnTo>
                  <a:pt x="8" y="40"/>
                </a:lnTo>
                <a:lnTo>
                  <a:pt x="8" y="24"/>
                </a:lnTo>
                <a:lnTo>
                  <a:pt x="0" y="0"/>
                </a:lnTo>
                <a:lnTo>
                  <a:pt x="24" y="8"/>
                </a:lnTo>
                <a:lnTo>
                  <a:pt x="32" y="40"/>
                </a:lnTo>
              </a:path>
            </a:pathLst>
          </a:custGeom>
          <a:solidFill>
            <a:srgbClr val="00B050"/>
          </a:solidFill>
          <a:ln w="9525" cmpd="sng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zh-CN" altLang="en-US" sz="2400">
              <a:solidFill>
                <a:srgbClr val="002060"/>
              </a:solidFill>
            </a:endParaRPr>
          </a:p>
        </p:txBody>
      </p:sp>
      <p:sp>
        <p:nvSpPr>
          <p:cNvPr id="61" name="Freeform 158"/>
          <p:cNvSpPr>
            <a:spLocks noEditPoints="1"/>
          </p:cNvSpPr>
          <p:nvPr/>
        </p:nvSpPr>
        <p:spPr bwMode="auto">
          <a:xfrm>
            <a:off x="6381219" y="3899394"/>
            <a:ext cx="288472" cy="331614"/>
          </a:xfrm>
          <a:custGeom>
            <a:avLst/>
            <a:gdLst>
              <a:gd name="T0" fmla="*/ 72 w 144"/>
              <a:gd name="T1" fmla="*/ 0 h 192"/>
              <a:gd name="T2" fmla="*/ 0 w 144"/>
              <a:gd name="T3" fmla="*/ 72 h 192"/>
              <a:gd name="T4" fmla="*/ 72 w 144"/>
              <a:gd name="T5" fmla="*/ 192 h 192"/>
              <a:gd name="T6" fmla="*/ 144 w 144"/>
              <a:gd name="T7" fmla="*/ 72 h 192"/>
              <a:gd name="T8" fmla="*/ 72 w 144"/>
              <a:gd name="T9" fmla="*/ 0 h 192"/>
              <a:gd name="T10" fmla="*/ 72 w 144"/>
              <a:gd name="T11" fmla="*/ 120 h 192"/>
              <a:gd name="T12" fmla="*/ 24 w 144"/>
              <a:gd name="T13" fmla="*/ 72 h 192"/>
              <a:gd name="T14" fmla="*/ 72 w 144"/>
              <a:gd name="T15" fmla="*/ 24 h 192"/>
              <a:gd name="T16" fmla="*/ 120 w 144"/>
              <a:gd name="T17" fmla="*/ 72 h 192"/>
              <a:gd name="T18" fmla="*/ 72 w 144"/>
              <a:gd name="T19" fmla="*/ 120 h 192"/>
              <a:gd name="T20" fmla="*/ 72 w 144"/>
              <a:gd name="T21" fmla="*/ 48 h 192"/>
              <a:gd name="T22" fmla="*/ 48 w 144"/>
              <a:gd name="T23" fmla="*/ 72 h 192"/>
              <a:gd name="T24" fmla="*/ 72 w 144"/>
              <a:gd name="T25" fmla="*/ 96 h 192"/>
              <a:gd name="T26" fmla="*/ 96 w 144"/>
              <a:gd name="T27" fmla="*/ 72 h 192"/>
              <a:gd name="T28" fmla="*/ 72 w 144"/>
              <a:gd name="T2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92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72" y="192"/>
                  <a:pt x="72" y="192"/>
                </a:cubicBezTo>
                <a:cubicBezTo>
                  <a:pt x="72" y="192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9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9"/>
                  <a:pt x="99" y="120"/>
                  <a:pt x="72" y="120"/>
                </a:cubicBezTo>
                <a:close/>
                <a:moveTo>
                  <a:pt x="72" y="48"/>
                </a:moveTo>
                <a:cubicBezTo>
                  <a:pt x="59" y="48"/>
                  <a:pt x="48" y="59"/>
                  <a:pt x="48" y="72"/>
                </a:cubicBezTo>
                <a:cubicBezTo>
                  <a:pt x="48" y="85"/>
                  <a:pt x="59" y="96"/>
                  <a:pt x="72" y="96"/>
                </a:cubicBezTo>
                <a:cubicBezTo>
                  <a:pt x="85" y="96"/>
                  <a:pt x="96" y="85"/>
                  <a:pt x="96" y="72"/>
                </a:cubicBezTo>
                <a:cubicBezTo>
                  <a:pt x="96" y="59"/>
                  <a:pt x="85" y="48"/>
                  <a:pt x="72" y="48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21884" tIns="60941" rIns="121884" bIns="60941"/>
          <a:lstStyle/>
          <a:p>
            <a:pPr>
              <a:defRPr/>
            </a:pPr>
            <a:endParaRPr lang="zh-CN" altLang="en-US" sz="2400">
              <a:solidFill>
                <a:srgbClr val="002060"/>
              </a:solidFill>
            </a:endParaRPr>
          </a:p>
        </p:txBody>
      </p:sp>
      <p:sp>
        <p:nvSpPr>
          <p:cNvPr id="62" name="五角星 61"/>
          <p:cNvSpPr/>
          <p:nvPr/>
        </p:nvSpPr>
        <p:spPr>
          <a:xfrm>
            <a:off x="6073272" y="2975472"/>
            <a:ext cx="238000" cy="25170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Rectangle 19"/>
          <p:cNvSpPr>
            <a:spLocks noChangeArrowheads="1"/>
          </p:cNvSpPr>
          <p:nvPr/>
        </p:nvSpPr>
        <p:spPr bwMode="auto">
          <a:xfrm>
            <a:off x="8041629" y="4806511"/>
            <a:ext cx="1962831" cy="55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399" dirty="0" smtClean="0">
                <a:latin typeface="微软雅黑" pitchFamily="34" charset="-122"/>
                <a:ea typeface="微软雅黑" pitchFamily="34" charset="-122"/>
              </a:rPr>
              <a:t>Shanghai Branch</a:t>
            </a:r>
            <a:endParaRPr lang="zh-CN" altLang="en-US" sz="1399" dirty="0">
              <a:ea typeface="微软雅黑" pitchFamily="34" charset="-122"/>
            </a:endParaRPr>
          </a:p>
        </p:txBody>
      </p:sp>
      <p:sp>
        <p:nvSpPr>
          <p:cNvPr id="77" name="Rectangle 22"/>
          <p:cNvSpPr>
            <a:spLocks noChangeArrowheads="1"/>
          </p:cNvSpPr>
          <p:nvPr/>
        </p:nvSpPr>
        <p:spPr bwMode="auto">
          <a:xfrm>
            <a:off x="1775911" y="5468441"/>
            <a:ext cx="1685890" cy="556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399" dirty="0" err="1" smtClean="0">
                <a:latin typeface="微软雅黑" pitchFamily="34" charset="-122"/>
                <a:ea typeface="微软雅黑" pitchFamily="34" charset="-122"/>
              </a:rPr>
              <a:t>Guizhou</a:t>
            </a:r>
            <a:r>
              <a:rPr lang="en-US" altLang="zh-CN" sz="1399" dirty="0" smtClean="0">
                <a:latin typeface="微软雅黑" pitchFamily="34" charset="-122"/>
                <a:ea typeface="微软雅黑" pitchFamily="34" charset="-122"/>
              </a:rPr>
              <a:t> Branch</a:t>
            </a:r>
            <a:endParaRPr lang="zh-CN" altLang="en-US" sz="1399" dirty="0">
              <a:ea typeface="微软雅黑" pitchFamily="34" charset="-122"/>
            </a:endParaRPr>
          </a:p>
        </p:txBody>
      </p:sp>
      <p:sp>
        <p:nvSpPr>
          <p:cNvPr id="26" name="TextBox 23"/>
          <p:cNvSpPr txBox="1"/>
          <p:nvPr/>
        </p:nvSpPr>
        <p:spPr>
          <a:xfrm>
            <a:off x="1381993" y="290370"/>
            <a:ext cx="3609696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itchFamily="34" charset="0"/>
                <a:ea typeface="微软雅黑" pitchFamily="34" charset="-122"/>
                <a:cs typeface="Tahoma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 </a:t>
            </a:r>
            <a:r>
              <a:rPr lang="en-US" altLang="zh-CN" dirty="0">
                <a:solidFill>
                  <a:srgbClr val="0E1F9A"/>
                </a:solidFill>
                <a:ea typeface="Tahoma" panose="020B0604030504040204" pitchFamily="34" charset="0"/>
              </a:rPr>
              <a:t>Where We Are</a:t>
            </a:r>
            <a:endParaRPr lang="zh-CN" altLang="en-US" dirty="0">
              <a:solidFill>
                <a:srgbClr val="0E1F9A"/>
              </a:solidFill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2" name="肘形连接符 141"/>
          <p:cNvCxnSpPr>
            <a:cxnSpLocks/>
            <a:stCxn id="91" idx="31"/>
            <a:endCxn id="145" idx="1"/>
          </p:cNvCxnSpPr>
          <p:nvPr/>
        </p:nvCxnSpPr>
        <p:spPr>
          <a:xfrm>
            <a:off x="6575289" y="4031515"/>
            <a:ext cx="1466340" cy="3258"/>
          </a:xfrm>
          <a:prstGeom prst="bentConnector3">
            <a:avLst>
              <a:gd name="adj1" fmla="val 50000"/>
            </a:avLst>
          </a:prstGeom>
          <a:ln w="6350">
            <a:solidFill>
              <a:srgbClr val="E0004D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肘形连接符 143"/>
          <p:cNvCxnSpPr>
            <a:endCxn id="65" idx="1"/>
          </p:cNvCxnSpPr>
          <p:nvPr/>
        </p:nvCxnSpPr>
        <p:spPr>
          <a:xfrm>
            <a:off x="7132475" y="4314967"/>
            <a:ext cx="909154" cy="769682"/>
          </a:xfrm>
          <a:prstGeom prst="bentConnector3">
            <a:avLst>
              <a:gd name="adj1" fmla="val 50000"/>
            </a:avLst>
          </a:prstGeom>
          <a:ln w="6350">
            <a:solidFill>
              <a:srgbClr val="E0004D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5" name="Rectangle 22"/>
          <p:cNvSpPr>
            <a:spLocks noChangeArrowheads="1"/>
          </p:cNvSpPr>
          <p:nvPr/>
        </p:nvSpPr>
        <p:spPr bwMode="auto">
          <a:xfrm>
            <a:off x="8041629" y="3827119"/>
            <a:ext cx="2238250" cy="41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399" dirty="0" smtClean="0">
                <a:latin typeface="微软雅黑" pitchFamily="34" charset="-122"/>
                <a:ea typeface="微软雅黑" pitchFamily="34" charset="-122"/>
              </a:rPr>
              <a:t>Headquarters, Hefei</a:t>
            </a:r>
            <a:endParaRPr lang="zh-CN" altLang="en-US" sz="1399" dirty="0">
              <a:ea typeface="微软雅黑" pitchFamily="34" charset="-122"/>
            </a:endParaRPr>
          </a:p>
        </p:txBody>
      </p:sp>
      <p:sp>
        <p:nvSpPr>
          <p:cNvPr id="146" name="Oval 617"/>
          <p:cNvSpPr/>
          <p:nvPr/>
        </p:nvSpPr>
        <p:spPr bwMode="auto">
          <a:xfrm>
            <a:off x="7067786" y="4250614"/>
            <a:ext cx="118844" cy="110296"/>
          </a:xfrm>
          <a:prstGeom prst="ellipse">
            <a:avLst/>
          </a:prstGeom>
          <a:solidFill>
            <a:schemeClr val="bg1"/>
          </a:solidFill>
          <a:ln w="6350">
            <a:solidFill>
              <a:srgbClr val="E00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0000"/>
              </a:solidFill>
              <a:latin typeface="幼圆" pitchFamily="49" charset="-122"/>
              <a:ea typeface="幼圆" pitchFamily="49" charset="-122"/>
            </a:endParaRPr>
          </a:p>
        </p:txBody>
      </p:sp>
      <p:sp>
        <p:nvSpPr>
          <p:cNvPr id="147" name="Oval 617"/>
          <p:cNvSpPr/>
          <p:nvPr/>
        </p:nvSpPr>
        <p:spPr bwMode="auto">
          <a:xfrm>
            <a:off x="5116578" y="4984903"/>
            <a:ext cx="118844" cy="110296"/>
          </a:xfrm>
          <a:prstGeom prst="ellipse">
            <a:avLst/>
          </a:prstGeom>
          <a:solidFill>
            <a:schemeClr val="bg1"/>
          </a:solidFill>
          <a:ln w="6350">
            <a:solidFill>
              <a:srgbClr val="E00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0000"/>
              </a:solidFill>
              <a:latin typeface="幼圆" pitchFamily="49" charset="-122"/>
              <a:ea typeface="幼圆" pitchFamily="49" charset="-122"/>
            </a:endParaRPr>
          </a:p>
        </p:txBody>
      </p:sp>
      <p:cxnSp>
        <p:nvCxnSpPr>
          <p:cNvPr id="148" name="肘形连接符 147"/>
          <p:cNvCxnSpPr/>
          <p:nvPr/>
        </p:nvCxnSpPr>
        <p:spPr>
          <a:xfrm flipV="1">
            <a:off x="3301783" y="5043307"/>
            <a:ext cx="1890904" cy="695902"/>
          </a:xfrm>
          <a:prstGeom prst="bentConnector3">
            <a:avLst>
              <a:gd name="adj1" fmla="val 99409"/>
            </a:avLst>
          </a:prstGeom>
          <a:ln w="6350">
            <a:solidFill>
              <a:srgbClr val="E0004D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9" name="Oval 617"/>
          <p:cNvSpPr/>
          <p:nvPr/>
        </p:nvSpPr>
        <p:spPr bwMode="auto">
          <a:xfrm>
            <a:off x="5121912" y="4984903"/>
            <a:ext cx="118844" cy="110296"/>
          </a:xfrm>
          <a:prstGeom prst="ellipse">
            <a:avLst/>
          </a:prstGeom>
          <a:solidFill>
            <a:schemeClr val="bg1"/>
          </a:solidFill>
          <a:ln w="6350">
            <a:solidFill>
              <a:srgbClr val="E00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0000"/>
              </a:solidFill>
              <a:latin typeface="幼圆" pitchFamily="49" charset="-122"/>
              <a:ea typeface="幼圆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099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6" presetClass="emp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50" fill="hold"/>
                                        <p:tgtEl>
                                          <p:spTgt spid="6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mph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61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1" grpId="2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壳牌zhapu\TANKPLUS1.jpg"/>
          <p:cNvPicPr>
            <a:picLocks noChangeAspect="1" noChangeArrowheads="1"/>
          </p:cNvPicPr>
          <p:nvPr/>
        </p:nvPicPr>
        <p:blipFill rotWithShape="1">
          <a:blip r:embed="rId3" cstate="print"/>
          <a:srcRect r="7268"/>
          <a:stretch/>
        </p:blipFill>
        <p:spPr bwMode="auto">
          <a:xfrm>
            <a:off x="4040275" y="1594485"/>
            <a:ext cx="7364604" cy="4833257"/>
          </a:xfrm>
          <a:prstGeom prst="rect">
            <a:avLst/>
          </a:prstGeom>
          <a:noFill/>
        </p:spPr>
      </p:pic>
      <p:sp>
        <p:nvSpPr>
          <p:cNvPr id="6" name="文本框 5"/>
          <p:cNvSpPr txBox="1"/>
          <p:nvPr/>
        </p:nvSpPr>
        <p:spPr>
          <a:xfrm>
            <a:off x="1113634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Courier New" panose="02070309020205020404" pitchFamily="49" charset="0"/>
              </a:rPr>
              <a:t>Project:</a:t>
            </a:r>
            <a:r>
              <a:rPr lang="en-US" altLang="zh-CN" sz="1800" b="0" dirty="0" smtClean="0">
                <a:latin typeface="+mn-lt"/>
                <a:cs typeface="Courier New" panose="02070309020205020404" pitchFamily="49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buNone/>
              <a:defRPr/>
            </a:pPr>
            <a:r>
              <a:rPr lang="en-US" altLang="zh-CN" sz="1800" b="0" dirty="0" smtClean="0">
                <a:latin typeface="+mn-lt"/>
                <a:cs typeface="Courier New" panose="02070309020205020404" pitchFamily="49" charset="0"/>
              </a:rPr>
              <a:t>225ML/a LOBP  </a:t>
            </a:r>
            <a:endParaRPr lang="en-US" altLang="zh-CN" sz="1800" b="0" dirty="0">
              <a:latin typeface="+mn-lt"/>
              <a:cs typeface="Courier New" panose="02070309020205020404" pitchFamily="49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Courier New" panose="02070309020205020404" pitchFamily="49" charset="0"/>
              </a:rPr>
              <a:t>                 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Courier New" panose="02070309020205020404" pitchFamily="49" charset="0"/>
              </a:rPr>
              <a:t>Client:</a:t>
            </a:r>
            <a:r>
              <a:rPr lang="en-US" altLang="zh-CN" sz="1800" b="0" dirty="0" smtClean="0">
                <a:latin typeface="+mn-lt"/>
                <a:cs typeface="Courier New" panose="02070309020205020404" pitchFamily="49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Courier New" panose="02070309020205020404" pitchFamily="49" charset="0"/>
              </a:rPr>
              <a:t>Shell         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Courier New" panose="02070309020205020404" pitchFamily="49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 smtClean="0">
                <a:latin typeface="+mn-lt"/>
                <a:cs typeface="Courier New" panose="02070309020205020404" pitchFamily="49" charset="0"/>
              </a:rPr>
              <a:t>Guangyuan</a:t>
            </a:r>
            <a:r>
              <a:rPr lang="en-US" altLang="zh-CN" sz="1800" b="0" dirty="0" smtClean="0">
                <a:latin typeface="+mn-lt"/>
                <a:cs typeface="Courier New" panose="02070309020205020404" pitchFamily="49" charset="0"/>
              </a:rPr>
              <a:t>, 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Courier New" panose="02070309020205020404" pitchFamily="49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Courier New" panose="02070309020205020404" pitchFamily="49" charset="0"/>
                <a:sym typeface="+mn-ea"/>
              </a:rPr>
              <a:t>EPC </a:t>
            </a:r>
            <a:endParaRPr lang="en-US" altLang="zh-CN" sz="1800" b="0" dirty="0" smtClean="0">
              <a:latin typeface="+mn-lt"/>
              <a:cs typeface="Courier New" panose="02070309020205020404" pitchFamily="49" charset="0"/>
            </a:endParaRPr>
          </a:p>
        </p:txBody>
      </p:sp>
      <p:sp>
        <p:nvSpPr>
          <p:cNvPr id="9" name="TextBox 23"/>
          <p:cNvSpPr txBox="1"/>
          <p:nvPr/>
        </p:nvSpPr>
        <p:spPr>
          <a:xfrm>
            <a:off x="1408748" y="283634"/>
            <a:ext cx="585354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Lubricant Oil Blending Plant 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7084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8"/>
          <a:stretch/>
        </p:blipFill>
        <p:spPr>
          <a:xfrm>
            <a:off x="4033995" y="1594485"/>
            <a:ext cx="7411078" cy="4833257"/>
          </a:xfrm>
          <a:prstGeom prst="rect">
            <a:avLst/>
          </a:prstGeom>
        </p:spPr>
      </p:pic>
      <p:sp>
        <p:nvSpPr>
          <p:cNvPr id="9" name="TextBox 23"/>
          <p:cNvSpPr txBox="1"/>
          <p:nvPr/>
        </p:nvSpPr>
        <p:spPr>
          <a:xfrm>
            <a:off x="1408748" y="283634"/>
            <a:ext cx="585354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Lubricant Oil Blending Plant 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113635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150ML/a LOBP  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                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Petranas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        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Weifang, 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EPC </a:t>
            </a: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8232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>
            <a:off x="1408748" y="282392"/>
            <a:ext cx="6782752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Fine Chemicals</a:t>
            </a:r>
            <a:endParaRPr lang="en-US" altLang="zh-CN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113635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200kt/a </a:t>
            </a: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Caprolactam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 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                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DSM         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Nanjing, 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E+SS </a:t>
            </a: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4"/>
          <a:stretch/>
        </p:blipFill>
        <p:spPr>
          <a:xfrm>
            <a:off x="4057300" y="1594485"/>
            <a:ext cx="7347569" cy="48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1121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113634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35kt/a Ethylene Amine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                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>
                <a:latin typeface="+mn-lt"/>
                <a:cs typeface="Estrangelo Edessa" panose="03080600000000000000" pitchFamily="66" charset="0"/>
              </a:rPr>
              <a:t>Akzo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 Nobel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Ningbo, 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  <a:sym typeface="+mn-ea"/>
              </a:rPr>
              <a:t>EP</a:t>
            </a:r>
          </a:p>
        </p:txBody>
      </p:sp>
      <p:sp>
        <p:nvSpPr>
          <p:cNvPr id="9" name="TextBox 23"/>
          <p:cNvSpPr txBox="1"/>
          <p:nvPr/>
        </p:nvSpPr>
        <p:spPr>
          <a:xfrm>
            <a:off x="1408748" y="282392"/>
            <a:ext cx="6681152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Fine Chemicals</a:t>
            </a:r>
            <a:endParaRPr lang="en-US" altLang="zh-CN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2" descr="C:\Documents and Settings\zhaoyang\桌面\AkzoVie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0" b="2804"/>
          <a:stretch/>
        </p:blipFill>
        <p:spPr bwMode="auto">
          <a:xfrm>
            <a:off x="4033995" y="1594485"/>
            <a:ext cx="7360835" cy="4856557"/>
          </a:xfrm>
          <a:prstGeom prst="rect">
            <a:avLst/>
          </a:prstGeom>
          <a:solidFill>
            <a:srgbClr val="3333CC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9378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113634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35kt/a Specialty Amine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                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APCI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Nanjing, 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E+PS </a:t>
            </a: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</p:txBody>
      </p:sp>
      <p:sp>
        <p:nvSpPr>
          <p:cNvPr id="9" name="TextBox 23"/>
          <p:cNvSpPr txBox="1"/>
          <p:nvPr/>
        </p:nvSpPr>
        <p:spPr>
          <a:xfrm>
            <a:off x="1408748" y="282392"/>
            <a:ext cx="6693852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Fine Chemicals </a:t>
            </a:r>
            <a:endParaRPr lang="en-US" altLang="zh-CN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2" descr="C:\Documents and Settings\zhaoyang\桌面\SP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5" b="6366"/>
          <a:stretch/>
        </p:blipFill>
        <p:spPr bwMode="auto">
          <a:xfrm>
            <a:off x="4033995" y="1594485"/>
            <a:ext cx="7330691" cy="4833257"/>
          </a:xfrm>
          <a:prstGeom prst="rect">
            <a:avLst/>
          </a:prstGeom>
          <a:solidFill>
            <a:srgbClr val="3333CC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462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>
            <a:off x="1408748" y="283634"/>
            <a:ext cx="585354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Melamine Plant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CTM 30 guizhou.jpg"/>
          <p:cNvPicPr>
            <a:picLocks noChangeAspect="1"/>
          </p:cNvPicPr>
          <p:nvPr/>
        </p:nvPicPr>
        <p:blipFill rotWithShape="1">
          <a:blip r:embed="rId3" cstate="print"/>
          <a:srcRect b="8163"/>
          <a:stretch/>
        </p:blipFill>
        <p:spPr>
          <a:xfrm>
            <a:off x="4033997" y="1594485"/>
            <a:ext cx="7380930" cy="4856557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6" name="文本框 5"/>
          <p:cNvSpPr txBox="1"/>
          <p:nvPr/>
        </p:nvSpPr>
        <p:spPr>
          <a:xfrm>
            <a:off x="1113634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30kt/a Melamine Plant 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                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CNNC </a:t>
            </a: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Jiangfeng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Chongqing, 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E </a:t>
            </a: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3559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>
            <a:off x="1408748" y="283634"/>
            <a:ext cx="585354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PVC </a:t>
            </a:r>
            <a:r>
              <a:rPr lang="en-US" altLang="zh-CN" dirty="0">
                <a:solidFill>
                  <a:srgbClr val="0E1F9A"/>
                </a:solidFill>
                <a:ea typeface="Tahoma" panose="020B0604030504040204" pitchFamily="34" charset="0"/>
              </a:rPr>
              <a:t>Projects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139" descr="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33998" y="1594486"/>
            <a:ext cx="7350784" cy="4833256"/>
          </a:xfrm>
          <a:prstGeom prst="rect">
            <a:avLst/>
          </a:prstGeom>
          <a:noFill/>
        </p:spPr>
      </p:pic>
      <p:sp>
        <p:nvSpPr>
          <p:cNvPr id="6" name="文本框 5"/>
          <p:cNvSpPr txBox="1"/>
          <p:nvPr/>
        </p:nvSpPr>
        <p:spPr>
          <a:xfrm>
            <a:off x="1113634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1000kt/a PVC Plant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                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Anhui </a:t>
            </a:r>
            <a:r>
              <a:rPr lang="en-US" altLang="zh-CN" sz="1800" b="0" dirty="0" err="1">
                <a:latin typeface="+mn-lt"/>
                <a:cs typeface="Estrangelo Edessa" panose="03080600000000000000" pitchFamily="66" charset="0"/>
              </a:rPr>
              <a:t>Hwasu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 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Corporation 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Chuzhou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, 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EPC</a:t>
            </a: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7095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>
            <a:off x="1408747" y="282392"/>
            <a:ext cx="7646839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Paint </a:t>
            </a:r>
            <a:r>
              <a:rPr lang="en-US" altLang="zh-CN" dirty="0">
                <a:solidFill>
                  <a:srgbClr val="0E1F9A"/>
                </a:solidFill>
                <a:ea typeface="Tahoma" panose="020B0604030504040204" pitchFamily="34" charset="0"/>
              </a:rPr>
              <a:t>&amp; </a:t>
            </a:r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Coating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4" descr="图片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6" b="10799"/>
          <a:stretch/>
        </p:blipFill>
        <p:spPr bwMode="auto">
          <a:xfrm>
            <a:off x="4016549" y="1594485"/>
            <a:ext cx="7357920" cy="486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1113634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15kt/a TiO2 Pigment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 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Plant                 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Chongqing 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TiO2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Chongqing, 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E</a:t>
            </a: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964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>
            <a:off x="1408747" y="282392"/>
            <a:ext cx="7646839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Paint </a:t>
            </a:r>
            <a:r>
              <a:rPr lang="en-US" altLang="zh-CN" dirty="0">
                <a:solidFill>
                  <a:srgbClr val="0E1F9A"/>
                </a:solidFill>
                <a:ea typeface="Tahoma" panose="020B0604030504040204" pitchFamily="34" charset="0"/>
              </a:rPr>
              <a:t>&amp; Coating 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5" descr="C:\Documents and Settings\zhaoyang\桌面\6-杜邦中国制漆项目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7"/>
          <a:stretch/>
        </p:blipFill>
        <p:spPr bwMode="auto">
          <a:xfrm>
            <a:off x="4023945" y="1594485"/>
            <a:ext cx="7350789" cy="486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1113634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20kt/a Refinish Paint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Plant,                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DuPont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Shanghai, 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  <a:sym typeface="+mn-ea"/>
              </a:rPr>
              <a:t>DED+PS+SS </a:t>
            </a:r>
          </a:p>
        </p:txBody>
      </p:sp>
    </p:spTree>
    <p:extLst>
      <p:ext uri="{BB962C8B-B14F-4D97-AF65-F5344CB8AC3E}">
        <p14:creationId xmlns:p14="http://schemas.microsoft.com/office/powerpoint/2010/main" val="22850500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>
            <a:off x="1408747" y="282392"/>
            <a:ext cx="7646839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Thermal </a:t>
            </a:r>
            <a:r>
              <a:rPr lang="en-US" altLang="zh-CN" dirty="0">
                <a:solidFill>
                  <a:srgbClr val="0E1F9A"/>
                </a:solidFill>
                <a:ea typeface="Tahoma" panose="020B0604030504040204" pitchFamily="34" charset="0"/>
              </a:rPr>
              <a:t>Power </a:t>
            </a:r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Plant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7" descr="Jiufeng2 拷贝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"/>
          <a:stretch/>
        </p:blipFill>
        <p:spPr bwMode="auto">
          <a:xfrm>
            <a:off x="4033995" y="1594484"/>
            <a:ext cx="7340739" cy="483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1113634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3X240t/h Boiler &amp;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1X25MW Steam Turbine                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Shenhua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Ningxia Coal 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Yinchuan, 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E</a:t>
            </a: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315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3"/>
          <p:cNvSpPr txBox="1"/>
          <p:nvPr/>
        </p:nvSpPr>
        <p:spPr>
          <a:xfrm>
            <a:off x="960377" y="277214"/>
            <a:ext cx="5099111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E1F9A"/>
                </a:solidFill>
                <a:latin typeface="Tahoma" pitchFamily="34" charset="0"/>
                <a:ea typeface="Tahoma" panose="020B0604030504040204" pitchFamily="34" charset="0"/>
                <a:cs typeface="Tahoma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r>
              <a:rPr lang="en-US" altLang="zh-CN" dirty="0"/>
              <a:t>    Who We Are </a:t>
            </a:r>
            <a:endParaRPr lang="zh-CN" altLang="en-US" dirty="0"/>
          </a:p>
        </p:txBody>
      </p:sp>
      <p:sp>
        <p:nvSpPr>
          <p:cNvPr id="43" name="Rectangle 12">
            <a:extLst>
              <a:ext uri="{FF2B5EF4-FFF2-40B4-BE49-F238E27FC236}">
                <a16:creationId xmlns="" xmlns:a16="http://schemas.microsoft.com/office/drawing/2014/main" id="{C775C283-0F6D-4F45-A21F-59DC369A66D1}"/>
              </a:ext>
            </a:extLst>
          </p:cNvPr>
          <p:cNvSpPr/>
          <p:nvPr/>
        </p:nvSpPr>
        <p:spPr bwMode="auto">
          <a:xfrm>
            <a:off x="1113633" y="1398949"/>
            <a:ext cx="5709197" cy="4426332"/>
          </a:xfrm>
          <a:prstGeom prst="rect">
            <a:avLst/>
          </a:prstGeom>
          <a:noFill/>
          <a:ln>
            <a:noFill/>
          </a:ln>
          <a:effectLst>
            <a:outerShdw blurRad="317500" sx="1000" sy="1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defTabSz="1375142">
              <a:lnSpc>
                <a:spcPts val="2100"/>
              </a:lnSpc>
              <a:spcBef>
                <a:spcPts val="600"/>
              </a:spcBef>
              <a:buFont typeface="Wingdings" panose="05000000000000000000" pitchFamily="2" charset="2"/>
              <a:buChar char="p"/>
              <a:defRPr/>
            </a:pPr>
            <a:r>
              <a:rPr lang="en-US" altLang="zh-CN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East China Engineering Science and Technology Co., Ltd. (or ECEC), located in Hefei, capital of Anhui Province, is a leading engineering, procurement and construction services provider in China</a:t>
            </a:r>
            <a:r>
              <a:rPr lang="en-US" altLang="zh-CN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750" indent="-285750" defTabSz="1375142">
              <a:lnSpc>
                <a:spcPts val="2100"/>
              </a:lnSpc>
              <a:spcBef>
                <a:spcPts val="600"/>
              </a:spcBef>
              <a:buFont typeface="Wingdings" panose="05000000000000000000" pitchFamily="2" charset="2"/>
              <a:buChar char="p"/>
              <a:defRPr/>
            </a:pPr>
            <a:endParaRPr lang="en-US" altLang="zh-CN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defTabSz="1375142">
              <a:lnSpc>
                <a:spcPts val="2100"/>
              </a:lnSpc>
              <a:spcBef>
                <a:spcPts val="600"/>
              </a:spcBef>
              <a:buFont typeface="Wingdings" panose="05000000000000000000" pitchFamily="2" charset="2"/>
              <a:buChar char="p"/>
              <a:defRPr/>
            </a:pPr>
            <a:r>
              <a:rPr lang="en-US" altLang="zh-CN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ECEC is former the Third Design Institute of the Ministry of Chemical Industry, which was founded in 1963, and became a listed company in 2007. </a:t>
            </a:r>
            <a:endParaRPr lang="en-US" altLang="zh-CN" dirty="0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defTabSz="1375142">
              <a:lnSpc>
                <a:spcPts val="2100"/>
              </a:lnSpc>
              <a:spcBef>
                <a:spcPts val="600"/>
              </a:spcBef>
              <a:buFont typeface="Wingdings" panose="05000000000000000000" pitchFamily="2" charset="2"/>
              <a:buChar char="p"/>
              <a:defRPr/>
            </a:pPr>
            <a:endParaRPr lang="en-US" altLang="zh-CN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defTabSz="1375142">
              <a:lnSpc>
                <a:spcPts val="2100"/>
              </a:lnSpc>
              <a:spcBef>
                <a:spcPts val="600"/>
              </a:spcBef>
              <a:buFont typeface="Wingdings" panose="05000000000000000000" pitchFamily="2" charset="2"/>
              <a:buChar char="p"/>
              <a:defRPr/>
            </a:pPr>
            <a:r>
              <a:rPr lang="en-US" altLang="zh-CN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ECEC is a member of China National Chemical Engineering Group Corporation (or CNCEC) , which is one of the top 100 state owned companies directly supervised by the State Council. </a:t>
            </a:r>
          </a:p>
        </p:txBody>
      </p:sp>
      <p:sp>
        <p:nvSpPr>
          <p:cNvPr id="7" name="矩形 6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25" y="0"/>
            <a:ext cx="4595675" cy="6858000"/>
          </a:xfrm>
          <a:prstGeom prst="rect">
            <a:avLst/>
          </a:prstGeom>
        </p:spPr>
      </p:pic>
      <p:pic>
        <p:nvPicPr>
          <p:cNvPr id="8" name="图片 7" descr="https://exmail.qq.com/cgi-bin/viewfile?type=logo&amp;domain=chinaecec.co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97" y="5825280"/>
            <a:ext cx="817880" cy="736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284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>
            <a:off x="1408748" y="282392"/>
            <a:ext cx="5853543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Waste Water Treatment 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3144"/>
          <a:stretch/>
        </p:blipFill>
        <p:spPr bwMode="auto">
          <a:xfrm>
            <a:off x="4013898" y="1594485"/>
            <a:ext cx="7332724" cy="4840103"/>
          </a:xfrm>
          <a:prstGeom prst="rect">
            <a:avLst/>
          </a:prstGeom>
          <a:noFill/>
        </p:spPr>
      </p:pic>
      <p:sp>
        <p:nvSpPr>
          <p:cNvPr id="6" name="文本框 5"/>
          <p:cNvSpPr txBox="1"/>
          <p:nvPr/>
        </p:nvSpPr>
        <p:spPr>
          <a:xfrm>
            <a:off x="1113634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60,000 m3/d WWT 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for  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Coal to Methane ,                 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Yili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Xintian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Coal Chemical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Yili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, 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EPC</a:t>
            </a: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6194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>
            <a:off x="1408748" y="282392"/>
            <a:ext cx="5853543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Waste Water Treatment 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139" descr="1"/>
          <p:cNvPicPr>
            <a:picLocks noChangeAspect="1" noChangeArrowheads="1"/>
          </p:cNvPicPr>
          <p:nvPr/>
        </p:nvPicPr>
        <p:blipFill rotWithShape="1">
          <a:blip r:embed="rId3" cstate="print"/>
          <a:srcRect b="5390"/>
          <a:stretch/>
        </p:blipFill>
        <p:spPr bwMode="auto">
          <a:xfrm>
            <a:off x="4033995" y="1594485"/>
            <a:ext cx="7350787" cy="48332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1113634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300km3/d Municipal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 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WWTP 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,                  </a:t>
            </a: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Wangxiaoying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WWTP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Hefei, 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TOT</a:t>
            </a: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3465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lenovo\Desktop\图片1_看图王.jpg"/>
          <p:cNvPicPr>
            <a:picLocks noChangeAspect="1" noChangeArrowheads="1"/>
          </p:cNvPicPr>
          <p:nvPr/>
        </p:nvPicPr>
        <p:blipFill rotWithShape="1">
          <a:blip r:embed="rId3" cstate="print"/>
          <a:srcRect l="31674"/>
          <a:stretch/>
        </p:blipFill>
        <p:spPr bwMode="auto">
          <a:xfrm>
            <a:off x="4033994" y="1594485"/>
            <a:ext cx="5374002" cy="2786596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23"/>
          <p:cNvSpPr txBox="1"/>
          <p:nvPr/>
        </p:nvSpPr>
        <p:spPr>
          <a:xfrm>
            <a:off x="1408748" y="282392"/>
            <a:ext cx="5853543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Waste Water Treatment 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r="36457"/>
          <a:stretch/>
        </p:blipFill>
        <p:spPr bwMode="auto">
          <a:xfrm>
            <a:off x="6093906" y="3406391"/>
            <a:ext cx="5371263" cy="3021351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1113634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30000 m3/d WWTP 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                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Nanchong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EDC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>
                <a:latin typeface="+mn-lt"/>
                <a:cs typeface="Estrangelo Edessa" panose="03080600000000000000" pitchFamily="66" charset="0"/>
              </a:rPr>
              <a:t>Nanchong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, China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BOT</a:t>
            </a: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4565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>
            <a:off x="1408748" y="283634"/>
            <a:ext cx="585354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Overseas </a:t>
            </a:r>
            <a:r>
              <a:rPr lang="en-US" altLang="zh-CN" dirty="0">
                <a:solidFill>
                  <a:srgbClr val="0E1F9A"/>
                </a:solidFill>
                <a:ea typeface="Tahoma" panose="020B0604030504040204" pitchFamily="34" charset="0"/>
              </a:rPr>
              <a:t>Projects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3"/>
          <a:stretch/>
        </p:blipFill>
        <p:spPr>
          <a:xfrm>
            <a:off x="4023946" y="1594484"/>
            <a:ext cx="7370884" cy="483325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13634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240kt/a DAP,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                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B.C.I.C.,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Chittagong</a:t>
            </a:r>
            <a:r>
              <a:rPr lang="zh-CN" altLang="en-US" sz="1800" b="0" dirty="0" smtClean="0">
                <a:latin typeface="+mn-lt"/>
                <a:cs typeface="Estrangelo Edessa" panose="03080600000000000000" pitchFamily="66" charset="0"/>
              </a:rPr>
              <a:t>，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Bangladesh 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EPC</a:t>
            </a: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308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>
            <a:off x="1408748" y="283634"/>
            <a:ext cx="585354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Overseas </a:t>
            </a:r>
            <a:r>
              <a:rPr lang="en-US" altLang="zh-CN" dirty="0">
                <a:solidFill>
                  <a:srgbClr val="0E1F9A"/>
                </a:solidFill>
                <a:ea typeface="Tahoma" panose="020B0604030504040204" pitchFamily="34" charset="0"/>
              </a:rPr>
              <a:t>Projects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4033995" y="1594485"/>
            <a:ext cx="7411078" cy="4833257"/>
            <a:chOff x="4033995" y="1594485"/>
            <a:chExt cx="7411078" cy="483325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3995" y="1594485"/>
              <a:ext cx="3407582" cy="253422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4605" y="1594485"/>
              <a:ext cx="3320468" cy="253422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3995" y="4007707"/>
              <a:ext cx="3407582" cy="242003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4604" y="4007706"/>
              <a:ext cx="3320469" cy="2420035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1113634" y="1594485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330 </a:t>
            </a: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kt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/a DAP, 400 </a:t>
            </a: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kt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/a SA </a:t>
            </a:r>
          </a:p>
          <a:p>
            <a:pPr marL="177800" indent="0" defTabSz="121920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170 </a:t>
            </a: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kt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/a PA, 12000KW Thermal Power Plant                 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VINACHEM,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Haiphong, 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Vietnam,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EPC </a:t>
            </a: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0211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>
            <a:off x="1408748" y="283634"/>
            <a:ext cx="585354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Overseas </a:t>
            </a:r>
            <a:r>
              <a:rPr lang="en-US" altLang="zh-CN" dirty="0">
                <a:solidFill>
                  <a:srgbClr val="0E1F9A"/>
                </a:solidFill>
                <a:ea typeface="Tahoma" panose="020B0604030504040204" pitchFamily="34" charset="0"/>
              </a:rPr>
              <a:t>Projects</a:t>
            </a:r>
            <a:endParaRPr lang="zh-CN" altLang="en-US" dirty="0">
              <a:solidFill>
                <a:srgbClr val="0E1F9A"/>
              </a:solidFill>
              <a:ea typeface="Tahom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" b="12339"/>
          <a:stretch/>
        </p:blipFill>
        <p:spPr>
          <a:xfrm>
            <a:off x="4033995" y="1594485"/>
            <a:ext cx="7340739" cy="48666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13635" y="1627833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1800 MTPD Sulfuric Acid Plant  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GCT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Gafsa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, Tunisia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EPC</a:t>
            </a:r>
            <a:endParaRPr lang="en-US" altLang="zh-CN" sz="1800" b="0" dirty="0">
              <a:latin typeface="+mn-lt"/>
              <a:cs typeface="Estrangelo Edessa" panose="03080600000000000000" pitchFamily="66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280156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3"/>
          <p:cNvSpPr txBox="1"/>
          <p:nvPr/>
        </p:nvSpPr>
        <p:spPr>
          <a:xfrm>
            <a:off x="1408748" y="283634"/>
            <a:ext cx="585354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606060"/>
                </a:solidFill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en-US" altLang="zh-CN" dirty="0" smtClean="0">
                <a:solidFill>
                  <a:srgbClr val="0E1F9A"/>
                </a:solidFill>
                <a:ea typeface="Tahoma" panose="020B0604030504040204" pitchFamily="34" charset="0"/>
              </a:rPr>
              <a:t>Overseas </a:t>
            </a:r>
            <a:r>
              <a:rPr lang="en-US" altLang="zh-CN" dirty="0">
                <a:solidFill>
                  <a:srgbClr val="0E1F9A"/>
                </a:solidFill>
                <a:ea typeface="Tahoma" panose="020B0604030504040204" pitchFamily="34" charset="0"/>
              </a:rPr>
              <a:t>Projects</a:t>
            </a:r>
          </a:p>
        </p:txBody>
      </p:sp>
      <p:sp>
        <p:nvSpPr>
          <p:cNvPr id="10" name="矩形 9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" b="11867"/>
          <a:stretch/>
        </p:blipFill>
        <p:spPr>
          <a:xfrm>
            <a:off x="4006503" y="1594486"/>
            <a:ext cx="7418474" cy="484650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13635" y="1607737"/>
            <a:ext cx="2569365" cy="48332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dist="35921" dir="2700000" algn="ctr" rotWithShape="0">
              <a:srgbClr val="808080"/>
            </a:outerShdw>
          </a:effectLst>
        </p:spPr>
        <p:txBody>
          <a:bodyPr rot="0" vert="horz" wrap="square" lIns="0" tIns="0" rIns="0" bIns="0" rtlCol="0" anchor="ctr" anchorCtr="0" upright="1">
            <a:noAutofit/>
          </a:bodyPr>
          <a:lstStyle>
            <a:defPPr>
              <a:defRPr lang="zh-CN"/>
            </a:defPPr>
            <a:lvl1pPr marL="349250" indent="-171450">
              <a:buFont typeface="Wingdings" panose="05000000000000000000" pitchFamily="2" charset="2"/>
              <a:buChar char="n"/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Project: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defTabSz="1219200">
              <a:lnSpc>
                <a:spcPct val="150000"/>
              </a:lnSpc>
              <a:buNone/>
              <a:defRPr/>
            </a:pP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400 </a:t>
            </a:r>
            <a:r>
              <a:rPr lang="en-US" altLang="zh-CN" sz="1800" b="0" dirty="0" err="1">
                <a:latin typeface="+mn-lt"/>
                <a:cs typeface="Estrangelo Edessa" panose="03080600000000000000" pitchFamily="66" charset="0"/>
              </a:rPr>
              <a:t>kt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/a </a:t>
            </a:r>
            <a:r>
              <a:rPr lang="en-US" altLang="zh-CN" sz="1800" b="0" dirty="0" err="1">
                <a:latin typeface="+mn-lt"/>
                <a:cs typeface="Estrangelo Edessa" panose="03080600000000000000" pitchFamily="66" charset="0"/>
              </a:rPr>
              <a:t>Trisodium</a:t>
            </a:r>
            <a:r>
              <a:rPr lang="en-US" altLang="zh-CN" sz="1800" b="0" dirty="0">
                <a:latin typeface="+mn-lt"/>
                <a:cs typeface="Estrangelo Edessa" panose="03080600000000000000" pitchFamily="66" charset="0"/>
              </a:rPr>
              <a:t> Phosphate (TSP)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Client:</a:t>
            </a: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</a:rPr>
              <a:t>GCT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</a:rPr>
              <a:t>Location: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err="1" smtClean="0">
                <a:latin typeface="+mn-lt"/>
                <a:cs typeface="Estrangelo Edessa" panose="03080600000000000000" pitchFamily="66" charset="0"/>
              </a:rPr>
              <a:t>Gafsa,Tunisia</a:t>
            </a:r>
            <a:endParaRPr lang="en-US" altLang="zh-CN" sz="1800" b="0" dirty="0">
              <a:latin typeface="+mn-lt"/>
              <a:cs typeface="Estrangelo Edessa" panose="03080600000000000000" pitchFamily="66" charset="0"/>
            </a:endParaRP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dirty="0" smtClean="0">
                <a:latin typeface="+mn-lt"/>
                <a:cs typeface="Estrangelo Edessa" panose="03080600000000000000" pitchFamily="66" charset="0"/>
                <a:sym typeface="+mn-ea"/>
              </a:rPr>
              <a:t>Scope: </a:t>
            </a:r>
          </a:p>
          <a:p>
            <a:pPr marL="177800" indent="0" algn="just" defTabSz="1219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800" b="0" dirty="0" smtClean="0">
                <a:latin typeface="+mn-lt"/>
                <a:cs typeface="Estrangelo Edessa" panose="03080600000000000000" pitchFamily="66" charset="0"/>
                <a:sym typeface="+mn-ea"/>
              </a:rPr>
              <a:t>EPC</a:t>
            </a:r>
            <a:endParaRPr lang="en-US" altLang="zh-CN" sz="1800" b="0" dirty="0" smtClean="0">
              <a:latin typeface="+mn-lt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451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06" y="-1"/>
            <a:ext cx="12219305" cy="4944786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75" b="5500"/>
          <a:stretch/>
        </p:blipFill>
        <p:spPr bwMode="auto">
          <a:xfrm>
            <a:off x="-26482" y="4944786"/>
            <a:ext cx="12218482" cy="19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本框 24"/>
          <p:cNvSpPr>
            <a:spLocks noChangeArrowheads="1"/>
          </p:cNvSpPr>
          <p:nvPr/>
        </p:nvSpPr>
        <p:spPr bwMode="auto">
          <a:xfrm>
            <a:off x="1470965" y="1641395"/>
            <a:ext cx="92227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8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方正姚体" panose="02010601030101010101" pitchFamily="2" charset="-122"/>
              </a:rPr>
              <a:t>THANKS FOR WATCHING</a:t>
            </a:r>
            <a:endParaRPr lang="zh-CN" altLang="en-US" sz="4800" b="1" dirty="0">
              <a:solidFill>
                <a:prstClr val="white"/>
              </a:solidFill>
              <a:latin typeface="Tahoma" panose="020B0604030504040204" pitchFamily="34" charset="0"/>
              <a:ea typeface="方正正粗黑简体" panose="02000000000000000000" pitchFamily="2" charset="-122"/>
              <a:cs typeface="Tahoma" panose="020B0604030504040204" pitchFamily="34" charset="0"/>
              <a:sym typeface="方正姚体" panose="02010601030101010101" pitchFamily="2" charset="-122"/>
            </a:endParaRPr>
          </a:p>
        </p:txBody>
      </p:sp>
      <p:sp>
        <p:nvSpPr>
          <p:cNvPr id="12" name="文本框 24"/>
          <p:cNvSpPr>
            <a:spLocks noChangeArrowheads="1"/>
          </p:cNvSpPr>
          <p:nvPr/>
        </p:nvSpPr>
        <p:spPr bwMode="auto">
          <a:xfrm>
            <a:off x="3135817" y="4944785"/>
            <a:ext cx="6061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方正姚体" panose="02010601030101010101" pitchFamily="2" charset="-122"/>
              </a:rPr>
              <a:t>For more details, please refer to </a:t>
            </a:r>
            <a:endParaRPr lang="zh-CN" altLang="en-US" b="1" dirty="0">
              <a:solidFill>
                <a:prstClr val="white"/>
              </a:solidFill>
              <a:latin typeface="Tahoma" panose="020B0604030504040204" pitchFamily="34" charset="0"/>
              <a:ea typeface="方正正粗黑简体" panose="02000000000000000000" pitchFamily="2" charset="-122"/>
              <a:cs typeface="Tahoma" panose="020B0604030504040204" pitchFamily="34" charset="0"/>
              <a:sym typeface="方正姚体" panose="02010601030101010101" pitchFamily="2" charset="-122"/>
            </a:endParaRPr>
          </a:p>
        </p:txBody>
      </p:sp>
      <p:sp>
        <p:nvSpPr>
          <p:cNvPr id="13" name="文本框 24"/>
          <p:cNvSpPr>
            <a:spLocks noChangeArrowheads="1"/>
          </p:cNvSpPr>
          <p:nvPr/>
        </p:nvSpPr>
        <p:spPr bwMode="auto">
          <a:xfrm>
            <a:off x="5404867" y="6087567"/>
            <a:ext cx="15231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方正姚体" panose="02010601030101010101" pitchFamily="2" charset="-122"/>
              </a:rPr>
              <a:t>2019, Hefei</a:t>
            </a:r>
            <a:endParaRPr lang="zh-CN" altLang="en-US" sz="1600" b="1" dirty="0">
              <a:solidFill>
                <a:prstClr val="white"/>
              </a:solidFill>
              <a:latin typeface="Tahoma" panose="020B0604030504040204" pitchFamily="34" charset="0"/>
              <a:ea typeface="微软雅黑"/>
              <a:cs typeface="Tahoma" panose="020B0604030504040204" pitchFamily="34" charset="0"/>
              <a:sym typeface="方正姚体" panose="02010601030101010101" pitchFamily="2" charset="-122"/>
            </a:endParaRPr>
          </a:p>
        </p:txBody>
      </p:sp>
      <p:sp>
        <p:nvSpPr>
          <p:cNvPr id="14" name="文本框 24"/>
          <p:cNvSpPr>
            <a:spLocks noChangeArrowheads="1"/>
          </p:cNvSpPr>
          <p:nvPr/>
        </p:nvSpPr>
        <p:spPr bwMode="auto">
          <a:xfrm>
            <a:off x="2359720" y="5564348"/>
            <a:ext cx="7219231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2600" b="1" kern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Http://www.chinaecec.com</a:t>
            </a:r>
            <a:endParaRPr lang="en-US" altLang="zh-CN" sz="2600" b="1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11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113635" y="278242"/>
            <a:ext cx="4475609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E1F9A"/>
                </a:solidFill>
                <a:latin typeface="Tahoma" pitchFamily="34" charset="0"/>
                <a:ea typeface="Tahoma" panose="020B0604030504040204" pitchFamily="34" charset="0"/>
                <a:cs typeface="Tahoma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r>
              <a:rPr lang="en-US" altLang="zh-CN" dirty="0"/>
              <a:t>   </a:t>
            </a:r>
            <a:r>
              <a:rPr lang="en-US" altLang="zh-CN" dirty="0" smtClean="0"/>
              <a:t>Growth </a:t>
            </a:r>
            <a:r>
              <a:rPr lang="en-US" altLang="zh-CN" dirty="0"/>
              <a:t>History</a:t>
            </a:r>
          </a:p>
        </p:txBody>
      </p:sp>
      <p:cxnSp>
        <p:nvCxnSpPr>
          <p:cNvPr id="48" name="Straight Connector 50">
            <a:extLst>
              <a:ext uri="{FF2B5EF4-FFF2-40B4-BE49-F238E27FC236}">
                <a16:creationId xmlns="" xmlns:a16="http://schemas.microsoft.com/office/drawing/2014/main" id="{26967728-3D82-4D24-B04C-8EF2B7F3DA29}"/>
              </a:ext>
            </a:extLst>
          </p:cNvPr>
          <p:cNvCxnSpPr/>
          <p:nvPr/>
        </p:nvCxnSpPr>
        <p:spPr>
          <a:xfrm flipH="1" flipV="1">
            <a:off x="4903626" y="3871581"/>
            <a:ext cx="1805" cy="562773"/>
          </a:xfrm>
          <a:prstGeom prst="line">
            <a:avLst/>
          </a:prstGeom>
          <a:ln w="38100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61">
            <a:extLst>
              <a:ext uri="{FF2B5EF4-FFF2-40B4-BE49-F238E27FC236}">
                <a16:creationId xmlns="" xmlns:a16="http://schemas.microsoft.com/office/drawing/2014/main" id="{2D72EE7D-D56D-4383-85C3-E777EF0A4F77}"/>
              </a:ext>
            </a:extLst>
          </p:cNvPr>
          <p:cNvCxnSpPr/>
          <p:nvPr/>
        </p:nvCxnSpPr>
        <p:spPr>
          <a:xfrm flipV="1">
            <a:off x="9109766" y="3879305"/>
            <a:ext cx="0" cy="567103"/>
          </a:xfrm>
          <a:prstGeom prst="line">
            <a:avLst/>
          </a:prstGeom>
          <a:ln w="38100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566916" y="3326736"/>
            <a:ext cx="10915293" cy="799383"/>
            <a:chOff x="566916" y="3326736"/>
            <a:chExt cx="10915293" cy="799383"/>
          </a:xfrm>
          <a:solidFill>
            <a:srgbClr val="0066FF"/>
          </a:solidFill>
        </p:grpSpPr>
        <p:sp>
          <p:nvSpPr>
            <p:cNvPr id="88" name="矩形 87"/>
            <p:cNvSpPr/>
            <p:nvPr/>
          </p:nvSpPr>
          <p:spPr>
            <a:xfrm>
              <a:off x="10989245" y="3545406"/>
              <a:ext cx="51434" cy="30846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32"/>
              <a:endParaRPr lang="zh-CN" altLang="en-US" sz="1199" kern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566916" y="3560204"/>
              <a:ext cx="51434" cy="30846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32"/>
              <a:endParaRPr lang="zh-CN" altLang="en-US" sz="1199" kern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91" name="矩形 90"/>
            <p:cNvSpPr/>
            <p:nvPr/>
          </p:nvSpPr>
          <p:spPr>
            <a:xfrm>
              <a:off x="661990" y="3560204"/>
              <a:ext cx="109296" cy="30846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99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" name="矩形 91"/>
            <p:cNvSpPr/>
            <p:nvPr/>
          </p:nvSpPr>
          <p:spPr>
            <a:xfrm>
              <a:off x="814926" y="3560204"/>
              <a:ext cx="202518" cy="30846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99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" name="矩形 92"/>
            <p:cNvSpPr/>
            <p:nvPr/>
          </p:nvSpPr>
          <p:spPr>
            <a:xfrm>
              <a:off x="1061085" y="3560202"/>
              <a:ext cx="9124915" cy="30846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99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" name="矩形 93"/>
            <p:cNvSpPr/>
            <p:nvPr/>
          </p:nvSpPr>
          <p:spPr>
            <a:xfrm>
              <a:off x="10811464" y="3549241"/>
              <a:ext cx="109296" cy="30846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99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10550422" y="3545771"/>
              <a:ext cx="202518" cy="30846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99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" name="等腰三角形 95"/>
            <p:cNvSpPr/>
            <p:nvPr/>
          </p:nvSpPr>
          <p:spPr>
            <a:xfrm rot="5400000">
              <a:off x="10889387" y="3533298"/>
              <a:ext cx="799383" cy="386260"/>
            </a:xfrm>
            <a:prstGeom prst="triangl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32"/>
              <a:endParaRPr lang="zh-CN" altLang="en-US" sz="1199" kern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10276075" y="3560202"/>
              <a:ext cx="193113" cy="30846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99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2394197" y="3521980"/>
            <a:ext cx="1236649" cy="419350"/>
            <a:chOff x="2638171" y="3804018"/>
            <a:chExt cx="1236649" cy="419350"/>
          </a:xfrm>
        </p:grpSpPr>
        <p:sp>
          <p:nvSpPr>
            <p:cNvPr id="101" name="TextBox 21"/>
            <p:cNvSpPr txBox="1">
              <a:spLocks noChangeArrowheads="1"/>
            </p:cNvSpPr>
            <p:nvPr/>
          </p:nvSpPr>
          <p:spPr bwMode="auto">
            <a:xfrm>
              <a:off x="2667548" y="3804018"/>
              <a:ext cx="1207272" cy="4193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26175" tIns="63089" rIns="126175" bIns="63089">
              <a:spAutoFit/>
            </a:bodyPr>
            <a:lstStyle/>
            <a:p>
              <a:pPr algn="ctr" eaLnBrk="1" hangingPunct="1"/>
              <a:r>
                <a:rPr lang="en-US" altLang="zh-CN" sz="1897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1963</a:t>
              </a:r>
              <a:endParaRPr lang="zh-CN" altLang="en-US" sz="1897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2638171" y="3905889"/>
              <a:ext cx="195622" cy="1836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175" tIns="63089" rIns="126175" bIns="63089" anchor="ctr"/>
            <a:lstStyle/>
            <a:p>
              <a:pPr algn="ctr">
                <a:defRPr/>
              </a:pPr>
              <a:endParaRPr lang="zh-CN" altLang="en-US" sz="1897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4830519" y="3516856"/>
            <a:ext cx="1207272" cy="419350"/>
            <a:chOff x="2853058" y="3789255"/>
            <a:chExt cx="1207272" cy="419350"/>
          </a:xfrm>
        </p:grpSpPr>
        <p:sp>
          <p:nvSpPr>
            <p:cNvPr id="104" name="TextBox 21"/>
            <p:cNvSpPr txBox="1">
              <a:spLocks noChangeArrowheads="1"/>
            </p:cNvSpPr>
            <p:nvPr/>
          </p:nvSpPr>
          <p:spPr bwMode="auto">
            <a:xfrm>
              <a:off x="2853058" y="3789255"/>
              <a:ext cx="1207272" cy="4193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26175" tIns="63089" rIns="126175" bIns="63089">
              <a:spAutoFit/>
            </a:bodyPr>
            <a:lstStyle/>
            <a:p>
              <a:pPr algn="ctr" eaLnBrk="1" hangingPunct="1"/>
              <a:r>
                <a:rPr lang="en-US" altLang="zh-CN" sz="1897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1987</a:t>
              </a:r>
              <a:endParaRPr lang="zh-CN" altLang="en-US" sz="1897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2853058" y="3895114"/>
              <a:ext cx="195622" cy="1836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175" tIns="63089" rIns="126175" bIns="63089" anchor="ctr"/>
            <a:lstStyle/>
            <a:p>
              <a:pPr algn="ctr">
                <a:defRPr/>
              </a:pPr>
              <a:endParaRPr lang="zh-CN" altLang="en-US" sz="1897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7131886" y="3516856"/>
            <a:ext cx="1220309" cy="419350"/>
            <a:chOff x="1418384" y="3781470"/>
            <a:chExt cx="1220309" cy="419350"/>
          </a:xfrm>
        </p:grpSpPr>
        <p:sp>
          <p:nvSpPr>
            <p:cNvPr id="111" name="TextBox 21"/>
            <p:cNvSpPr txBox="1">
              <a:spLocks noChangeArrowheads="1"/>
            </p:cNvSpPr>
            <p:nvPr/>
          </p:nvSpPr>
          <p:spPr bwMode="auto">
            <a:xfrm>
              <a:off x="1431421" y="3781470"/>
              <a:ext cx="1207272" cy="4193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26175" tIns="63089" rIns="126175" bIns="63089">
              <a:spAutoFit/>
            </a:bodyPr>
            <a:lstStyle/>
            <a:p>
              <a:pPr algn="ctr" eaLnBrk="1" hangingPunct="1"/>
              <a:r>
                <a:rPr lang="en-US" altLang="zh-CN" sz="1897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2007</a:t>
              </a:r>
              <a:endParaRPr lang="zh-CN" altLang="en-US" sz="1897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>
              <a:off x="1418384" y="3899324"/>
              <a:ext cx="195622" cy="1836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175" tIns="63089" rIns="126175" bIns="63089" anchor="ctr"/>
            <a:lstStyle/>
            <a:p>
              <a:pPr algn="ctr">
                <a:defRPr/>
              </a:pPr>
              <a:endParaRPr lang="zh-CN" altLang="en-US" sz="1897" dirty="0">
                <a:solidFill>
                  <a:schemeClr val="bg1"/>
                </a:solidFill>
              </a:endParaRPr>
            </a:p>
          </p:txBody>
        </p:sp>
      </p:grpSp>
      <p:sp>
        <p:nvSpPr>
          <p:cNvPr id="43" name="矩形 42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9023091" y="3515632"/>
            <a:ext cx="1234423" cy="419350"/>
            <a:chOff x="9023091" y="3515632"/>
            <a:chExt cx="1234423" cy="419350"/>
          </a:xfrm>
        </p:grpSpPr>
        <p:sp>
          <p:nvSpPr>
            <p:cNvPr id="115" name="椭圆 114"/>
            <p:cNvSpPr/>
            <p:nvPr/>
          </p:nvSpPr>
          <p:spPr>
            <a:xfrm>
              <a:off x="9023091" y="3622715"/>
              <a:ext cx="173351" cy="188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175" tIns="63089" rIns="126175" bIns="63089" anchor="ctr"/>
            <a:lstStyle/>
            <a:p>
              <a:pPr algn="ctr">
                <a:defRPr/>
              </a:pPr>
              <a:endParaRPr lang="zh-CN" altLang="en-US" sz="1897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21"/>
            <p:cNvSpPr txBox="1">
              <a:spLocks noChangeArrowheads="1"/>
            </p:cNvSpPr>
            <p:nvPr/>
          </p:nvSpPr>
          <p:spPr bwMode="auto">
            <a:xfrm>
              <a:off x="9050242" y="3515632"/>
              <a:ext cx="1207272" cy="4193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26175" tIns="63089" rIns="126175" bIns="63089">
              <a:spAutoFit/>
            </a:bodyPr>
            <a:lstStyle/>
            <a:p>
              <a:pPr algn="ctr" eaLnBrk="1" hangingPunct="1"/>
              <a:r>
                <a:rPr lang="en-US" altLang="zh-CN" sz="1897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2016</a:t>
              </a:r>
              <a:endParaRPr lang="zh-CN" altLang="en-US" sz="1897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739982"/>
              </p:ext>
            </p:extLst>
          </p:nvPr>
        </p:nvGraphicFramePr>
        <p:xfrm>
          <a:off x="916185" y="1166176"/>
          <a:ext cx="3122961" cy="1859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1932"/>
                <a:gridCol w="1991029"/>
              </a:tblGrid>
              <a:tr h="11734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000" dirty="0" smtClean="0">
                          <a:solidFill>
                            <a:schemeClr val="bg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en-US" altLang="zh-CN" sz="1400" dirty="0" smtClean="0">
                        <a:solidFill>
                          <a:schemeClr val="bg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  <a:sym typeface="微软雅黑"/>
                      </a:endParaRPr>
                    </a:p>
                    <a:p>
                      <a:pPr algn="ctr"/>
                      <a:endParaRPr lang="en-US" altLang="zh-CN" sz="1100" b="1" dirty="0" smtClean="0">
                        <a:solidFill>
                          <a:schemeClr val="bg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  <a:sym typeface="微软雅黑"/>
                      </a:endParaRPr>
                    </a:p>
                    <a:p>
                      <a:pPr algn="ctr"/>
                      <a:r>
                        <a:rPr lang="en-US" altLang="zh-CN" sz="1300" b="1" dirty="0" smtClean="0">
                          <a:solidFill>
                            <a:schemeClr val="bg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sym typeface="微软雅黑"/>
                        </a:rPr>
                        <a:t>Founded in</a:t>
                      </a:r>
                    </a:p>
                    <a:p>
                      <a:pPr algn="ctr"/>
                      <a:r>
                        <a:rPr lang="en-US" altLang="zh-CN" sz="1300" b="1" dirty="0" smtClean="0">
                          <a:solidFill>
                            <a:schemeClr val="bg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sym typeface="微软雅黑"/>
                        </a:rPr>
                        <a:t> Huainan</a:t>
                      </a:r>
                      <a:endParaRPr lang="zh-CN" altLang="en-US" sz="1300" b="1" dirty="0" smtClean="0">
                        <a:solidFill>
                          <a:schemeClr val="bg1"/>
                        </a:solidFill>
                        <a:latin typeface="+mn-lt"/>
                        <a:ea typeface="微软雅黑" panose="020B0503020204020204" pitchFamily="34" charset="-122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60079">
                <a:tc gridSpan="2">
                  <a:txBody>
                    <a:bodyPr/>
                    <a:lstStyle/>
                    <a:p>
                      <a:pPr marL="0" marR="0" indent="0" algn="l" defTabSz="12189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sym typeface="微软雅黑"/>
                        </a:rPr>
                        <a:t>Founded in 1963 and named as The Third Design Institute of the Ministry of  Chemical Industry.</a:t>
                      </a:r>
                    </a:p>
                  </a:txBody>
                  <a:tcPr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273" y="1161443"/>
            <a:ext cx="2023873" cy="1167151"/>
          </a:xfrm>
          <a:prstGeom prst="rect">
            <a:avLst/>
          </a:prstGeom>
          <a:ln>
            <a:noFill/>
          </a:ln>
        </p:spPr>
      </p:pic>
      <p:cxnSp>
        <p:nvCxnSpPr>
          <p:cNvPr id="45" name="Straight Connector 38">
            <a:extLst>
              <a:ext uri="{FF2B5EF4-FFF2-40B4-BE49-F238E27FC236}">
                <a16:creationId xmlns="" xmlns:a16="http://schemas.microsoft.com/office/drawing/2014/main" id="{67E44C40-1973-49B2-A034-F0E9773BE47E}"/>
              </a:ext>
            </a:extLst>
          </p:cNvPr>
          <p:cNvCxnSpPr/>
          <p:nvPr/>
        </p:nvCxnSpPr>
        <p:spPr>
          <a:xfrm>
            <a:off x="2492008" y="2991029"/>
            <a:ext cx="0" cy="570930"/>
          </a:xfrm>
          <a:prstGeom prst="line">
            <a:avLst/>
          </a:prstGeom>
          <a:ln w="38100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表格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312405"/>
              </p:ext>
            </p:extLst>
          </p:nvPr>
        </p:nvGraphicFramePr>
        <p:xfrm>
          <a:off x="5581485" y="1149446"/>
          <a:ext cx="3074835" cy="1859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4489"/>
                <a:gridCol w="1960346"/>
              </a:tblGrid>
              <a:tr h="11734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000" dirty="0" smtClean="0">
                          <a:solidFill>
                            <a:schemeClr val="bg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en-US" altLang="zh-CN" sz="1400" dirty="0" smtClean="0">
                        <a:solidFill>
                          <a:schemeClr val="bg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  <a:sym typeface="微软雅黑"/>
                      </a:endParaRPr>
                    </a:p>
                    <a:p>
                      <a:pPr algn="ctr"/>
                      <a:endParaRPr lang="en-US" altLang="zh-CN" sz="1100" b="1" dirty="0" smtClean="0">
                        <a:solidFill>
                          <a:schemeClr val="bg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  <a:sym typeface="微软雅黑"/>
                      </a:endParaRPr>
                    </a:p>
                    <a:p>
                      <a:pPr algn="ctr"/>
                      <a:r>
                        <a:rPr lang="en-US" altLang="zh-CN" sz="1300" b="1" dirty="0" smtClean="0">
                          <a:solidFill>
                            <a:schemeClr val="bg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sym typeface="微软雅黑"/>
                        </a:rPr>
                        <a:t>IPO</a:t>
                      </a:r>
                      <a:endParaRPr lang="zh-CN" altLang="en-US" sz="1300" b="1" dirty="0">
                        <a:solidFill>
                          <a:schemeClr val="bg1"/>
                        </a:solidFill>
                        <a:latin typeface="+mn-lt"/>
                        <a:ea typeface="微软雅黑" panose="020B0503020204020204" pitchFamily="34" charset="-122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60079">
                <a:tc gridSpan="2">
                  <a:txBody>
                    <a:bodyPr/>
                    <a:lstStyle/>
                    <a:p>
                      <a:pPr marL="0" marR="0" indent="0" algn="l" defTabSz="12189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sym typeface="微软雅黑"/>
                        </a:rPr>
                        <a:t>On July 12, 2007, ECEC was listed in Shenzhen Stock Exchange with the code of stock 002140.</a:t>
                      </a:r>
                    </a:p>
                  </a:txBody>
                  <a:tcPr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288" y="1164157"/>
            <a:ext cx="1954840" cy="1164437"/>
          </a:xfrm>
          <a:prstGeom prst="rect">
            <a:avLst/>
          </a:prstGeom>
        </p:spPr>
      </p:pic>
      <p:cxnSp>
        <p:nvCxnSpPr>
          <p:cNvPr id="60" name="Straight Connector 51">
            <a:extLst>
              <a:ext uri="{FF2B5EF4-FFF2-40B4-BE49-F238E27FC236}">
                <a16:creationId xmlns="" xmlns:a16="http://schemas.microsoft.com/office/drawing/2014/main" id="{2D6DDBBD-86B0-43E4-A5C4-E98AB8F880A3}"/>
              </a:ext>
            </a:extLst>
          </p:cNvPr>
          <p:cNvCxnSpPr/>
          <p:nvPr/>
        </p:nvCxnSpPr>
        <p:spPr>
          <a:xfrm>
            <a:off x="7188795" y="3015413"/>
            <a:ext cx="0" cy="519027"/>
          </a:xfrm>
          <a:prstGeom prst="line">
            <a:avLst/>
          </a:prstGeom>
          <a:ln w="38100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表格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667071"/>
              </p:ext>
            </p:extLst>
          </p:nvPr>
        </p:nvGraphicFramePr>
        <p:xfrm>
          <a:off x="3309887" y="4432969"/>
          <a:ext cx="3122961" cy="1859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1932"/>
                <a:gridCol w="1991029"/>
              </a:tblGrid>
              <a:tr h="11734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000" dirty="0" smtClean="0">
                          <a:solidFill>
                            <a:schemeClr val="bg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en-US" altLang="zh-CN" sz="1400" dirty="0" smtClean="0">
                        <a:solidFill>
                          <a:schemeClr val="bg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  <a:sym typeface="微软雅黑"/>
                      </a:endParaRPr>
                    </a:p>
                    <a:p>
                      <a:pPr algn="ctr"/>
                      <a:endParaRPr lang="en-US" altLang="zh-CN" sz="1100" b="1" dirty="0" smtClean="0">
                        <a:solidFill>
                          <a:schemeClr val="bg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  <a:sym typeface="微软雅黑"/>
                      </a:endParaRPr>
                    </a:p>
                    <a:p>
                      <a:pPr algn="ctr"/>
                      <a:r>
                        <a:rPr lang="en-US" altLang="zh-CN" sz="1300" b="1" dirty="0" smtClean="0">
                          <a:solidFill>
                            <a:schemeClr val="bg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sym typeface="微软雅黑"/>
                        </a:rPr>
                        <a:t>Moved to Hefei</a:t>
                      </a:r>
                    </a:p>
                  </a:txBody>
                  <a:tcPr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60079">
                <a:tc gridSpan="2">
                  <a:txBody>
                    <a:bodyPr/>
                    <a:lstStyle/>
                    <a:p>
                      <a:pPr marL="0" marR="0" indent="0" algn="l" defTabSz="12189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sym typeface="微软雅黑"/>
                        </a:rPr>
                        <a:t>Moved to Hefei, and business scope expanded from the sole consulting and engineering to EPC. </a:t>
                      </a:r>
                    </a:p>
                  </a:txBody>
                  <a:tcPr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888" y="4434354"/>
            <a:ext cx="1999487" cy="1173871"/>
          </a:xfrm>
          <a:prstGeom prst="rect">
            <a:avLst/>
          </a:prstGeom>
          <a:ln>
            <a:noFill/>
          </a:ln>
        </p:spPr>
      </p:pic>
      <p:graphicFrame>
        <p:nvGraphicFramePr>
          <p:cNvPr id="61" name="表格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203446"/>
              </p:ext>
            </p:extLst>
          </p:nvPr>
        </p:nvGraphicFramePr>
        <p:xfrm>
          <a:off x="7488761" y="4446408"/>
          <a:ext cx="3122961" cy="1859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1932"/>
                <a:gridCol w="1991029"/>
              </a:tblGrid>
              <a:tr h="11734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000" dirty="0" smtClean="0">
                          <a:solidFill>
                            <a:schemeClr val="bg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en-US" altLang="zh-CN" sz="1400" dirty="0" smtClean="0">
                        <a:solidFill>
                          <a:schemeClr val="bg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  <a:sym typeface="微软雅黑"/>
                      </a:endParaRPr>
                    </a:p>
                    <a:p>
                      <a:pPr algn="ctr"/>
                      <a:endParaRPr lang="en-US" altLang="zh-CN" sz="1100" b="1" dirty="0" smtClean="0">
                        <a:solidFill>
                          <a:schemeClr val="bg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  <a:sym typeface="微软雅黑"/>
                      </a:endParaRPr>
                    </a:p>
                    <a:p>
                      <a:pPr marL="0" marR="0" lvl="0" indent="0" algn="ctr" defTabSz="12189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b="1" kern="1200" noProof="0" dirty="0" smtClean="0">
                          <a:solidFill>
                            <a:schemeClr val="bg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sym typeface="微软雅黑"/>
                        </a:rPr>
                        <a:t>New Vision</a:t>
                      </a:r>
                      <a:endParaRPr lang="en-US" altLang="zh-CN" sz="1300" b="1" kern="1200" noProof="0" dirty="0">
                        <a:solidFill>
                          <a:schemeClr val="bg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  <a:sym typeface="微软雅黑"/>
                      </a:endParaRPr>
                    </a:p>
                  </a:txBody>
                  <a:tcPr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6007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ts val="0"/>
                        </a:spcAft>
                        <a:buClr>
                          <a:srgbClr val="3CA051"/>
                        </a:buClr>
                        <a:buSzTx/>
                        <a:buFont typeface="Times New Roman" pitchFamily="18" charset="0"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Coal &amp; NG based Chemicals, Environmental Governance &amp; New Energy and Projects Overseas  </a:t>
                      </a:r>
                      <a:endParaRPr kumimoji="0" lang="en-US" altLang="zh-CN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7552" y="4432665"/>
            <a:ext cx="2005758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1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3"/>
          <p:cNvSpPr txBox="1"/>
          <p:nvPr/>
        </p:nvSpPr>
        <p:spPr>
          <a:xfrm>
            <a:off x="984961" y="281475"/>
            <a:ext cx="4426055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E1F9A"/>
                </a:solidFill>
                <a:latin typeface="Tahoma" pitchFamily="34" charset="0"/>
                <a:ea typeface="Tahoma" panose="020B0604030504040204" pitchFamily="34" charset="0"/>
                <a:cs typeface="Tahoma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r>
              <a:rPr lang="en-US" altLang="zh-CN" dirty="0"/>
              <a:t>    </a:t>
            </a:r>
            <a:r>
              <a:rPr lang="en-US" altLang="zh-CN" dirty="0" smtClean="0"/>
              <a:t>Organization </a:t>
            </a:r>
            <a:r>
              <a:rPr lang="en-US" altLang="zh-CN" dirty="0"/>
              <a:t>Chart</a:t>
            </a: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605492" y="551962"/>
            <a:ext cx="10177552" cy="6077855"/>
            <a:chOff x="888811" y="607669"/>
            <a:chExt cx="10177552" cy="6077855"/>
          </a:xfrm>
        </p:grpSpPr>
        <p:grpSp>
          <p:nvGrpSpPr>
            <p:cNvPr id="2" name="组合 1"/>
            <p:cNvGrpSpPr/>
            <p:nvPr/>
          </p:nvGrpSpPr>
          <p:grpSpPr>
            <a:xfrm>
              <a:off x="8616983" y="783823"/>
              <a:ext cx="2449380" cy="5901701"/>
              <a:chOff x="8616983" y="783823"/>
              <a:chExt cx="2449380" cy="5901701"/>
            </a:xfrm>
          </p:grpSpPr>
          <p:grpSp>
            <p:nvGrpSpPr>
              <p:cNvPr id="343" name="组合 342"/>
              <p:cNvGrpSpPr/>
              <p:nvPr/>
            </p:nvGrpSpPr>
            <p:grpSpPr>
              <a:xfrm>
                <a:off x="8627902" y="783823"/>
                <a:ext cx="2438460" cy="2165898"/>
                <a:chOff x="8594717" y="284011"/>
                <a:chExt cx="2467452" cy="1951732"/>
              </a:xfrm>
            </p:grpSpPr>
            <p:sp>
              <p:nvSpPr>
                <p:cNvPr id="238" name="文本框 159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9838197" y="451940"/>
                  <a:ext cx="335116" cy="2112826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accent1">
                      <a:lumMod val="60000"/>
                      <a:lumOff val="40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rot="0" vert="horz" wrap="square" lIns="0" tIns="0" rIns="0" bIns="0" anchor="ctr" anchorCtr="0" upright="1">
                  <a:noAutofit/>
                </a:bodyPr>
                <a:lstStyle>
                  <a:defPPr>
                    <a:defRPr lang="zh-CN"/>
                  </a:defPPr>
                  <a:lvl1pPr marL="177800" marR="0" lvl="0" indent="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100" b="1" i="0" u="none" strike="noStrike" kern="100" cap="none" spc="0" normalizeH="0" baseline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ea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en-US" sz="1050" b="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Architecture Design Institute </a:t>
                  </a:r>
                  <a:endParaRPr lang="zh-CN" altLang="en-US" sz="1050" b="0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91" name="文本框 181"/>
                <p:cNvSpPr txBox="1">
                  <a:spLocks noChangeArrowheads="1"/>
                </p:cNvSpPr>
                <p:nvPr/>
              </p:nvSpPr>
              <p:spPr bwMode="auto">
                <a:xfrm>
                  <a:off x="8949343" y="1869187"/>
                  <a:ext cx="2112826" cy="366556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accent1">
                      <a:lumMod val="60000"/>
                      <a:lumOff val="40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rot="0" vert="horz" wrap="square" lIns="0" tIns="0" rIns="0" bIns="0" anchor="ctr" anchorCtr="0" upright="1">
                  <a:noAutofit/>
                </a:bodyPr>
                <a:lstStyle>
                  <a:defPPr>
                    <a:defRPr lang="zh-CN"/>
                  </a:defPPr>
                  <a:lvl1pPr marL="177800" marR="0" lvl="0" indent="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100" b="1" i="0" u="none" strike="noStrike" kern="100" cap="none" spc="0" normalizeH="0" baseline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ea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en-US" sz="1050" b="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Environment  &amp; Municipal Engineering Co., Ltd.</a:t>
                  </a:r>
                  <a:endParaRPr lang="zh-CN" sz="1050" b="0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92" name="文本框 167"/>
                <p:cNvSpPr txBox="1">
                  <a:spLocks noChangeArrowheads="1"/>
                </p:cNvSpPr>
                <p:nvPr/>
              </p:nvSpPr>
              <p:spPr bwMode="auto">
                <a:xfrm>
                  <a:off x="8949340" y="284011"/>
                  <a:ext cx="2112826" cy="335116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accent1">
                      <a:lumMod val="60000"/>
                      <a:lumOff val="40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rot="0" vert="horz" wrap="square" lIns="0" tIns="0" rIns="0" bIns="0" anchor="ctr" anchorCtr="0" upright="1">
                  <a:noAutofit/>
                </a:bodyPr>
                <a:lstStyle>
                  <a:defPPr>
                    <a:defRPr lang="zh-CN"/>
                  </a:defPPr>
                  <a:lvl1pPr marL="177800" marR="0" lvl="0" indent="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050" b="0" i="0" u="none" strike="noStrike" kern="100" cap="none" spc="0" normalizeH="0" baseline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lvl1pPr>
                </a:lstStyle>
                <a:p>
                  <a:r>
                    <a:rPr lang="en-US" dirty="0"/>
                    <a:t>Shanghai Branch</a:t>
                  </a:r>
                  <a:endParaRPr lang="zh-CN" dirty="0"/>
                </a:p>
              </p:txBody>
            </p:sp>
            <p:sp>
              <p:nvSpPr>
                <p:cNvPr id="293" name="文本框 168"/>
                <p:cNvSpPr txBox="1">
                  <a:spLocks noChangeArrowheads="1"/>
                </p:cNvSpPr>
                <p:nvPr/>
              </p:nvSpPr>
              <p:spPr bwMode="auto">
                <a:xfrm>
                  <a:off x="8949341" y="812403"/>
                  <a:ext cx="2112826" cy="335116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accent1">
                      <a:lumMod val="60000"/>
                      <a:lumOff val="40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rot="0" vert="horz" wrap="square" lIns="0" tIns="0" rIns="0" bIns="0" anchor="ctr" anchorCtr="0" upright="1">
                  <a:noAutofit/>
                </a:bodyPr>
                <a:lstStyle>
                  <a:defPPr>
                    <a:defRPr lang="zh-CN"/>
                  </a:defPPr>
                  <a:lvl1pPr marL="177800" marR="0" lvl="0" indent="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100" b="1" i="0" u="none" strike="noStrike" kern="100" cap="none" spc="0" normalizeH="0" baseline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ea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en-US" sz="1050" b="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Guizhou</a:t>
                  </a:r>
                  <a:r>
                    <a:rPr lang="en-US" sz="1050" b="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Branch</a:t>
                  </a:r>
                  <a:endParaRPr lang="zh-CN" sz="1050" b="0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307" name="直接连接符 306"/>
                <p:cNvCxnSpPr/>
                <p:nvPr/>
              </p:nvCxnSpPr>
              <p:spPr>
                <a:xfrm>
                  <a:off x="8605076" y="459575"/>
                  <a:ext cx="364280" cy="0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直接连接符 307"/>
                <p:cNvCxnSpPr/>
                <p:nvPr/>
              </p:nvCxnSpPr>
              <p:spPr>
                <a:xfrm>
                  <a:off x="8594717" y="939673"/>
                  <a:ext cx="364280" cy="0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直接连接符 310"/>
                <p:cNvCxnSpPr/>
                <p:nvPr/>
              </p:nvCxnSpPr>
              <p:spPr>
                <a:xfrm>
                  <a:off x="8611979" y="1416793"/>
                  <a:ext cx="364280" cy="0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直接连接符 330"/>
                <p:cNvCxnSpPr/>
                <p:nvPr/>
              </p:nvCxnSpPr>
              <p:spPr>
                <a:xfrm>
                  <a:off x="8611979" y="1923968"/>
                  <a:ext cx="364280" cy="0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组合 22"/>
              <p:cNvGrpSpPr/>
              <p:nvPr/>
            </p:nvGrpSpPr>
            <p:grpSpPr>
              <a:xfrm>
                <a:off x="8616983" y="4221603"/>
                <a:ext cx="2449380" cy="314215"/>
                <a:chOff x="8291474" y="4325263"/>
                <a:chExt cx="2449380" cy="324000"/>
              </a:xfrm>
            </p:grpSpPr>
            <p:cxnSp>
              <p:nvCxnSpPr>
                <p:cNvPr id="335" name="直接连接符 334"/>
                <p:cNvCxnSpPr/>
                <p:nvPr/>
              </p:nvCxnSpPr>
              <p:spPr>
                <a:xfrm>
                  <a:off x="8291474" y="4376580"/>
                  <a:ext cx="360000" cy="0"/>
                </a:xfrm>
                <a:prstGeom prst="line">
                  <a:avLst/>
                </a:prstGeom>
                <a:solidFill>
                  <a:srgbClr val="00B0F0"/>
                </a:solidFill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42" name="文本框 163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9534854" y="3443263"/>
                  <a:ext cx="324000" cy="20880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/>
              </p:spPr>
              <p:txBody>
                <a:bodyPr rot="0" vert="horz" wrap="square" lIns="0" tIns="0" rIns="0" bIns="0" anchor="ctr" anchorCtr="0" upright="1">
                  <a:noAutofit/>
                </a:bodyPr>
                <a:lstStyle>
                  <a:defPPr>
                    <a:defRPr lang="zh-CN"/>
                  </a:defPPr>
                  <a:lvl1pPr marL="177800" marR="0" lvl="0" indent="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100" b="1" i="0" u="none" strike="noStrike" kern="100" cap="none" spc="0" normalizeH="0" baseline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ea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en-US" sz="1050" b="0" dirty="0" smtClean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Civil Structure &amp; Architecture</a:t>
                  </a:r>
                  <a:endParaRPr lang="zh-CN" altLang="en-US" sz="1050" b="0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25" name="组合 24"/>
              <p:cNvGrpSpPr/>
              <p:nvPr/>
            </p:nvGrpSpPr>
            <p:grpSpPr>
              <a:xfrm>
                <a:off x="8620736" y="5279002"/>
                <a:ext cx="2445627" cy="314215"/>
                <a:chOff x="8291474" y="5309984"/>
                <a:chExt cx="2445627" cy="324000"/>
              </a:xfrm>
            </p:grpSpPr>
            <p:cxnSp>
              <p:nvCxnSpPr>
                <p:cNvPr id="337" name="直接连接符 336"/>
                <p:cNvCxnSpPr/>
                <p:nvPr/>
              </p:nvCxnSpPr>
              <p:spPr>
                <a:xfrm>
                  <a:off x="8291474" y="5383617"/>
                  <a:ext cx="360000" cy="0"/>
                </a:xfrm>
                <a:prstGeom prst="line">
                  <a:avLst/>
                </a:prstGeom>
                <a:solidFill>
                  <a:srgbClr val="00B0F0"/>
                </a:solidFill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43" name="文本框 164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9531101" y="4427984"/>
                  <a:ext cx="324000" cy="20880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/>
              </p:spPr>
              <p:txBody>
                <a:bodyPr rot="0" vert="horz" wrap="square" lIns="0" tIns="0" rIns="0" bIns="0" anchor="ctr" anchorCtr="0" upright="1">
                  <a:noAutofit/>
                </a:bodyPr>
                <a:lstStyle>
                  <a:defPPr>
                    <a:defRPr lang="zh-CN"/>
                  </a:defPPr>
                  <a:lvl1pPr marL="177800" marR="0" lvl="0" indent="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100" b="1" i="0" u="none" strike="noStrike" kern="100" cap="none" spc="0" normalizeH="0" baseline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ea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en-US" sz="1050" b="0" dirty="0" smtClean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Equipment &amp; Machinery</a:t>
                  </a:r>
                  <a:endParaRPr lang="zh-CN" altLang="en-US" sz="1050" b="0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8620737" y="5807700"/>
                <a:ext cx="2445625" cy="349128"/>
                <a:chOff x="8291474" y="5798530"/>
                <a:chExt cx="2445625" cy="360000"/>
              </a:xfrm>
            </p:grpSpPr>
            <p:cxnSp>
              <p:nvCxnSpPr>
                <p:cNvPr id="338" name="直接连接符 337"/>
                <p:cNvCxnSpPr/>
                <p:nvPr/>
              </p:nvCxnSpPr>
              <p:spPr>
                <a:xfrm>
                  <a:off x="8291474" y="5889823"/>
                  <a:ext cx="360000" cy="0"/>
                </a:xfrm>
                <a:prstGeom prst="line">
                  <a:avLst/>
                </a:prstGeom>
                <a:solidFill>
                  <a:srgbClr val="00B0F0"/>
                </a:solidFill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44" name="文本框 160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9513099" y="4934530"/>
                  <a:ext cx="360000" cy="20880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/>
              </p:spPr>
              <p:txBody>
                <a:bodyPr rot="0" vert="horz" wrap="square" lIns="0" tIns="0" rIns="0" bIns="0" anchor="ctr" anchorCtr="0" upright="1">
                  <a:noAutofit/>
                </a:bodyPr>
                <a:lstStyle>
                  <a:defPPr>
                    <a:defRPr lang="zh-CN"/>
                  </a:defPPr>
                  <a:lvl1pPr marL="177800" marR="0" lvl="0" indent="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100" b="1" i="0" u="none" strike="noStrike" kern="100" cap="none" spc="0" normalizeH="0" baseline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ea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en-US" sz="1050" b="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Electrical &amp; Instrument</a:t>
                  </a:r>
                  <a:endParaRPr lang="zh-CN" altLang="en-US" sz="1050" b="0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8632631" y="6371309"/>
                <a:ext cx="2433729" cy="314215"/>
                <a:chOff x="8271951" y="5910876"/>
                <a:chExt cx="2433729" cy="324000"/>
              </a:xfrm>
            </p:grpSpPr>
            <p:cxnSp>
              <p:nvCxnSpPr>
                <p:cNvPr id="339" name="直接连接符 338"/>
                <p:cNvCxnSpPr/>
                <p:nvPr/>
              </p:nvCxnSpPr>
              <p:spPr>
                <a:xfrm>
                  <a:off x="8271951" y="6072875"/>
                  <a:ext cx="360000" cy="0"/>
                </a:xfrm>
                <a:prstGeom prst="line">
                  <a:avLst/>
                </a:prstGeom>
                <a:solidFill>
                  <a:srgbClr val="00B0F0"/>
                </a:solidFill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47" name="文本框 166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9499680" y="5028876"/>
                  <a:ext cx="324000" cy="20880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/>
              </p:spPr>
              <p:txBody>
                <a:bodyPr rot="0" vert="horz" wrap="square" lIns="0" tIns="0" rIns="0" bIns="0" anchor="ctr" anchorCtr="0" upright="1">
                  <a:noAutofit/>
                </a:bodyPr>
                <a:lstStyle>
                  <a:defPPr>
                    <a:defRPr lang="zh-CN"/>
                  </a:defPPr>
                  <a:lvl1pPr marL="177800" marR="0" lvl="0" indent="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100" b="1" i="0" u="none" strike="noStrike" kern="100" cap="none" spc="0" normalizeH="0" baseline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ea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en-US" sz="1050" b="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Cost Estimation</a:t>
                  </a:r>
                  <a:endParaRPr lang="zh-CN" altLang="en-US" sz="1050" b="0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8635214" y="4750303"/>
                <a:ext cx="2431149" cy="314215"/>
                <a:chOff x="8292850" y="4363555"/>
                <a:chExt cx="2431149" cy="324000"/>
              </a:xfrm>
            </p:grpSpPr>
            <p:sp>
              <p:nvSpPr>
                <p:cNvPr id="246" name="文本框 165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9517999" y="3481555"/>
                  <a:ext cx="324000" cy="20880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/>
              </p:spPr>
              <p:txBody>
                <a:bodyPr rot="0" vert="horz" wrap="square" lIns="0" tIns="0" rIns="0" bIns="0" anchor="ctr" anchorCtr="0" upright="1">
                  <a:noAutofit/>
                </a:bodyPr>
                <a:lstStyle>
                  <a:defPPr>
                    <a:defRPr lang="zh-CN"/>
                  </a:defPPr>
                  <a:lvl1pPr marL="177800" marR="0" lvl="0" indent="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100" b="1" i="0" u="none" strike="noStrike" kern="100" cap="none" spc="0" normalizeH="0" baseline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ea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en-US" sz="1050" b="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Water Supply &amp; Drainage</a:t>
                  </a:r>
                  <a:endParaRPr lang="zh-CN" altLang="en-US" sz="1050" b="0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336" name="直接连接符 335"/>
                <p:cNvCxnSpPr/>
                <p:nvPr/>
              </p:nvCxnSpPr>
              <p:spPr>
                <a:xfrm>
                  <a:off x="8292850" y="4429709"/>
                  <a:ext cx="360000" cy="0"/>
                </a:xfrm>
                <a:prstGeom prst="line">
                  <a:avLst/>
                </a:prstGeom>
                <a:solidFill>
                  <a:srgbClr val="00B0F0"/>
                </a:solidFill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21" name="组合 20"/>
              <p:cNvGrpSpPr/>
              <p:nvPr/>
            </p:nvGrpSpPr>
            <p:grpSpPr>
              <a:xfrm>
                <a:off x="8616983" y="3164206"/>
                <a:ext cx="2449380" cy="314215"/>
                <a:chOff x="8296197" y="3156242"/>
                <a:chExt cx="2449380" cy="324000"/>
              </a:xfrm>
            </p:grpSpPr>
            <p:sp>
              <p:nvSpPr>
                <p:cNvPr id="245" name="文本框 161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9539577" y="2274242"/>
                  <a:ext cx="324000" cy="20880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/>
              </p:spPr>
              <p:txBody>
                <a:bodyPr rot="0" vert="horz" wrap="square" lIns="0" tIns="0" rIns="0" bIns="0" anchor="ctr" anchorCtr="0" upright="1">
                  <a:noAutofit/>
                </a:bodyPr>
                <a:lstStyle>
                  <a:defPPr>
                    <a:defRPr lang="zh-CN"/>
                  </a:defPPr>
                  <a:lvl1pPr marL="177800" marR="0" lvl="0" indent="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100" b="1" i="0" u="none" strike="noStrike" kern="100" cap="none" spc="0" normalizeH="0" baseline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ea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en-US" sz="1050" b="0" dirty="0" smtClean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Process</a:t>
                  </a:r>
                  <a:endParaRPr lang="zh-CN" altLang="en-US" sz="1050" b="0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89" name="直接连接符 88"/>
                <p:cNvCxnSpPr/>
                <p:nvPr/>
              </p:nvCxnSpPr>
              <p:spPr>
                <a:xfrm>
                  <a:off x="8296197" y="3214193"/>
                  <a:ext cx="360000" cy="0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组合 21"/>
              <p:cNvGrpSpPr/>
              <p:nvPr/>
            </p:nvGrpSpPr>
            <p:grpSpPr>
              <a:xfrm>
                <a:off x="8616983" y="3692905"/>
                <a:ext cx="2449380" cy="314215"/>
                <a:chOff x="8296660" y="3741421"/>
                <a:chExt cx="2449380" cy="324000"/>
              </a:xfrm>
            </p:grpSpPr>
            <p:sp>
              <p:nvSpPr>
                <p:cNvPr id="241" name="文本框 162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9540040" y="2859421"/>
                  <a:ext cx="324000" cy="20880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/>
              </p:spPr>
              <p:txBody>
                <a:bodyPr rot="0" vert="horz" wrap="square" lIns="0" tIns="0" rIns="0" bIns="0" anchor="ctr" anchorCtr="0" upright="1">
                  <a:noAutofit/>
                </a:bodyPr>
                <a:lstStyle>
                  <a:defPPr>
                    <a:defRPr lang="zh-CN"/>
                  </a:defPPr>
                  <a:lvl1pPr marL="177800" marR="0" lvl="0" indent="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100" b="1" i="0" u="none" strike="noStrike" kern="100" cap="none" spc="0" normalizeH="0" baseline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ea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en-US" sz="1050" b="0" dirty="0" smtClean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Piping</a:t>
                  </a:r>
                  <a:endParaRPr lang="zh-CN" altLang="en-US" sz="1050" b="0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90" name="直接连接符 89"/>
                <p:cNvCxnSpPr/>
                <p:nvPr/>
              </p:nvCxnSpPr>
              <p:spPr>
                <a:xfrm>
                  <a:off x="8296660" y="3785124"/>
                  <a:ext cx="360000" cy="0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5" name="直接连接符 224"/>
              <p:cNvCxnSpPr/>
              <p:nvPr/>
            </p:nvCxnSpPr>
            <p:spPr>
              <a:xfrm>
                <a:off x="8634328" y="978280"/>
                <a:ext cx="6758" cy="5550135"/>
              </a:xfrm>
              <a:prstGeom prst="line">
                <a:avLst/>
              </a:prstGeom>
              <a:ln w="31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组合 2"/>
            <p:cNvGrpSpPr/>
            <p:nvPr/>
          </p:nvGrpSpPr>
          <p:grpSpPr>
            <a:xfrm>
              <a:off x="888811" y="607669"/>
              <a:ext cx="7746982" cy="6019412"/>
              <a:chOff x="888811" y="607669"/>
              <a:chExt cx="7746982" cy="6019412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5756442" y="607669"/>
                <a:ext cx="2432647" cy="6019412"/>
                <a:chOff x="5329386" y="473551"/>
                <a:chExt cx="2432647" cy="6206855"/>
              </a:xfrm>
            </p:grpSpPr>
            <p:cxnSp>
              <p:nvCxnSpPr>
                <p:cNvPr id="72" name="直接连接符 71"/>
                <p:cNvCxnSpPr/>
                <p:nvPr/>
              </p:nvCxnSpPr>
              <p:spPr>
                <a:xfrm>
                  <a:off x="5335022" y="3268166"/>
                  <a:ext cx="353629" cy="0"/>
                </a:xfrm>
                <a:prstGeom prst="lin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351" name="组合 350"/>
                <p:cNvGrpSpPr/>
                <p:nvPr/>
              </p:nvGrpSpPr>
              <p:grpSpPr>
                <a:xfrm>
                  <a:off x="5329386" y="473551"/>
                  <a:ext cx="2432642" cy="3230461"/>
                  <a:chOff x="5538778" y="131888"/>
                  <a:chExt cx="2341838" cy="3726971"/>
                </a:xfrm>
                <a:solidFill>
                  <a:schemeClr val="bg1">
                    <a:lumMod val="95000"/>
                  </a:schemeClr>
                </a:solidFill>
              </p:grpSpPr>
              <p:cxnSp>
                <p:nvCxnSpPr>
                  <p:cNvPr id="309" name="直接连接符 308"/>
                  <p:cNvCxnSpPr/>
                  <p:nvPr/>
                </p:nvCxnSpPr>
                <p:spPr>
                  <a:xfrm>
                    <a:off x="5538778" y="1707298"/>
                    <a:ext cx="340429" cy="0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0" name="直接连接符 309"/>
                  <p:cNvCxnSpPr/>
                  <p:nvPr/>
                </p:nvCxnSpPr>
                <p:spPr>
                  <a:xfrm>
                    <a:off x="5546193" y="2304342"/>
                    <a:ext cx="340429" cy="0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" name="直接连接符 313"/>
                  <p:cNvCxnSpPr/>
                  <p:nvPr/>
                </p:nvCxnSpPr>
                <p:spPr>
                  <a:xfrm>
                    <a:off x="5561202" y="3858859"/>
                    <a:ext cx="340429" cy="0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6" name="文本框 209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6688685" y="879993"/>
                    <a:ext cx="373798" cy="2010059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rgbClr val="0000FF"/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>
                    <a:defPPr>
                      <a:defRPr lang="zh-CN"/>
                    </a:defPPr>
                    <a:lvl1pPr marL="93663" marR="0" lvl="0" indent="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050" b="1" i="0" u="none" strike="noStrike" kern="100" cap="none" spc="0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ea"/>
                        <a:cs typeface="Times New Roman" panose="02020603050405020304" pitchFamily="18" charset="0"/>
                      </a:defRPr>
                    </a:lvl1pPr>
                  </a:lstStyle>
                  <a:p>
                    <a:r>
                      <a:rPr lang="en-US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Investing &amp; law Division</a:t>
                    </a:r>
                    <a:endParaRPr lang="zh-CN" altLang="en-US" b="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77" name="文本框 208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6688688" y="-686243"/>
                    <a:ext cx="373798" cy="2010059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rgbClr val="0000FF"/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>
                    <a:defPPr>
                      <a:defRPr lang="zh-CN"/>
                    </a:defPPr>
                    <a:lvl1pPr marR="0" lvl="0" indent="0" algn="ctr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100" b="1" i="0" u="none" strike="noStrike" kern="100" cap="none" spc="0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ea"/>
                        <a:cs typeface="Times New Roman" panose="02020603050405020304" pitchFamily="18" charset="0"/>
                      </a:defRPr>
                    </a:lvl1pPr>
                  </a:lstStyle>
                  <a:p>
                    <a:pPr marL="93663" algn="l"/>
                    <a:r>
                      <a:rPr lang="en-US" sz="105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Administration Office</a:t>
                    </a:r>
                    <a:endParaRPr lang="zh-CN" altLang="en-US" sz="1050" b="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78" name="文本框 200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6688687" y="-164165"/>
                    <a:ext cx="373798" cy="2010059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rgbClr val="0000FF"/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>
                    <a:defPPr>
                      <a:defRPr lang="zh-CN"/>
                    </a:defPPr>
                    <a:lvl1pPr marL="93663" marR="0" lvl="0" indent="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050" b="1" i="0" u="none" strike="noStrike" kern="100" cap="none" spc="0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ea"/>
                        <a:cs typeface="Times New Roman" panose="02020603050405020304" pitchFamily="18" charset="0"/>
                      </a:defRPr>
                    </a:lvl1pPr>
                  </a:lstStyle>
                  <a:p>
                    <a:r>
                      <a:rPr lang="en-US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Human Resources Division</a:t>
                    </a:r>
                    <a:endParaRPr lang="zh-CN" altLang="en-US" b="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80" name="文本框 204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6688685" y="1402071"/>
                    <a:ext cx="373798" cy="2010060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rgbClr val="0000FF"/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>
                    <a:defPPr>
                      <a:defRPr lang="zh-CN"/>
                    </a:defPPr>
                    <a:lvl1pPr marL="93663" marR="0" lvl="0" indent="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050" b="1" i="0" u="none" strike="noStrike" kern="100" cap="none" spc="0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ea"/>
                        <a:cs typeface="Times New Roman" panose="02020603050405020304" pitchFamily="18" charset="0"/>
                      </a:defRPr>
                    </a:lvl1pPr>
                  </a:lstStyle>
                  <a:p>
                    <a:r>
                      <a:rPr lang="en-US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Auditing &amp; Assessment Division</a:t>
                    </a:r>
                    <a:endParaRPr lang="zh-CN" altLang="en-US" b="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81" name="文本框 198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6688685" y="2446228"/>
                    <a:ext cx="373798" cy="2010060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rgbClr val="0000FF"/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>
                    <a:defPPr>
                      <a:defRPr lang="zh-CN"/>
                    </a:defPPr>
                    <a:lvl1pPr marR="0" lvl="0" indent="0" algn="ctr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100" b="1" i="0" u="none" strike="noStrike" kern="100" cap="none" spc="0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ea typeface="宋体" panose="02010600030101010101" pitchFamily="2" charset="-122"/>
                        <a:cs typeface="Times New Roman" panose="02020603050405020304" pitchFamily="18" charset="0"/>
                      </a:defRPr>
                    </a:lvl1pPr>
                  </a:lstStyle>
                  <a:p>
                    <a:pPr marL="82550" algn="l"/>
                    <a:r>
                      <a:rPr lang="en-US" b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 &amp; D Center</a:t>
                    </a:r>
                    <a:endParaRPr lang="zh-CN" altLang="en-US" b="0" dirty="0">
                      <a:latin typeface="Tahoma" panose="020B0604030504040204" pitchFamily="34" charset="0"/>
                      <a:ea typeface="+mn-ea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82" name="文本框 201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6688685" y="1924150"/>
                    <a:ext cx="373798" cy="2010060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rgbClr val="0000FF"/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>
                    <a:defPPr>
                      <a:defRPr lang="zh-CN"/>
                    </a:defPPr>
                    <a:lvl1pPr marL="82550" marR="0" lvl="0" indent="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100" b="1" i="0" u="none" strike="noStrike" kern="100" cap="none" spc="0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ea"/>
                        <a:cs typeface="Times New Roman" panose="02020603050405020304" pitchFamily="18" charset="0"/>
                      </a:defRPr>
                    </a:lvl1pPr>
                  </a:lstStyle>
                  <a:p>
                    <a:r>
                      <a:rPr lang="en-US" sz="105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Document Control Division</a:t>
                    </a:r>
                    <a:endParaRPr lang="zh-CN" altLang="en-US" sz="1050" b="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cxnSp>
                <p:nvCxnSpPr>
                  <p:cNvPr id="302" name="直接连接符 301"/>
                  <p:cNvCxnSpPr/>
                  <p:nvPr/>
                </p:nvCxnSpPr>
                <p:spPr>
                  <a:xfrm>
                    <a:off x="5542679" y="341446"/>
                    <a:ext cx="340429" cy="0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5" name="直接连接符 304"/>
                  <p:cNvCxnSpPr/>
                  <p:nvPr/>
                </p:nvCxnSpPr>
                <p:spPr>
                  <a:xfrm>
                    <a:off x="5542679" y="798032"/>
                    <a:ext cx="340429" cy="0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6" name="直接连接符 305"/>
                  <p:cNvCxnSpPr/>
                  <p:nvPr/>
                </p:nvCxnSpPr>
                <p:spPr>
                  <a:xfrm>
                    <a:off x="5542679" y="1286932"/>
                    <a:ext cx="340429" cy="0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2" name="直接连接符 311"/>
                  <p:cNvCxnSpPr/>
                  <p:nvPr/>
                </p:nvCxnSpPr>
                <p:spPr>
                  <a:xfrm>
                    <a:off x="5550965" y="2782823"/>
                    <a:ext cx="340429" cy="0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9" name="文本框 206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6688686" y="357914"/>
                    <a:ext cx="373798" cy="2010059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rgbClr val="0000FF"/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>
                    <a:defPPr>
                      <a:defRPr lang="zh-CN"/>
                    </a:defPPr>
                    <a:lvl1pPr marL="93663" marR="0" lvl="0" indent="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050" b="1" i="0" u="none" strike="noStrike" kern="100" cap="none" spc="0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ea"/>
                        <a:cs typeface="Times New Roman" panose="02020603050405020304" pitchFamily="18" charset="0"/>
                      </a:defRPr>
                    </a:lvl1pPr>
                  </a:lstStyle>
                  <a:p>
                    <a:r>
                      <a:rPr lang="en-US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Financial &amp; Assets Division</a:t>
                    </a:r>
                    <a:endParaRPr lang="zh-CN" altLang="en-US" b="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288" name="文本框 216"/>
                <p:cNvSpPr txBox="1">
                  <a:spLocks noChangeArrowheads="1"/>
                </p:cNvSpPr>
                <p:nvPr/>
              </p:nvSpPr>
              <p:spPr bwMode="auto">
                <a:xfrm>
                  <a:off x="5674026" y="4093765"/>
                  <a:ext cx="2088000" cy="32400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/>
              </p:spPr>
              <p:txBody>
                <a:bodyPr rot="0" vert="horz" wrap="square" lIns="0" tIns="0" rIns="0" bIns="0" anchor="ctr" anchorCtr="0" upright="1">
                  <a:noAutofit/>
                </a:bodyPr>
                <a:lstStyle>
                  <a:defPPr>
                    <a:defRPr lang="zh-CN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100" b="1" i="0" u="none" strike="noStrike" kern="100" cap="none" spc="0" normalizeH="0" baseline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ea"/>
                      <a:cs typeface="Times New Roman" panose="02020603050405020304" pitchFamily="18" charset="0"/>
                    </a:defRPr>
                  </a:lvl1pPr>
                </a:lstStyle>
                <a:p>
                  <a:pPr marL="82550" algn="l"/>
                  <a:r>
                    <a:rPr lang="en-US" sz="1050" b="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Procurement Division</a:t>
                  </a:r>
                  <a:endParaRPr lang="zh-CN" altLang="en-US" sz="1050" b="0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346" name="组合 345"/>
                <p:cNvGrpSpPr/>
                <p:nvPr/>
              </p:nvGrpSpPr>
              <p:grpSpPr>
                <a:xfrm>
                  <a:off x="5338255" y="4546292"/>
                  <a:ext cx="2423778" cy="324000"/>
                  <a:chOff x="8524966" y="5959022"/>
                  <a:chExt cx="2312249" cy="299556"/>
                </a:xfrm>
              </p:grpSpPr>
              <p:cxnSp>
                <p:nvCxnSpPr>
                  <p:cNvPr id="341" name="直接连接符 340"/>
                  <p:cNvCxnSpPr/>
                  <p:nvPr/>
                </p:nvCxnSpPr>
                <p:spPr>
                  <a:xfrm>
                    <a:off x="8524966" y="6067726"/>
                    <a:ext cx="336566" cy="0"/>
                  </a:xfrm>
                  <a:prstGeom prst="lin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68686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289" name="文本框 2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845293" y="5959022"/>
                    <a:ext cx="1991922" cy="299556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rgbClr val="0000FF"/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/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>
                    <a:defPPr>
                      <a:defRPr lang="zh-CN"/>
                    </a:defPPr>
                    <a:lvl1pPr marL="82550" marR="0" lvl="0" indent="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100" b="1" i="0" u="none" strike="noStrike" kern="100" cap="none" spc="0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ea"/>
                        <a:cs typeface="Times New Roman" panose="02020603050405020304" pitchFamily="18" charset="0"/>
                      </a:defRPr>
                    </a:lvl1pPr>
                  </a:lstStyle>
                  <a:p>
                    <a:r>
                      <a:rPr lang="en-US" sz="105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Construction</a:t>
                    </a:r>
                    <a:r>
                      <a:rPr lang="en-US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Management Division</a:t>
                    </a:r>
                    <a:endParaRPr lang="zh-CN" altLang="en-US" b="0" dirty="0"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grpSp>
              <p:nvGrpSpPr>
                <p:cNvPr id="248" name="组合 247"/>
                <p:cNvGrpSpPr/>
                <p:nvPr/>
              </p:nvGrpSpPr>
              <p:grpSpPr>
                <a:xfrm>
                  <a:off x="5340016" y="4998818"/>
                  <a:ext cx="2422009" cy="1681588"/>
                  <a:chOff x="6345877" y="4861070"/>
                  <a:chExt cx="2399339" cy="1774307"/>
                </a:xfrm>
              </p:grpSpPr>
              <p:cxnSp>
                <p:nvCxnSpPr>
                  <p:cNvPr id="323" name="直接连接符 322"/>
                  <p:cNvCxnSpPr/>
                  <p:nvPr/>
                </p:nvCxnSpPr>
                <p:spPr>
                  <a:xfrm>
                    <a:off x="6345877" y="5034722"/>
                    <a:ext cx="349498" cy="0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" name="直接连接符 323"/>
                  <p:cNvCxnSpPr/>
                  <p:nvPr/>
                </p:nvCxnSpPr>
                <p:spPr>
                  <a:xfrm>
                    <a:off x="6348071" y="5469280"/>
                    <a:ext cx="349498" cy="0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6" name="直接连接符 325"/>
                  <p:cNvCxnSpPr/>
                  <p:nvPr/>
                </p:nvCxnSpPr>
                <p:spPr>
                  <a:xfrm>
                    <a:off x="6348071" y="5995128"/>
                    <a:ext cx="349498" cy="0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4" name="直接连接符 363"/>
                  <p:cNvCxnSpPr/>
                  <p:nvPr/>
                </p:nvCxnSpPr>
                <p:spPr>
                  <a:xfrm>
                    <a:off x="6348071" y="6426325"/>
                    <a:ext cx="349498" cy="0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8" name="文本框 242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7540056" y="5430217"/>
                    <a:ext cx="341865" cy="2068455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rgbClr val="0000FF"/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>
                    <a:defPPr>
                      <a:defRPr lang="zh-CN"/>
                    </a:defPPr>
                    <a:lvl1pPr marL="82550" marR="0" lvl="0" indent="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100" b="1" i="0" u="none" strike="noStrike" kern="100" cap="none" spc="0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ea"/>
                        <a:cs typeface="Times New Roman" panose="02020603050405020304" pitchFamily="18" charset="0"/>
                      </a:defRPr>
                    </a:lvl1pPr>
                  </a:lstStyle>
                  <a:p>
                    <a:r>
                      <a:rPr lang="en-US" sz="105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PMC Center</a:t>
                    </a:r>
                    <a:endParaRPr lang="zh-CN" altLang="en-US" sz="1050" b="0" dirty="0"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61" name="文本框 244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7540056" y="3997775"/>
                    <a:ext cx="341865" cy="2068455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rgbClr val="0000FF"/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>
                    <a:defPPr>
                      <a:defRPr lang="zh-CN"/>
                    </a:defPPr>
                    <a:lvl1pPr marL="82550" marR="0" lvl="0" indent="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100" b="1" i="0" u="none" strike="noStrike" kern="100" cap="none" spc="0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ea"/>
                        <a:cs typeface="Times New Roman" panose="02020603050405020304" pitchFamily="18" charset="0"/>
                      </a:defRPr>
                    </a:lvl1pPr>
                  </a:lstStyle>
                  <a:p>
                    <a:r>
                      <a:rPr lang="en-US" sz="105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Project Management Division</a:t>
                    </a:r>
                    <a:endParaRPr lang="zh-CN" altLang="en-US" sz="1050" b="0" dirty="0"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63" name="文本框 222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7540056" y="4475252"/>
                    <a:ext cx="341865" cy="2068455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rgbClr val="0000FF"/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>
                    <a:defPPr>
                      <a:defRPr lang="zh-CN"/>
                    </a:defPPr>
                    <a:lvl1pPr marL="82550" marR="0" lvl="0" indent="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100" b="1" i="0" u="none" strike="noStrike" kern="100" cap="none" spc="0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ea"/>
                        <a:cs typeface="Times New Roman" panose="02020603050405020304" pitchFamily="18" charset="0"/>
                      </a:defRPr>
                    </a:lvl1pPr>
                  </a:lstStyle>
                  <a:p>
                    <a:r>
                      <a:rPr lang="en-US" sz="105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QA &amp; QC Division</a:t>
                    </a:r>
                    <a:endParaRPr lang="zh-CN" altLang="en-US" sz="1050" b="0" dirty="0"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64" name="文本框 243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7540056" y="4952730"/>
                    <a:ext cx="341865" cy="2068455"/>
                  </a:xfrm>
                  <a:prstGeom prst="rect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700">
                    <a:solidFill>
                      <a:srgbClr val="0000FF"/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rot="0" vert="horz" wrap="square" lIns="0" tIns="0" rIns="0" bIns="0" anchor="ctr" anchorCtr="0" upright="1">
                    <a:noAutofit/>
                  </a:bodyPr>
                  <a:lstStyle>
                    <a:defPPr>
                      <a:defRPr lang="zh-CN"/>
                    </a:defPPr>
                    <a:lvl1pPr marL="82550" marR="0" lvl="0" indent="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100" b="1" i="0" u="none" strike="noStrike" kern="100" cap="none" spc="0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ea"/>
                        <a:cs typeface="Times New Roman" panose="02020603050405020304" pitchFamily="18" charset="0"/>
                      </a:defRPr>
                    </a:lvl1pPr>
                  </a:lstStyle>
                  <a:p>
                    <a:r>
                      <a:rPr lang="en-US" sz="105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HSE Division</a:t>
                    </a:r>
                    <a:endParaRPr lang="zh-CN" altLang="en-US" sz="1050" b="0" dirty="0"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214" name="文本框 229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6556027" y="2759239"/>
                  <a:ext cx="324000" cy="208800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rot="0" vert="horz" wrap="square" lIns="0" tIns="0" rIns="0" bIns="0" anchor="ctr" anchorCtr="0" upright="1">
                  <a:noAutofit/>
                </a:bodyPr>
                <a:lstStyle>
                  <a:defPPr>
                    <a:defRPr lang="zh-CN"/>
                  </a:defPPr>
                  <a:lvl1pPr marL="82550" marR="0" lvl="0" indent="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100" b="1" i="0" u="none" strike="noStrike" kern="100" cap="none" spc="0" normalizeH="0" baseline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ea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en-US" b="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Business Development Division</a:t>
                  </a:r>
                  <a:endParaRPr lang="zh-CN" altLang="en-US" b="0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6" name="直接连接符 5"/>
                <p:cNvCxnSpPr/>
                <p:nvPr/>
              </p:nvCxnSpPr>
              <p:spPr>
                <a:xfrm>
                  <a:off x="5340020" y="678338"/>
                  <a:ext cx="0" cy="5802675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/>
              </p:nvCxnSpPr>
              <p:spPr>
                <a:xfrm>
                  <a:off x="5350567" y="4151985"/>
                  <a:ext cx="353629" cy="0"/>
                </a:xfrm>
                <a:prstGeom prst="lin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组合 15"/>
              <p:cNvGrpSpPr/>
              <p:nvPr/>
            </p:nvGrpSpPr>
            <p:grpSpPr>
              <a:xfrm>
                <a:off x="888811" y="2712566"/>
                <a:ext cx="4671060" cy="1761897"/>
                <a:chOff x="426025" y="3776393"/>
                <a:chExt cx="4671060" cy="1816762"/>
              </a:xfrm>
            </p:grpSpPr>
            <p:cxnSp>
              <p:nvCxnSpPr>
                <p:cNvPr id="360" name="直接连接符 359"/>
                <p:cNvCxnSpPr/>
                <p:nvPr/>
              </p:nvCxnSpPr>
              <p:spPr>
                <a:xfrm>
                  <a:off x="2479508" y="5439773"/>
                  <a:ext cx="492566" cy="0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5" name="组合 14"/>
                <p:cNvGrpSpPr/>
                <p:nvPr/>
              </p:nvGrpSpPr>
              <p:grpSpPr>
                <a:xfrm>
                  <a:off x="426025" y="3776393"/>
                  <a:ext cx="4671060" cy="1816762"/>
                  <a:chOff x="397018" y="3776393"/>
                  <a:chExt cx="4671060" cy="1816762"/>
                </a:xfrm>
              </p:grpSpPr>
              <p:cxnSp>
                <p:nvCxnSpPr>
                  <p:cNvPr id="353" name="直接连接符 352"/>
                  <p:cNvCxnSpPr/>
                  <p:nvPr/>
                </p:nvCxnSpPr>
                <p:spPr>
                  <a:xfrm flipH="1">
                    <a:off x="1927212" y="4156289"/>
                    <a:ext cx="61" cy="535252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0" name="文本框 122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901018" y="3969656"/>
                    <a:ext cx="360000" cy="1367999"/>
                  </a:xfrm>
                  <a:prstGeom prst="rect">
                    <a:avLst/>
                  </a:prstGeom>
                  <a:solidFill>
                    <a:srgbClr val="0E1F9A">
                      <a:alpha val="70000"/>
                    </a:srgbClr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rgbClr val="808080">
                        <a:alpha val="50000"/>
                      </a:srgbClr>
                    </a:outerShdw>
                  </a:effectLst>
                </p:spPr>
                <p:txBody>
                  <a:bodyPr rot="0" vert="horz" wrap="square" lIns="18000" tIns="10800" rIns="18000" bIns="10800" anchor="ctr" anchorCtr="0" upright="1">
                    <a:noAutofit/>
                  </a:bodyPr>
                  <a:lstStyle/>
                  <a:p>
                    <a:pPr marL="174625" marR="0" lvl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cs typeface="Aharoni" panose="02010803020104030203" pitchFamily="2" charset="-79"/>
                      </a:rPr>
                      <a:t>General Meeting </a:t>
                    </a:r>
                    <a:endParaRPr kumimoji="0" lang="en-US" sz="1050" b="1" i="0" u="none" strike="noStrike" kern="100" cap="none" spc="0" normalizeH="0" baseline="0" noProof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+mn-ea"/>
                      <a:cs typeface="Aharoni" panose="02010803020104030203" pitchFamily="2" charset="-79"/>
                    </a:endParaRPr>
                  </a:p>
                  <a:p>
                    <a:pPr marL="174625" marR="0" lvl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1" i="0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cs typeface="Aharoni" panose="02010803020104030203" pitchFamily="2" charset="-79"/>
                      </a:rPr>
                      <a:t>of </a:t>
                    </a:r>
                    <a:r>
                      <a:rPr kumimoji="0" lang="en-US" sz="105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cs typeface="Aharoni" panose="02010803020104030203" pitchFamily="2" charset="-79"/>
                      </a:rPr>
                      <a:t>Shareholders</a:t>
                    </a:r>
                    <a:endParaRPr kumimoji="0" lang="zh-CN" altLang="en-US" sz="1050" b="1" i="0" u="none" strike="noStrike" kern="1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+mn-ea"/>
                      <a:cs typeface="Aharoni" panose="02010803020104030203" pitchFamily="2" charset="-79"/>
                    </a:endParaRPr>
                  </a:p>
                </p:txBody>
              </p:sp>
              <p:sp>
                <p:nvSpPr>
                  <p:cNvPr id="203" name="文本框 262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1747212" y="3236393"/>
                    <a:ext cx="360000" cy="1440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rgbClr val="808080">
                        <a:alpha val="50000"/>
                      </a:srgbClr>
                    </a:outerShdw>
                  </a:effectLst>
                </p:spPr>
                <p:txBody>
                  <a:bodyPr rot="0" vert="horz" wrap="square" lIns="18000" tIns="10800" rIns="18000" bIns="10800" anchor="ctr" anchorCtr="0" upright="1">
                    <a:noAutofit/>
                  </a:bodyPr>
                  <a:lstStyle/>
                  <a:p>
                    <a:pPr marL="177800" marR="0" lvl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050" b="1" kern="100" dirty="0">
                        <a:latin typeface="+mn-ea"/>
                        <a:cs typeface="Aharoni" panose="02010803020104030203" pitchFamily="2" charset="-79"/>
                      </a:rPr>
                      <a:t>Board of Supervisors</a:t>
                    </a:r>
                    <a:endParaRPr lang="zh-CN" altLang="en-US" sz="1050" b="1" kern="100" dirty="0">
                      <a:latin typeface="+mn-ea"/>
                      <a:cs typeface="Aharoni" panose="02010803020104030203" pitchFamily="2" charset="-79"/>
                    </a:endParaRPr>
                  </a:p>
                </p:txBody>
              </p:sp>
              <p:sp>
                <p:nvSpPr>
                  <p:cNvPr id="204" name="文本框 261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2555511" y="3969362"/>
                    <a:ext cx="360000" cy="1367999"/>
                  </a:xfrm>
                  <a:prstGeom prst="rect">
                    <a:avLst/>
                  </a:prstGeom>
                  <a:solidFill>
                    <a:srgbClr val="0E1F9A">
                      <a:alpha val="70000"/>
                    </a:srgbClr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rgbClr val="808080">
                        <a:alpha val="50000"/>
                      </a:srgbClr>
                    </a:outerShdw>
                  </a:effectLst>
                </p:spPr>
                <p:txBody>
                  <a:bodyPr rot="0" vert="horz" wrap="square" lIns="18000" tIns="10800" rIns="18000" bIns="10800" anchor="ctr" anchorCtr="0" upright="1">
                    <a:noAutofit/>
                  </a:bodyPr>
                  <a:lstStyle>
                    <a:defPPr>
                      <a:defRPr lang="zh-CN"/>
                    </a:defPPr>
                    <a:lvl1pPr marR="0" lvl="0" indent="0" algn="ctr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100" b="1" i="0" u="none" strike="noStrike" kern="100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cs typeface="Aharoni" panose="02010803020104030203" pitchFamily="2" charset="-79"/>
                      </a:defRPr>
                    </a:lvl1pPr>
                  </a:lstStyle>
                  <a:p>
                    <a:pPr marL="174625"/>
                    <a:r>
                      <a:rPr lang="en-US" sz="105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Board of Directors </a:t>
                    </a:r>
                    <a:endParaRPr lang="zh-CN" altLang="en-US" sz="1050" dirty="0"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06" name="文本框 264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3504744" y="4693155"/>
                    <a:ext cx="360000" cy="14400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rgbClr val="808080">
                        <a:alpha val="50000"/>
                      </a:srgbClr>
                    </a:outerShdw>
                  </a:effectLst>
                </p:spPr>
                <p:txBody>
                  <a:bodyPr rot="0" vert="horz" wrap="square" lIns="18000" tIns="10800" rIns="18000" bIns="10800" anchor="ctr" anchorCtr="0" upright="1">
                    <a:noAutofit/>
                  </a:bodyPr>
                  <a:lstStyle>
                    <a:defPPr>
                      <a:defRPr lang="zh-CN"/>
                    </a:defPPr>
                    <a:lvl1pPr marL="177800" marR="0" lvl="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50" b="1" kern="100">
                        <a:latin typeface="+mn-ea"/>
                        <a:cs typeface="Aharoni" panose="02010803020104030203" pitchFamily="2" charset="-79"/>
                      </a:defRPr>
                    </a:lvl1pPr>
                  </a:lstStyle>
                  <a:p>
                    <a:pPr algn="ctr"/>
                    <a:r>
                      <a: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Risk-management Committees </a:t>
                    </a:r>
                  </a:p>
                </p:txBody>
              </p:sp>
              <p:sp>
                <p:nvSpPr>
                  <p:cNvPr id="207" name="文本框 263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1483624" y="4618116"/>
                    <a:ext cx="360000" cy="1590078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rgbClr val="808080">
                        <a:alpha val="50000"/>
                      </a:srgbClr>
                    </a:outerShdw>
                  </a:effectLst>
                </p:spPr>
                <p:txBody>
                  <a:bodyPr rot="0" vert="horz" wrap="square" lIns="18000" tIns="10800" rIns="18000" bIns="10800" anchor="ctr" anchorCtr="0" upright="1">
                    <a:noAutofit/>
                  </a:bodyPr>
                  <a:lstStyle>
                    <a:defPPr>
                      <a:defRPr lang="zh-CN"/>
                    </a:defPPr>
                    <a:lvl1pPr marL="177800" marR="0" lvl="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50" b="1" kern="100">
                        <a:latin typeface="+mn-ea"/>
                        <a:cs typeface="Aharoni" panose="02010803020104030203" pitchFamily="2" charset="-79"/>
                      </a:defRPr>
                    </a:lvl1pPr>
                  </a:lstStyle>
                  <a:p>
                    <a:pPr algn="ctr"/>
                    <a:r>
                      <a: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Safety Management Committee</a:t>
                    </a:r>
                  </a:p>
                </p:txBody>
              </p:sp>
              <p:cxnSp>
                <p:nvCxnSpPr>
                  <p:cNvPr id="355" name="直接连接符 354"/>
                  <p:cNvCxnSpPr/>
                  <p:nvPr/>
                </p:nvCxnSpPr>
                <p:spPr>
                  <a:xfrm>
                    <a:off x="2709472" y="4821057"/>
                    <a:ext cx="0" cy="618716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2" name="文本框 259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4204079" y="3973746"/>
                    <a:ext cx="360000" cy="1367999"/>
                  </a:xfrm>
                  <a:prstGeom prst="rect">
                    <a:avLst/>
                  </a:prstGeom>
                  <a:solidFill>
                    <a:srgbClr val="0E1F9A">
                      <a:alpha val="70000"/>
                    </a:srgbClr>
                  </a:solidFill>
                  <a:ln w="9525">
                    <a:solidFill>
                      <a:schemeClr val="accent1">
                        <a:lumMod val="60000"/>
                        <a:lumOff val="40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rgbClr val="808080">
                        <a:alpha val="50000"/>
                      </a:srgbClr>
                    </a:outerShdw>
                  </a:effectLst>
                </p:spPr>
                <p:txBody>
                  <a:bodyPr rot="0" vert="horz" wrap="square" lIns="18000" tIns="10800" rIns="18000" bIns="10800" anchor="ctr" anchorCtr="0" upright="1">
                    <a:noAutofit/>
                  </a:bodyPr>
                  <a:lstStyle>
                    <a:defPPr>
                      <a:defRPr lang="zh-CN"/>
                    </a:defPPr>
                    <a:lvl1pPr marR="0" lvl="0" indent="0" algn="ctr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100" b="0" i="0" u="none" strike="noStrike" kern="100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defRPr>
                    </a:lvl1pPr>
                  </a:lstStyle>
                  <a:p>
                    <a:pPr marL="177800"/>
                    <a:r>
                      <a:rPr lang="en-US" sz="105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President</a:t>
                    </a:r>
                    <a:endParaRPr lang="zh-CN" altLang="en-US" sz="1050" b="1" dirty="0">
                      <a:latin typeface="Tahoma" panose="020B0604030504040204" pitchFamily="34" charset="0"/>
                      <a:ea typeface="+mn-ea"/>
                      <a:cs typeface="Tahoma" panose="020B0604030504040204" pitchFamily="34" charset="0"/>
                    </a:endParaRPr>
                  </a:p>
                </p:txBody>
              </p:sp>
              <p:cxnSp>
                <p:nvCxnSpPr>
                  <p:cNvPr id="5" name="直接连接符 4"/>
                  <p:cNvCxnSpPr/>
                  <p:nvPr/>
                </p:nvCxnSpPr>
                <p:spPr>
                  <a:xfrm flipV="1">
                    <a:off x="1741268" y="4706511"/>
                    <a:ext cx="286494" cy="294"/>
                  </a:xfrm>
                  <a:prstGeom prst="line">
                    <a:avLst/>
                  </a:prstGeom>
                  <a:ln w="635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直接连接符 83"/>
                  <p:cNvCxnSpPr/>
                  <p:nvPr/>
                </p:nvCxnSpPr>
                <p:spPr>
                  <a:xfrm flipV="1">
                    <a:off x="3424175" y="4703494"/>
                    <a:ext cx="286494" cy="294"/>
                  </a:xfrm>
                  <a:prstGeom prst="line">
                    <a:avLst/>
                  </a:prstGeom>
                  <a:ln w="6350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28" name="直接连接符 227"/>
              <p:cNvCxnSpPr/>
              <p:nvPr/>
            </p:nvCxnSpPr>
            <p:spPr>
              <a:xfrm flipV="1">
                <a:off x="5544342" y="3615907"/>
                <a:ext cx="3091451" cy="4537"/>
              </a:xfrm>
              <a:prstGeom prst="line">
                <a:avLst/>
              </a:prstGeom>
              <a:ln w="63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6" name="矩形 85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3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Box 23"/>
          <p:cNvSpPr txBox="1"/>
          <p:nvPr/>
        </p:nvSpPr>
        <p:spPr>
          <a:xfrm>
            <a:off x="1425922" y="279468"/>
            <a:ext cx="5866774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E1F9A"/>
                </a:solidFill>
                <a:latin typeface="Tahoma" pitchFamily="34" charset="0"/>
                <a:ea typeface="Tahoma" panose="020B0604030504040204" pitchFamily="34" charset="0"/>
                <a:cs typeface="Tahoma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r>
              <a:rPr lang="en-US" altLang="zh-CN" dirty="0" smtClean="0"/>
              <a:t>Overseas Offices</a:t>
            </a:r>
            <a:endParaRPr lang="en-US" altLang="zh-CN" dirty="0"/>
          </a:p>
        </p:txBody>
      </p:sp>
      <p:sp>
        <p:nvSpPr>
          <p:cNvPr id="276" name="矩形 275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401359" y="1164989"/>
            <a:ext cx="10396768" cy="4494554"/>
            <a:chOff x="353294" y="1516681"/>
            <a:chExt cx="9682621" cy="4494554"/>
          </a:xfrm>
          <a:solidFill>
            <a:srgbClr val="0070C0"/>
          </a:solidFill>
        </p:grpSpPr>
        <p:grpSp>
          <p:nvGrpSpPr>
            <p:cNvPr id="12" name="组合 11"/>
            <p:cNvGrpSpPr/>
            <p:nvPr/>
          </p:nvGrpSpPr>
          <p:grpSpPr>
            <a:xfrm>
              <a:off x="353294" y="1516681"/>
              <a:ext cx="9682621" cy="4494554"/>
              <a:chOff x="353294" y="1524318"/>
              <a:chExt cx="9682621" cy="4494554"/>
            </a:xfrm>
            <a:grpFill/>
          </p:grpSpPr>
          <p:grpSp>
            <p:nvGrpSpPr>
              <p:cNvPr id="18" name="组合 17"/>
              <p:cNvGrpSpPr/>
              <p:nvPr/>
            </p:nvGrpSpPr>
            <p:grpSpPr>
              <a:xfrm>
                <a:off x="353294" y="1524318"/>
                <a:ext cx="9682621" cy="4494554"/>
                <a:chOff x="139812" y="1498206"/>
                <a:chExt cx="9682621" cy="4191923"/>
              </a:xfrm>
              <a:grpFill/>
            </p:grpSpPr>
            <p:sp>
              <p:nvSpPr>
                <p:cNvPr id="267" name="文本框 266"/>
                <p:cNvSpPr txBox="1"/>
                <p:nvPr/>
              </p:nvSpPr>
              <p:spPr>
                <a:xfrm>
                  <a:off x="8256605" y="3634009"/>
                  <a:ext cx="1565828" cy="287054"/>
                </a:xfrm>
                <a:prstGeom prst="rect">
                  <a:avLst/>
                </a:prstGeom>
                <a:noFill/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lvl="0" algn="ctr">
                    <a:defRPr sz="1200" b="1" kern="0">
                      <a:solidFill>
                        <a:srgbClr val="FFFFFF"/>
                      </a:solidFill>
                      <a:latin typeface="微软雅黑" panose="020B0503020204020204" pitchFamily="34" charset="-122"/>
                      <a:cs typeface="Aparajita" panose="020B0604020202020204" pitchFamily="34" charset="0"/>
                    </a:defRPr>
                  </a:lvl1pPr>
                </a:lstStyle>
                <a:p>
                  <a:r>
                    <a:rPr lang="en-US" altLang="zh-CN" sz="1400" dirty="0">
                      <a:solidFill>
                        <a:schemeClr val="tx1"/>
                      </a:solidFill>
                      <a:latin typeface="+mn-lt"/>
                      <a:ea typeface="Tahoma" panose="020B0604030504040204" pitchFamily="34" charset="0"/>
                      <a:cs typeface="Tahoma" panose="020B0604030504040204" pitchFamily="34" charset="0"/>
                    </a:rPr>
                    <a:t> Jakarta, Indonesia</a:t>
                  </a:r>
                  <a:endParaRPr lang="zh-CN" altLang="en-US" sz="1400" dirty="0">
                    <a:solidFill>
                      <a:schemeClr val="tx1"/>
                    </a:solidFill>
                    <a:latin typeface="+mn-lt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9" name="组合 28"/>
                <p:cNvGrpSpPr/>
                <p:nvPr/>
              </p:nvGrpSpPr>
              <p:grpSpPr>
                <a:xfrm>
                  <a:off x="139812" y="1498206"/>
                  <a:ext cx="9577596" cy="4191923"/>
                  <a:chOff x="483809" y="1285392"/>
                  <a:chExt cx="9577596" cy="4191923"/>
                </a:xfrm>
                <a:grpFill/>
              </p:grpSpPr>
              <p:grpSp>
                <p:nvGrpSpPr>
                  <p:cNvPr id="15" name="组合 14"/>
                  <p:cNvGrpSpPr/>
                  <p:nvPr/>
                </p:nvGrpSpPr>
                <p:grpSpPr>
                  <a:xfrm>
                    <a:off x="483809" y="1285392"/>
                    <a:ext cx="9577596" cy="4191923"/>
                    <a:chOff x="382209" y="1301678"/>
                    <a:chExt cx="9577596" cy="4191923"/>
                  </a:xfrm>
                  <a:grpFill/>
                </p:grpSpPr>
                <p:cxnSp>
                  <p:nvCxnSpPr>
                    <p:cNvPr id="283" name="Elbow Connector 234"/>
                    <p:cNvCxnSpPr>
                      <a:endCxn id="267" idx="1"/>
                    </p:cNvCxnSpPr>
                    <p:nvPr/>
                  </p:nvCxnSpPr>
                  <p:spPr>
                    <a:xfrm flipV="1">
                      <a:off x="7520813" y="3581008"/>
                      <a:ext cx="978189" cy="205171"/>
                    </a:xfrm>
                    <a:prstGeom prst="bentConnector3">
                      <a:avLst>
                        <a:gd name="adj1" fmla="val 50000"/>
                      </a:avLst>
                    </a:prstGeom>
                    <a:grpFill/>
                    <a:ln w="12700" cmpd="sng">
                      <a:solidFill>
                        <a:srgbClr val="FF9900"/>
                      </a:solidFill>
                      <a:prstDash val="solid"/>
                      <a:round/>
                      <a:headEnd type="triangle" w="med" len="med"/>
                      <a:tailEnd type="triangle" w="med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44" name="组合 43"/>
                    <p:cNvGrpSpPr/>
                    <p:nvPr/>
                  </p:nvGrpSpPr>
                  <p:grpSpPr>
                    <a:xfrm>
                      <a:off x="382209" y="1301678"/>
                      <a:ext cx="9577596" cy="4191923"/>
                      <a:chOff x="348343" y="1452814"/>
                      <a:chExt cx="9577596" cy="3912140"/>
                    </a:xfrm>
                    <a:grpFill/>
                  </p:grpSpPr>
                  <p:grpSp>
                    <p:nvGrpSpPr>
                      <p:cNvPr id="1104" name="组合 1103"/>
                      <p:cNvGrpSpPr/>
                      <p:nvPr/>
                    </p:nvGrpSpPr>
                    <p:grpSpPr>
                      <a:xfrm>
                        <a:off x="348343" y="1452814"/>
                        <a:ext cx="9577596" cy="3912140"/>
                        <a:chOff x="1973978" y="1387128"/>
                        <a:chExt cx="7595593" cy="3361532"/>
                      </a:xfrm>
                      <a:grpFill/>
                    </p:grpSpPr>
                    <p:sp>
                      <p:nvSpPr>
                        <p:cNvPr id="1113" name="Freeform 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995206" y="3979104"/>
                          <a:ext cx="152333" cy="184693"/>
                        </a:xfrm>
                        <a:custGeom>
                          <a:avLst/>
                          <a:gdLst>
                            <a:gd name="T0" fmla="*/ 31 w 435"/>
                            <a:gd name="T1" fmla="*/ 464 h 528"/>
                            <a:gd name="T2" fmla="*/ 31 w 435"/>
                            <a:gd name="T3" fmla="*/ 464 h 528"/>
                            <a:gd name="T4" fmla="*/ 31 w 435"/>
                            <a:gd name="T5" fmla="*/ 496 h 528"/>
                            <a:gd name="T6" fmla="*/ 31 w 435"/>
                            <a:gd name="T7" fmla="*/ 496 h 528"/>
                            <a:gd name="T8" fmla="*/ 31 w 435"/>
                            <a:gd name="T9" fmla="*/ 496 h 528"/>
                            <a:gd name="T10" fmla="*/ 31 w 435"/>
                            <a:gd name="T11" fmla="*/ 527 h 528"/>
                            <a:gd name="T12" fmla="*/ 62 w 435"/>
                            <a:gd name="T13" fmla="*/ 527 h 528"/>
                            <a:gd name="T14" fmla="*/ 62 w 435"/>
                            <a:gd name="T15" fmla="*/ 496 h 528"/>
                            <a:gd name="T16" fmla="*/ 93 w 435"/>
                            <a:gd name="T17" fmla="*/ 496 h 528"/>
                            <a:gd name="T18" fmla="*/ 124 w 435"/>
                            <a:gd name="T19" fmla="*/ 496 h 528"/>
                            <a:gd name="T20" fmla="*/ 155 w 435"/>
                            <a:gd name="T21" fmla="*/ 434 h 528"/>
                            <a:gd name="T22" fmla="*/ 155 w 435"/>
                            <a:gd name="T23" fmla="*/ 434 h 528"/>
                            <a:gd name="T24" fmla="*/ 186 w 435"/>
                            <a:gd name="T25" fmla="*/ 434 h 528"/>
                            <a:gd name="T26" fmla="*/ 216 w 435"/>
                            <a:gd name="T27" fmla="*/ 434 h 528"/>
                            <a:gd name="T28" fmla="*/ 216 w 435"/>
                            <a:gd name="T29" fmla="*/ 464 h 528"/>
                            <a:gd name="T30" fmla="*/ 279 w 435"/>
                            <a:gd name="T31" fmla="*/ 434 h 528"/>
                            <a:gd name="T32" fmla="*/ 279 w 435"/>
                            <a:gd name="T33" fmla="*/ 434 h 528"/>
                            <a:gd name="T34" fmla="*/ 279 w 435"/>
                            <a:gd name="T35" fmla="*/ 434 h 528"/>
                            <a:gd name="T36" fmla="*/ 279 w 435"/>
                            <a:gd name="T37" fmla="*/ 403 h 528"/>
                            <a:gd name="T38" fmla="*/ 341 w 435"/>
                            <a:gd name="T39" fmla="*/ 372 h 528"/>
                            <a:gd name="T40" fmla="*/ 341 w 435"/>
                            <a:gd name="T41" fmla="*/ 372 h 528"/>
                            <a:gd name="T42" fmla="*/ 341 w 435"/>
                            <a:gd name="T43" fmla="*/ 372 h 528"/>
                            <a:gd name="T44" fmla="*/ 341 w 435"/>
                            <a:gd name="T45" fmla="*/ 310 h 528"/>
                            <a:gd name="T46" fmla="*/ 372 w 435"/>
                            <a:gd name="T47" fmla="*/ 310 h 528"/>
                            <a:gd name="T48" fmla="*/ 403 w 435"/>
                            <a:gd name="T49" fmla="*/ 279 h 528"/>
                            <a:gd name="T50" fmla="*/ 403 w 435"/>
                            <a:gd name="T51" fmla="*/ 279 h 528"/>
                            <a:gd name="T52" fmla="*/ 403 w 435"/>
                            <a:gd name="T53" fmla="*/ 279 h 528"/>
                            <a:gd name="T54" fmla="*/ 434 w 435"/>
                            <a:gd name="T55" fmla="*/ 248 h 528"/>
                            <a:gd name="T56" fmla="*/ 434 w 435"/>
                            <a:gd name="T57" fmla="*/ 248 h 528"/>
                            <a:gd name="T58" fmla="*/ 434 w 435"/>
                            <a:gd name="T59" fmla="*/ 248 h 528"/>
                            <a:gd name="T60" fmla="*/ 403 w 435"/>
                            <a:gd name="T61" fmla="*/ 216 h 528"/>
                            <a:gd name="T62" fmla="*/ 372 w 435"/>
                            <a:gd name="T63" fmla="*/ 155 h 528"/>
                            <a:gd name="T64" fmla="*/ 341 w 435"/>
                            <a:gd name="T65" fmla="*/ 155 h 528"/>
                            <a:gd name="T66" fmla="*/ 341 w 435"/>
                            <a:gd name="T67" fmla="*/ 124 h 528"/>
                            <a:gd name="T68" fmla="*/ 310 w 435"/>
                            <a:gd name="T69" fmla="*/ 92 h 528"/>
                            <a:gd name="T70" fmla="*/ 279 w 435"/>
                            <a:gd name="T71" fmla="*/ 62 h 528"/>
                            <a:gd name="T72" fmla="*/ 279 w 435"/>
                            <a:gd name="T73" fmla="*/ 31 h 528"/>
                            <a:gd name="T74" fmla="*/ 279 w 435"/>
                            <a:gd name="T75" fmla="*/ 31 h 528"/>
                            <a:gd name="T76" fmla="*/ 279 w 435"/>
                            <a:gd name="T77" fmla="*/ 31 h 528"/>
                            <a:gd name="T78" fmla="*/ 248 w 435"/>
                            <a:gd name="T79" fmla="*/ 0 h 528"/>
                            <a:gd name="T80" fmla="*/ 248 w 435"/>
                            <a:gd name="T81" fmla="*/ 0 h 528"/>
                            <a:gd name="T82" fmla="*/ 216 w 435"/>
                            <a:gd name="T83" fmla="*/ 0 h 528"/>
                            <a:gd name="T84" fmla="*/ 186 w 435"/>
                            <a:gd name="T85" fmla="*/ 31 h 528"/>
                            <a:gd name="T86" fmla="*/ 186 w 435"/>
                            <a:gd name="T87" fmla="*/ 31 h 528"/>
                            <a:gd name="T88" fmla="*/ 186 w 435"/>
                            <a:gd name="T89" fmla="*/ 31 h 528"/>
                            <a:gd name="T90" fmla="*/ 155 w 435"/>
                            <a:gd name="T91" fmla="*/ 31 h 528"/>
                            <a:gd name="T92" fmla="*/ 155 w 435"/>
                            <a:gd name="T93" fmla="*/ 0 h 528"/>
                            <a:gd name="T94" fmla="*/ 155 w 435"/>
                            <a:gd name="T95" fmla="*/ 0 h 528"/>
                            <a:gd name="T96" fmla="*/ 155 w 435"/>
                            <a:gd name="T97" fmla="*/ 0 h 528"/>
                            <a:gd name="T98" fmla="*/ 93 w 435"/>
                            <a:gd name="T99" fmla="*/ 31 h 528"/>
                            <a:gd name="T100" fmla="*/ 62 w 435"/>
                            <a:gd name="T101" fmla="*/ 31 h 528"/>
                            <a:gd name="T102" fmla="*/ 62 w 435"/>
                            <a:gd name="T103" fmla="*/ 248 h 528"/>
                            <a:gd name="T104" fmla="*/ 0 w 435"/>
                            <a:gd name="T105" fmla="*/ 248 h 528"/>
                            <a:gd name="T106" fmla="*/ 0 w 435"/>
                            <a:gd name="T107" fmla="*/ 403 h 528"/>
                            <a:gd name="T108" fmla="*/ 0 w 435"/>
                            <a:gd name="T109" fmla="*/ 403 h 528"/>
                            <a:gd name="T110" fmla="*/ 0 w 435"/>
                            <a:gd name="T111" fmla="*/ 403 h 528"/>
                            <a:gd name="T112" fmla="*/ 31 w 435"/>
                            <a:gd name="T113" fmla="*/ 464 h 52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  <a:cxn ang="0">
                              <a:pos x="T112" y="T113"/>
                            </a:cxn>
                          </a:cxnLst>
                          <a:rect l="0" t="0" r="r" b="b"/>
                          <a:pathLst>
                            <a:path w="435" h="528">
                              <a:moveTo>
                                <a:pt x="31" y="464"/>
                              </a:moveTo>
                              <a:lnTo>
                                <a:pt x="31" y="464"/>
                              </a:lnTo>
                              <a:cubicBezTo>
                                <a:pt x="31" y="464"/>
                                <a:pt x="31" y="464"/>
                                <a:pt x="31" y="496"/>
                              </a:cubicBezTo>
                              <a:lnTo>
                                <a:pt x="31" y="496"/>
                              </a:lnTo>
                              <a:lnTo>
                                <a:pt x="31" y="496"/>
                              </a:lnTo>
                              <a:cubicBezTo>
                                <a:pt x="31" y="496"/>
                                <a:pt x="31" y="496"/>
                                <a:pt x="31" y="527"/>
                              </a:cubicBezTo>
                              <a:cubicBezTo>
                                <a:pt x="62" y="527"/>
                                <a:pt x="62" y="527"/>
                                <a:pt x="62" y="527"/>
                              </a:cubicBezTo>
                              <a:lnTo>
                                <a:pt x="62" y="496"/>
                              </a:lnTo>
                              <a:cubicBezTo>
                                <a:pt x="93" y="496"/>
                                <a:pt x="93" y="496"/>
                                <a:pt x="93" y="496"/>
                              </a:cubicBezTo>
                              <a:cubicBezTo>
                                <a:pt x="93" y="496"/>
                                <a:pt x="93" y="496"/>
                                <a:pt x="124" y="496"/>
                              </a:cubicBezTo>
                              <a:cubicBezTo>
                                <a:pt x="124" y="434"/>
                                <a:pt x="124" y="434"/>
                                <a:pt x="155" y="434"/>
                              </a:cubicBezTo>
                              <a:lnTo>
                                <a:pt x="155" y="434"/>
                              </a:lnTo>
                              <a:lnTo>
                                <a:pt x="186" y="434"/>
                              </a:lnTo>
                              <a:cubicBezTo>
                                <a:pt x="186" y="434"/>
                                <a:pt x="186" y="434"/>
                                <a:pt x="216" y="434"/>
                              </a:cubicBezTo>
                              <a:cubicBezTo>
                                <a:pt x="216" y="464"/>
                                <a:pt x="216" y="464"/>
                                <a:pt x="216" y="464"/>
                              </a:cubicBezTo>
                              <a:cubicBezTo>
                                <a:pt x="216" y="464"/>
                                <a:pt x="248" y="434"/>
                                <a:pt x="279" y="434"/>
                              </a:cubicBezTo>
                              <a:lnTo>
                                <a:pt x="279" y="434"/>
                              </a:lnTo>
                              <a:lnTo>
                                <a:pt x="279" y="434"/>
                              </a:lnTo>
                              <a:cubicBezTo>
                                <a:pt x="279" y="403"/>
                                <a:pt x="279" y="403"/>
                                <a:pt x="279" y="403"/>
                              </a:cubicBezTo>
                              <a:cubicBezTo>
                                <a:pt x="310" y="372"/>
                                <a:pt x="310" y="372"/>
                                <a:pt x="341" y="372"/>
                              </a:cubicBezTo>
                              <a:lnTo>
                                <a:pt x="341" y="372"/>
                              </a:lnTo>
                              <a:lnTo>
                                <a:pt x="341" y="372"/>
                              </a:lnTo>
                              <a:cubicBezTo>
                                <a:pt x="341" y="340"/>
                                <a:pt x="341" y="340"/>
                                <a:pt x="341" y="310"/>
                              </a:cubicBezTo>
                              <a:cubicBezTo>
                                <a:pt x="372" y="310"/>
                                <a:pt x="372" y="310"/>
                                <a:pt x="372" y="310"/>
                              </a:cubicBezTo>
                              <a:cubicBezTo>
                                <a:pt x="372" y="310"/>
                                <a:pt x="372" y="310"/>
                                <a:pt x="403" y="279"/>
                              </a:cubicBezTo>
                              <a:lnTo>
                                <a:pt x="403" y="279"/>
                              </a:lnTo>
                              <a:lnTo>
                                <a:pt x="403" y="279"/>
                              </a:lnTo>
                              <a:cubicBezTo>
                                <a:pt x="403" y="248"/>
                                <a:pt x="434" y="248"/>
                                <a:pt x="434" y="248"/>
                              </a:cubicBezTo>
                              <a:lnTo>
                                <a:pt x="434" y="248"/>
                              </a:lnTo>
                              <a:lnTo>
                                <a:pt x="434" y="248"/>
                              </a:lnTo>
                              <a:cubicBezTo>
                                <a:pt x="434" y="248"/>
                                <a:pt x="403" y="248"/>
                                <a:pt x="403" y="216"/>
                              </a:cubicBezTo>
                              <a:cubicBezTo>
                                <a:pt x="372" y="186"/>
                                <a:pt x="372" y="186"/>
                                <a:pt x="372" y="155"/>
                              </a:cubicBezTo>
                              <a:cubicBezTo>
                                <a:pt x="372" y="155"/>
                                <a:pt x="372" y="155"/>
                                <a:pt x="341" y="155"/>
                              </a:cubicBezTo>
                              <a:cubicBezTo>
                                <a:pt x="341" y="124"/>
                                <a:pt x="341" y="124"/>
                                <a:pt x="341" y="124"/>
                              </a:cubicBezTo>
                              <a:cubicBezTo>
                                <a:pt x="341" y="124"/>
                                <a:pt x="310" y="124"/>
                                <a:pt x="310" y="92"/>
                              </a:cubicBezTo>
                              <a:cubicBezTo>
                                <a:pt x="279" y="92"/>
                                <a:pt x="279" y="62"/>
                                <a:pt x="279" y="62"/>
                              </a:cubicBezTo>
                              <a:lnTo>
                                <a:pt x="279" y="31"/>
                              </a:lnTo>
                              <a:lnTo>
                                <a:pt x="279" y="31"/>
                              </a:lnTo>
                              <a:lnTo>
                                <a:pt x="279" y="31"/>
                              </a:lnTo>
                              <a:cubicBezTo>
                                <a:pt x="248" y="31"/>
                                <a:pt x="248" y="0"/>
                                <a:pt x="248" y="0"/>
                              </a:cubicBezTo>
                              <a:lnTo>
                                <a:pt x="248" y="0"/>
                              </a:lnTo>
                              <a:lnTo>
                                <a:pt x="216" y="0"/>
                              </a:lnTo>
                              <a:lnTo>
                                <a:pt x="186" y="31"/>
                              </a:lnTo>
                              <a:lnTo>
                                <a:pt x="186" y="31"/>
                              </a:lnTo>
                              <a:lnTo>
                                <a:pt x="186" y="31"/>
                              </a:lnTo>
                              <a:cubicBezTo>
                                <a:pt x="155" y="31"/>
                                <a:pt x="155" y="31"/>
                                <a:pt x="155" y="31"/>
                              </a:cubicBezTo>
                              <a:lnTo>
                                <a:pt x="155" y="0"/>
                              </a:lnTo>
                              <a:lnTo>
                                <a:pt x="155" y="0"/>
                              </a:lnTo>
                              <a:lnTo>
                                <a:pt x="155" y="0"/>
                              </a:lnTo>
                              <a:cubicBezTo>
                                <a:pt x="124" y="0"/>
                                <a:pt x="124" y="0"/>
                                <a:pt x="93" y="31"/>
                              </a:cubicBezTo>
                              <a:lnTo>
                                <a:pt x="62" y="31"/>
                              </a:lnTo>
                              <a:cubicBezTo>
                                <a:pt x="62" y="248"/>
                                <a:pt x="62" y="248"/>
                                <a:pt x="62" y="248"/>
                              </a:cubicBezTo>
                              <a:cubicBezTo>
                                <a:pt x="0" y="248"/>
                                <a:pt x="0" y="248"/>
                                <a:pt x="0" y="248"/>
                              </a:cubicBezTo>
                              <a:cubicBezTo>
                                <a:pt x="0" y="403"/>
                                <a:pt x="0" y="403"/>
                                <a:pt x="0" y="403"/>
                              </a:cubicBezTo>
                              <a:lnTo>
                                <a:pt x="0" y="403"/>
                              </a:lnTo>
                              <a:lnTo>
                                <a:pt x="0" y="403"/>
                              </a:lnTo>
                              <a:cubicBezTo>
                                <a:pt x="31" y="434"/>
                                <a:pt x="31" y="434"/>
                                <a:pt x="31" y="464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14" name="Freeform 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832103" y="3654351"/>
                          <a:ext cx="1539" cy="10774"/>
                        </a:xfrm>
                        <a:custGeom>
                          <a:avLst/>
                          <a:gdLst>
                            <a:gd name="T0" fmla="*/ 0 w 1"/>
                            <a:gd name="T1" fmla="*/ 31 h 32"/>
                            <a:gd name="T2" fmla="*/ 0 w 1"/>
                            <a:gd name="T3" fmla="*/ 31 h 32"/>
                            <a:gd name="T4" fmla="*/ 0 w 1"/>
                            <a:gd name="T5" fmla="*/ 31 h 32"/>
                            <a:gd name="T6" fmla="*/ 0 w 1"/>
                            <a:gd name="T7" fmla="*/ 0 h 32"/>
                            <a:gd name="T8" fmla="*/ 0 w 1"/>
                            <a:gd name="T9" fmla="*/ 31 h 3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</a:cxnLst>
                          <a:rect l="0" t="0" r="r" b="b"/>
                          <a:pathLst>
                            <a:path w="1" h="32">
                              <a:moveTo>
                                <a:pt x="0" y="31"/>
                              </a:move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cubicBezTo>
                                <a:pt x="0" y="0"/>
                                <a:pt x="0" y="0"/>
                                <a:pt x="0" y="0"/>
                              </a:cubicBezTo>
                              <a:cubicBezTo>
                                <a:pt x="0" y="31"/>
                                <a:pt x="0" y="31"/>
                                <a:pt x="0" y="3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15" name="Freeform 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832103" y="3491206"/>
                          <a:ext cx="120019" cy="173920"/>
                        </a:xfrm>
                        <a:custGeom>
                          <a:avLst/>
                          <a:gdLst>
                            <a:gd name="T0" fmla="*/ 62 w 342"/>
                            <a:gd name="T1" fmla="*/ 496 h 497"/>
                            <a:gd name="T2" fmla="*/ 93 w 342"/>
                            <a:gd name="T3" fmla="*/ 465 h 497"/>
                            <a:gd name="T4" fmla="*/ 124 w 342"/>
                            <a:gd name="T5" fmla="*/ 465 h 497"/>
                            <a:gd name="T6" fmla="*/ 124 w 342"/>
                            <a:gd name="T7" fmla="*/ 465 h 497"/>
                            <a:gd name="T8" fmla="*/ 124 w 342"/>
                            <a:gd name="T9" fmla="*/ 465 h 497"/>
                            <a:gd name="T10" fmla="*/ 186 w 342"/>
                            <a:gd name="T11" fmla="*/ 465 h 497"/>
                            <a:gd name="T12" fmla="*/ 217 w 342"/>
                            <a:gd name="T13" fmla="*/ 434 h 497"/>
                            <a:gd name="T14" fmla="*/ 217 w 342"/>
                            <a:gd name="T15" fmla="*/ 372 h 497"/>
                            <a:gd name="T16" fmla="*/ 217 w 342"/>
                            <a:gd name="T17" fmla="*/ 310 h 497"/>
                            <a:gd name="T18" fmla="*/ 248 w 342"/>
                            <a:gd name="T19" fmla="*/ 310 h 497"/>
                            <a:gd name="T20" fmla="*/ 248 w 342"/>
                            <a:gd name="T21" fmla="*/ 279 h 497"/>
                            <a:gd name="T22" fmla="*/ 279 w 342"/>
                            <a:gd name="T23" fmla="*/ 248 h 497"/>
                            <a:gd name="T24" fmla="*/ 279 w 342"/>
                            <a:gd name="T25" fmla="*/ 248 h 497"/>
                            <a:gd name="T26" fmla="*/ 310 w 342"/>
                            <a:gd name="T27" fmla="*/ 155 h 497"/>
                            <a:gd name="T28" fmla="*/ 341 w 342"/>
                            <a:gd name="T29" fmla="*/ 31 h 497"/>
                            <a:gd name="T30" fmla="*/ 310 w 342"/>
                            <a:gd name="T31" fmla="*/ 0 h 497"/>
                            <a:gd name="T32" fmla="*/ 279 w 342"/>
                            <a:gd name="T33" fmla="*/ 0 h 497"/>
                            <a:gd name="T34" fmla="*/ 248 w 342"/>
                            <a:gd name="T35" fmla="*/ 93 h 497"/>
                            <a:gd name="T36" fmla="*/ 248 w 342"/>
                            <a:gd name="T37" fmla="*/ 124 h 497"/>
                            <a:gd name="T38" fmla="*/ 186 w 342"/>
                            <a:gd name="T39" fmla="*/ 186 h 497"/>
                            <a:gd name="T40" fmla="*/ 186 w 342"/>
                            <a:gd name="T41" fmla="*/ 124 h 497"/>
                            <a:gd name="T42" fmla="*/ 155 w 342"/>
                            <a:gd name="T43" fmla="*/ 124 h 497"/>
                            <a:gd name="T44" fmla="*/ 155 w 342"/>
                            <a:gd name="T45" fmla="*/ 186 h 497"/>
                            <a:gd name="T46" fmla="*/ 155 w 342"/>
                            <a:gd name="T47" fmla="*/ 186 h 497"/>
                            <a:gd name="T48" fmla="*/ 155 w 342"/>
                            <a:gd name="T49" fmla="*/ 248 h 497"/>
                            <a:gd name="T50" fmla="*/ 155 w 342"/>
                            <a:gd name="T51" fmla="*/ 310 h 497"/>
                            <a:gd name="T52" fmla="*/ 124 w 342"/>
                            <a:gd name="T53" fmla="*/ 403 h 497"/>
                            <a:gd name="T54" fmla="*/ 124 w 342"/>
                            <a:gd name="T55" fmla="*/ 403 h 497"/>
                            <a:gd name="T56" fmla="*/ 93 w 342"/>
                            <a:gd name="T57" fmla="*/ 403 h 497"/>
                            <a:gd name="T58" fmla="*/ 62 w 342"/>
                            <a:gd name="T59" fmla="*/ 403 h 497"/>
                            <a:gd name="T60" fmla="*/ 62 w 342"/>
                            <a:gd name="T61" fmla="*/ 403 h 497"/>
                            <a:gd name="T62" fmla="*/ 31 w 342"/>
                            <a:gd name="T63" fmla="*/ 403 h 497"/>
                            <a:gd name="T64" fmla="*/ 31 w 342"/>
                            <a:gd name="T65" fmla="*/ 434 h 497"/>
                            <a:gd name="T66" fmla="*/ 62 w 342"/>
                            <a:gd name="T67" fmla="*/ 465 h 49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</a:cxnLst>
                          <a:rect l="0" t="0" r="r" b="b"/>
                          <a:pathLst>
                            <a:path w="342" h="497">
                              <a:moveTo>
                                <a:pt x="62" y="496"/>
                              </a:moveTo>
                              <a:lnTo>
                                <a:pt x="62" y="496"/>
                              </a:lnTo>
                              <a:cubicBezTo>
                                <a:pt x="62" y="465"/>
                                <a:pt x="62" y="465"/>
                                <a:pt x="62" y="465"/>
                              </a:cubicBezTo>
                              <a:cubicBezTo>
                                <a:pt x="93" y="465"/>
                                <a:pt x="93" y="465"/>
                                <a:pt x="93" y="465"/>
                              </a:cubicBezTo>
                              <a:lnTo>
                                <a:pt x="93" y="465"/>
                              </a:lnTo>
                              <a:lnTo>
                                <a:pt x="124" y="465"/>
                              </a:lnTo>
                              <a:lnTo>
                                <a:pt x="124" y="465"/>
                              </a:lnTo>
                              <a:lnTo>
                                <a:pt x="124" y="465"/>
                              </a:lnTo>
                              <a:lnTo>
                                <a:pt x="124" y="465"/>
                              </a:lnTo>
                              <a:lnTo>
                                <a:pt x="124" y="465"/>
                              </a:lnTo>
                              <a:cubicBezTo>
                                <a:pt x="155" y="465"/>
                                <a:pt x="155" y="465"/>
                                <a:pt x="155" y="465"/>
                              </a:cubicBezTo>
                              <a:lnTo>
                                <a:pt x="186" y="465"/>
                              </a:lnTo>
                              <a:lnTo>
                                <a:pt x="186" y="434"/>
                              </a:lnTo>
                              <a:lnTo>
                                <a:pt x="217" y="434"/>
                              </a:lnTo>
                              <a:lnTo>
                                <a:pt x="217" y="403"/>
                              </a:lnTo>
                              <a:lnTo>
                                <a:pt x="217" y="372"/>
                              </a:lnTo>
                              <a:lnTo>
                                <a:pt x="217" y="372"/>
                              </a:lnTo>
                              <a:cubicBezTo>
                                <a:pt x="217" y="341"/>
                                <a:pt x="217" y="341"/>
                                <a:pt x="217" y="310"/>
                              </a:cubicBezTo>
                              <a:cubicBezTo>
                                <a:pt x="248" y="310"/>
                                <a:pt x="248" y="310"/>
                                <a:pt x="248" y="310"/>
                              </a:cubicBezTo>
                              <a:lnTo>
                                <a:pt x="248" y="310"/>
                              </a:lnTo>
                              <a:cubicBezTo>
                                <a:pt x="248" y="310"/>
                                <a:pt x="248" y="310"/>
                                <a:pt x="248" y="279"/>
                              </a:cubicBezTo>
                              <a:lnTo>
                                <a:pt x="248" y="279"/>
                              </a:lnTo>
                              <a:cubicBezTo>
                                <a:pt x="248" y="279"/>
                                <a:pt x="248" y="248"/>
                                <a:pt x="279" y="248"/>
                              </a:cubicBezTo>
                              <a:lnTo>
                                <a:pt x="279" y="248"/>
                              </a:lnTo>
                              <a:lnTo>
                                <a:pt x="279" y="248"/>
                              </a:lnTo>
                              <a:lnTo>
                                <a:pt x="279" y="248"/>
                              </a:lnTo>
                              <a:lnTo>
                                <a:pt x="279" y="217"/>
                              </a:lnTo>
                              <a:cubicBezTo>
                                <a:pt x="310" y="186"/>
                                <a:pt x="310" y="155"/>
                                <a:pt x="310" y="155"/>
                              </a:cubicBezTo>
                              <a:cubicBezTo>
                                <a:pt x="310" y="93"/>
                                <a:pt x="310" y="62"/>
                                <a:pt x="341" y="31"/>
                              </a:cubicBezTo>
                              <a:lnTo>
                                <a:pt x="341" y="31"/>
                              </a:lnTo>
                              <a:cubicBezTo>
                                <a:pt x="341" y="31"/>
                                <a:pt x="341" y="0"/>
                                <a:pt x="310" y="0"/>
                              </a:cubicBezTo>
                              <a:lnTo>
                                <a:pt x="310" y="0"/>
                              </a:lnTo>
                              <a:lnTo>
                                <a:pt x="279" y="0"/>
                              </a:lnTo>
                              <a:lnTo>
                                <a:pt x="279" y="0"/>
                              </a:lnTo>
                              <a:cubicBezTo>
                                <a:pt x="248" y="62"/>
                                <a:pt x="248" y="62"/>
                                <a:pt x="248" y="62"/>
                              </a:cubicBezTo>
                              <a:cubicBezTo>
                                <a:pt x="248" y="93"/>
                                <a:pt x="248" y="93"/>
                                <a:pt x="248" y="93"/>
                              </a:cubicBezTo>
                              <a:lnTo>
                                <a:pt x="248" y="93"/>
                              </a:lnTo>
                              <a:cubicBezTo>
                                <a:pt x="248" y="124"/>
                                <a:pt x="248" y="124"/>
                                <a:pt x="248" y="124"/>
                              </a:cubicBezTo>
                              <a:cubicBezTo>
                                <a:pt x="217" y="124"/>
                                <a:pt x="217" y="124"/>
                                <a:pt x="217" y="124"/>
                              </a:cubicBezTo>
                              <a:cubicBezTo>
                                <a:pt x="186" y="186"/>
                                <a:pt x="186" y="186"/>
                                <a:pt x="186" y="186"/>
                              </a:cubicBezTo>
                              <a:cubicBezTo>
                                <a:pt x="217" y="124"/>
                                <a:pt x="217" y="124"/>
                                <a:pt x="217" y="124"/>
                              </a:cubicBezTo>
                              <a:cubicBezTo>
                                <a:pt x="186" y="124"/>
                                <a:pt x="186" y="124"/>
                                <a:pt x="186" y="124"/>
                              </a:cubicBezTo>
                              <a:lnTo>
                                <a:pt x="155" y="124"/>
                              </a:lnTo>
                              <a:lnTo>
                                <a:pt x="155" y="124"/>
                              </a:lnTo>
                              <a:lnTo>
                                <a:pt x="155" y="124"/>
                              </a:lnTo>
                              <a:cubicBezTo>
                                <a:pt x="155" y="155"/>
                                <a:pt x="155" y="155"/>
                                <a:pt x="155" y="186"/>
                              </a:cubicBezTo>
                              <a:lnTo>
                                <a:pt x="155" y="186"/>
                              </a:lnTo>
                              <a:lnTo>
                                <a:pt x="155" y="186"/>
                              </a:lnTo>
                              <a:cubicBezTo>
                                <a:pt x="155" y="186"/>
                                <a:pt x="155" y="217"/>
                                <a:pt x="124" y="217"/>
                              </a:cubicBezTo>
                              <a:cubicBezTo>
                                <a:pt x="155" y="217"/>
                                <a:pt x="155" y="248"/>
                                <a:pt x="155" y="248"/>
                              </a:cubicBezTo>
                              <a:cubicBezTo>
                                <a:pt x="155" y="248"/>
                                <a:pt x="155" y="248"/>
                                <a:pt x="155" y="279"/>
                              </a:cubicBezTo>
                              <a:lnTo>
                                <a:pt x="155" y="310"/>
                              </a:lnTo>
                              <a:lnTo>
                                <a:pt x="155" y="341"/>
                              </a:lnTo>
                              <a:cubicBezTo>
                                <a:pt x="155" y="372"/>
                                <a:pt x="124" y="372"/>
                                <a:pt x="124" y="403"/>
                              </a:cubicBezTo>
                              <a:lnTo>
                                <a:pt x="124" y="403"/>
                              </a:lnTo>
                              <a:lnTo>
                                <a:pt x="124" y="403"/>
                              </a:lnTo>
                              <a:cubicBezTo>
                                <a:pt x="93" y="403"/>
                                <a:pt x="93" y="403"/>
                                <a:pt x="93" y="403"/>
                              </a:cubicBezTo>
                              <a:lnTo>
                                <a:pt x="93" y="403"/>
                              </a:lnTo>
                              <a:cubicBezTo>
                                <a:pt x="62" y="403"/>
                                <a:pt x="62" y="403"/>
                                <a:pt x="62" y="403"/>
                              </a:cubicBezTo>
                              <a:lnTo>
                                <a:pt x="62" y="403"/>
                              </a:lnTo>
                              <a:lnTo>
                                <a:pt x="62" y="403"/>
                              </a:lnTo>
                              <a:lnTo>
                                <a:pt x="62" y="403"/>
                              </a:lnTo>
                              <a:lnTo>
                                <a:pt x="62" y="403"/>
                              </a:lnTo>
                              <a:lnTo>
                                <a:pt x="31" y="403"/>
                              </a:lnTo>
                              <a:cubicBezTo>
                                <a:pt x="0" y="403"/>
                                <a:pt x="0" y="403"/>
                                <a:pt x="0" y="403"/>
                              </a:cubicBezTo>
                              <a:cubicBezTo>
                                <a:pt x="31" y="434"/>
                                <a:pt x="31" y="434"/>
                                <a:pt x="31" y="434"/>
                              </a:cubicBezTo>
                              <a:cubicBezTo>
                                <a:pt x="31" y="496"/>
                                <a:pt x="31" y="496"/>
                                <a:pt x="31" y="496"/>
                              </a:cubicBezTo>
                              <a:cubicBezTo>
                                <a:pt x="62" y="465"/>
                                <a:pt x="62" y="465"/>
                                <a:pt x="62" y="465"/>
                              </a:cubicBezTo>
                              <a:lnTo>
                                <a:pt x="62" y="496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16" name="Freeform 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801329" y="3534301"/>
                          <a:ext cx="10771" cy="1540"/>
                        </a:xfrm>
                        <a:custGeom>
                          <a:avLst/>
                          <a:gdLst>
                            <a:gd name="T0" fmla="*/ 32 w 33"/>
                            <a:gd name="T1" fmla="*/ 0 h 1"/>
                            <a:gd name="T2" fmla="*/ 32 w 33"/>
                            <a:gd name="T3" fmla="*/ 0 h 1"/>
                            <a:gd name="T4" fmla="*/ 0 w 33"/>
                            <a:gd name="T5" fmla="*/ 0 h 1"/>
                            <a:gd name="T6" fmla="*/ 0 w 33"/>
                            <a:gd name="T7" fmla="*/ 0 h 1"/>
                            <a:gd name="T8" fmla="*/ 32 w 33"/>
                            <a:gd name="T9" fmla="*/ 0 h 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</a:cxnLst>
                          <a:rect l="0" t="0" r="r" b="b"/>
                          <a:pathLst>
                            <a:path w="33" h="1">
                              <a:moveTo>
                                <a:pt x="32" y="0"/>
                              </a:moveTo>
                              <a:lnTo>
                                <a:pt x="32" y="0"/>
                              </a:lnTo>
                              <a:cubicBezTo>
                                <a:pt x="0" y="0"/>
                                <a:pt x="0" y="0"/>
                                <a:pt x="0" y="0"/>
                              </a:cubicBezTo>
                              <a:lnTo>
                                <a:pt x="0" y="0"/>
                              </a:lnTo>
                              <a:cubicBezTo>
                                <a:pt x="32" y="0"/>
                                <a:pt x="32" y="0"/>
                                <a:pt x="32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17" name="Freeform 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616683" y="3047941"/>
                          <a:ext cx="281585" cy="238563"/>
                        </a:xfrm>
                        <a:custGeom>
                          <a:avLst/>
                          <a:gdLst>
                            <a:gd name="T0" fmla="*/ 341 w 806"/>
                            <a:gd name="T1" fmla="*/ 588 h 683"/>
                            <a:gd name="T2" fmla="*/ 341 w 806"/>
                            <a:gd name="T3" fmla="*/ 619 h 683"/>
                            <a:gd name="T4" fmla="*/ 403 w 806"/>
                            <a:gd name="T5" fmla="*/ 619 h 683"/>
                            <a:gd name="T6" fmla="*/ 403 w 806"/>
                            <a:gd name="T7" fmla="*/ 619 h 683"/>
                            <a:gd name="T8" fmla="*/ 435 w 806"/>
                            <a:gd name="T9" fmla="*/ 619 h 683"/>
                            <a:gd name="T10" fmla="*/ 465 w 806"/>
                            <a:gd name="T11" fmla="*/ 650 h 683"/>
                            <a:gd name="T12" fmla="*/ 496 w 806"/>
                            <a:gd name="T13" fmla="*/ 619 h 683"/>
                            <a:gd name="T14" fmla="*/ 527 w 806"/>
                            <a:gd name="T15" fmla="*/ 588 h 683"/>
                            <a:gd name="T16" fmla="*/ 619 w 806"/>
                            <a:gd name="T17" fmla="*/ 619 h 683"/>
                            <a:gd name="T18" fmla="*/ 619 w 806"/>
                            <a:gd name="T19" fmla="*/ 619 h 683"/>
                            <a:gd name="T20" fmla="*/ 650 w 806"/>
                            <a:gd name="T21" fmla="*/ 588 h 683"/>
                            <a:gd name="T22" fmla="*/ 681 w 806"/>
                            <a:gd name="T23" fmla="*/ 588 h 683"/>
                            <a:gd name="T24" fmla="*/ 681 w 806"/>
                            <a:gd name="T25" fmla="*/ 558 h 683"/>
                            <a:gd name="T26" fmla="*/ 681 w 806"/>
                            <a:gd name="T27" fmla="*/ 526 h 683"/>
                            <a:gd name="T28" fmla="*/ 743 w 806"/>
                            <a:gd name="T29" fmla="*/ 465 h 683"/>
                            <a:gd name="T30" fmla="*/ 774 w 806"/>
                            <a:gd name="T31" fmla="*/ 403 h 683"/>
                            <a:gd name="T32" fmla="*/ 805 w 806"/>
                            <a:gd name="T33" fmla="*/ 372 h 683"/>
                            <a:gd name="T34" fmla="*/ 805 w 806"/>
                            <a:gd name="T35" fmla="*/ 187 h 683"/>
                            <a:gd name="T36" fmla="*/ 774 w 806"/>
                            <a:gd name="T37" fmla="*/ 155 h 683"/>
                            <a:gd name="T38" fmla="*/ 774 w 806"/>
                            <a:gd name="T39" fmla="*/ 93 h 683"/>
                            <a:gd name="T40" fmla="*/ 774 w 806"/>
                            <a:gd name="T41" fmla="*/ 93 h 683"/>
                            <a:gd name="T42" fmla="*/ 743 w 806"/>
                            <a:gd name="T43" fmla="*/ 63 h 683"/>
                            <a:gd name="T44" fmla="*/ 743 w 806"/>
                            <a:gd name="T45" fmla="*/ 63 h 683"/>
                            <a:gd name="T46" fmla="*/ 681 w 806"/>
                            <a:gd name="T47" fmla="*/ 31 h 683"/>
                            <a:gd name="T48" fmla="*/ 619 w 806"/>
                            <a:gd name="T49" fmla="*/ 0 h 683"/>
                            <a:gd name="T50" fmla="*/ 559 w 806"/>
                            <a:gd name="T51" fmla="*/ 63 h 683"/>
                            <a:gd name="T52" fmla="*/ 341 w 806"/>
                            <a:gd name="T53" fmla="*/ 217 h 683"/>
                            <a:gd name="T54" fmla="*/ 279 w 806"/>
                            <a:gd name="T55" fmla="*/ 279 h 683"/>
                            <a:gd name="T56" fmla="*/ 217 w 806"/>
                            <a:gd name="T57" fmla="*/ 372 h 683"/>
                            <a:gd name="T58" fmla="*/ 217 w 806"/>
                            <a:gd name="T59" fmla="*/ 403 h 683"/>
                            <a:gd name="T60" fmla="*/ 187 w 806"/>
                            <a:gd name="T61" fmla="*/ 496 h 683"/>
                            <a:gd name="T62" fmla="*/ 124 w 806"/>
                            <a:gd name="T63" fmla="*/ 526 h 683"/>
                            <a:gd name="T64" fmla="*/ 63 w 806"/>
                            <a:gd name="T65" fmla="*/ 526 h 683"/>
                            <a:gd name="T66" fmla="*/ 31 w 806"/>
                            <a:gd name="T67" fmla="*/ 526 h 683"/>
                            <a:gd name="T68" fmla="*/ 0 w 806"/>
                            <a:gd name="T69" fmla="*/ 558 h 683"/>
                            <a:gd name="T70" fmla="*/ 0 w 806"/>
                            <a:gd name="T71" fmla="*/ 558 h 683"/>
                            <a:gd name="T72" fmla="*/ 0 w 806"/>
                            <a:gd name="T73" fmla="*/ 588 h 683"/>
                            <a:gd name="T74" fmla="*/ 31 w 806"/>
                            <a:gd name="T75" fmla="*/ 619 h 683"/>
                            <a:gd name="T76" fmla="*/ 31 w 806"/>
                            <a:gd name="T77" fmla="*/ 650 h 683"/>
                            <a:gd name="T78" fmla="*/ 31 w 806"/>
                            <a:gd name="T79" fmla="*/ 650 h 683"/>
                            <a:gd name="T80" fmla="*/ 63 w 806"/>
                            <a:gd name="T81" fmla="*/ 650 h 683"/>
                            <a:gd name="T82" fmla="*/ 93 w 806"/>
                            <a:gd name="T83" fmla="*/ 650 h 683"/>
                            <a:gd name="T84" fmla="*/ 93 w 806"/>
                            <a:gd name="T85" fmla="*/ 682 h 683"/>
                            <a:gd name="T86" fmla="*/ 124 w 806"/>
                            <a:gd name="T87" fmla="*/ 650 h 683"/>
                            <a:gd name="T88" fmla="*/ 155 w 806"/>
                            <a:gd name="T89" fmla="*/ 650 h 683"/>
                            <a:gd name="T90" fmla="*/ 155 w 806"/>
                            <a:gd name="T91" fmla="*/ 650 h 683"/>
                            <a:gd name="T92" fmla="*/ 187 w 806"/>
                            <a:gd name="T93" fmla="*/ 588 h 683"/>
                            <a:gd name="T94" fmla="*/ 248 w 806"/>
                            <a:gd name="T95" fmla="*/ 588 h 683"/>
                            <a:gd name="T96" fmla="*/ 279 w 806"/>
                            <a:gd name="T97" fmla="*/ 588 h 683"/>
                            <a:gd name="T98" fmla="*/ 279 w 806"/>
                            <a:gd name="T99" fmla="*/ 588 h 683"/>
                            <a:gd name="T100" fmla="*/ 311 w 806"/>
                            <a:gd name="T101" fmla="*/ 588 h 68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</a:cxnLst>
                          <a:rect l="0" t="0" r="r" b="b"/>
                          <a:pathLst>
                            <a:path w="806" h="683">
                              <a:moveTo>
                                <a:pt x="341" y="588"/>
                              </a:moveTo>
                              <a:lnTo>
                                <a:pt x="341" y="588"/>
                              </a:lnTo>
                              <a:lnTo>
                                <a:pt x="341" y="619"/>
                              </a:lnTo>
                              <a:lnTo>
                                <a:pt x="341" y="619"/>
                              </a:lnTo>
                              <a:lnTo>
                                <a:pt x="341" y="619"/>
                              </a:lnTo>
                              <a:cubicBezTo>
                                <a:pt x="372" y="619"/>
                                <a:pt x="372" y="619"/>
                                <a:pt x="403" y="619"/>
                              </a:cubicBezTo>
                              <a:lnTo>
                                <a:pt x="403" y="619"/>
                              </a:lnTo>
                              <a:lnTo>
                                <a:pt x="403" y="619"/>
                              </a:lnTo>
                              <a:cubicBezTo>
                                <a:pt x="403" y="619"/>
                                <a:pt x="403" y="619"/>
                                <a:pt x="435" y="619"/>
                              </a:cubicBezTo>
                              <a:lnTo>
                                <a:pt x="435" y="619"/>
                              </a:lnTo>
                              <a:cubicBezTo>
                                <a:pt x="435" y="650"/>
                                <a:pt x="465" y="650"/>
                                <a:pt x="465" y="650"/>
                              </a:cubicBezTo>
                              <a:lnTo>
                                <a:pt x="465" y="650"/>
                              </a:lnTo>
                              <a:cubicBezTo>
                                <a:pt x="465" y="650"/>
                                <a:pt x="496" y="650"/>
                                <a:pt x="496" y="619"/>
                              </a:cubicBezTo>
                              <a:lnTo>
                                <a:pt x="496" y="619"/>
                              </a:lnTo>
                              <a:cubicBezTo>
                                <a:pt x="496" y="619"/>
                                <a:pt x="496" y="619"/>
                                <a:pt x="527" y="619"/>
                              </a:cubicBezTo>
                              <a:cubicBezTo>
                                <a:pt x="527" y="619"/>
                                <a:pt x="527" y="619"/>
                                <a:pt x="527" y="588"/>
                              </a:cubicBezTo>
                              <a:cubicBezTo>
                                <a:pt x="559" y="588"/>
                                <a:pt x="558" y="588"/>
                                <a:pt x="588" y="588"/>
                              </a:cubicBezTo>
                              <a:lnTo>
                                <a:pt x="619" y="619"/>
                              </a:lnTo>
                              <a:lnTo>
                                <a:pt x="619" y="619"/>
                              </a:lnTo>
                              <a:lnTo>
                                <a:pt x="619" y="619"/>
                              </a:lnTo>
                              <a:lnTo>
                                <a:pt x="619" y="619"/>
                              </a:lnTo>
                              <a:cubicBezTo>
                                <a:pt x="619" y="619"/>
                                <a:pt x="650" y="619"/>
                                <a:pt x="650" y="588"/>
                              </a:cubicBezTo>
                              <a:lnTo>
                                <a:pt x="681" y="588"/>
                              </a:lnTo>
                              <a:lnTo>
                                <a:pt x="681" y="588"/>
                              </a:lnTo>
                              <a:lnTo>
                                <a:pt x="681" y="558"/>
                              </a:lnTo>
                              <a:lnTo>
                                <a:pt x="681" y="558"/>
                              </a:lnTo>
                              <a:cubicBezTo>
                                <a:pt x="681" y="496"/>
                                <a:pt x="681" y="496"/>
                                <a:pt x="681" y="496"/>
                              </a:cubicBezTo>
                              <a:cubicBezTo>
                                <a:pt x="681" y="526"/>
                                <a:pt x="681" y="526"/>
                                <a:pt x="681" y="526"/>
                              </a:cubicBezTo>
                              <a:cubicBezTo>
                                <a:pt x="681" y="496"/>
                                <a:pt x="712" y="465"/>
                                <a:pt x="743" y="465"/>
                              </a:cubicBezTo>
                              <a:lnTo>
                                <a:pt x="743" y="465"/>
                              </a:lnTo>
                              <a:cubicBezTo>
                                <a:pt x="743" y="435"/>
                                <a:pt x="774" y="435"/>
                                <a:pt x="774" y="435"/>
                              </a:cubicBezTo>
                              <a:lnTo>
                                <a:pt x="774" y="403"/>
                              </a:lnTo>
                              <a:lnTo>
                                <a:pt x="774" y="403"/>
                              </a:lnTo>
                              <a:cubicBezTo>
                                <a:pt x="774" y="403"/>
                                <a:pt x="805" y="403"/>
                                <a:pt x="805" y="372"/>
                              </a:cubicBezTo>
                              <a:cubicBezTo>
                                <a:pt x="805" y="341"/>
                                <a:pt x="805" y="311"/>
                                <a:pt x="805" y="248"/>
                              </a:cubicBezTo>
                              <a:cubicBezTo>
                                <a:pt x="805" y="217"/>
                                <a:pt x="805" y="217"/>
                                <a:pt x="805" y="187"/>
                              </a:cubicBezTo>
                              <a:lnTo>
                                <a:pt x="774" y="155"/>
                              </a:lnTo>
                              <a:lnTo>
                                <a:pt x="774" y="155"/>
                              </a:lnTo>
                              <a:cubicBezTo>
                                <a:pt x="774" y="124"/>
                                <a:pt x="774" y="124"/>
                                <a:pt x="774" y="93"/>
                              </a:cubicBezTo>
                              <a:lnTo>
                                <a:pt x="774" y="93"/>
                              </a:lnTo>
                              <a:lnTo>
                                <a:pt x="774" y="93"/>
                              </a:lnTo>
                              <a:lnTo>
                                <a:pt x="774" y="93"/>
                              </a:lnTo>
                              <a:cubicBezTo>
                                <a:pt x="774" y="93"/>
                                <a:pt x="774" y="93"/>
                                <a:pt x="774" y="63"/>
                              </a:cubicBezTo>
                              <a:cubicBezTo>
                                <a:pt x="743" y="63"/>
                                <a:pt x="743" y="63"/>
                                <a:pt x="743" y="63"/>
                              </a:cubicBezTo>
                              <a:lnTo>
                                <a:pt x="743" y="63"/>
                              </a:lnTo>
                              <a:lnTo>
                                <a:pt x="743" y="63"/>
                              </a:lnTo>
                              <a:cubicBezTo>
                                <a:pt x="712" y="63"/>
                                <a:pt x="712" y="63"/>
                                <a:pt x="712" y="63"/>
                              </a:cubicBezTo>
                              <a:lnTo>
                                <a:pt x="681" y="31"/>
                              </a:lnTo>
                              <a:cubicBezTo>
                                <a:pt x="681" y="31"/>
                                <a:pt x="650" y="31"/>
                                <a:pt x="650" y="0"/>
                              </a:cubicBezTo>
                              <a:lnTo>
                                <a:pt x="619" y="0"/>
                              </a:lnTo>
                              <a:cubicBezTo>
                                <a:pt x="559" y="63"/>
                                <a:pt x="559" y="63"/>
                                <a:pt x="559" y="63"/>
                              </a:cubicBezTo>
                              <a:lnTo>
                                <a:pt x="559" y="63"/>
                              </a:lnTo>
                              <a:cubicBezTo>
                                <a:pt x="527" y="63"/>
                                <a:pt x="403" y="155"/>
                                <a:pt x="403" y="155"/>
                              </a:cubicBezTo>
                              <a:cubicBezTo>
                                <a:pt x="372" y="187"/>
                                <a:pt x="372" y="187"/>
                                <a:pt x="341" y="217"/>
                              </a:cubicBezTo>
                              <a:lnTo>
                                <a:pt x="341" y="217"/>
                              </a:lnTo>
                              <a:cubicBezTo>
                                <a:pt x="311" y="248"/>
                                <a:pt x="279" y="279"/>
                                <a:pt x="279" y="279"/>
                              </a:cubicBezTo>
                              <a:cubicBezTo>
                                <a:pt x="248" y="279"/>
                                <a:pt x="217" y="279"/>
                                <a:pt x="217" y="279"/>
                              </a:cubicBezTo>
                              <a:cubicBezTo>
                                <a:pt x="217" y="311"/>
                                <a:pt x="217" y="341"/>
                                <a:pt x="217" y="372"/>
                              </a:cubicBezTo>
                              <a:lnTo>
                                <a:pt x="217" y="403"/>
                              </a:lnTo>
                              <a:lnTo>
                                <a:pt x="217" y="403"/>
                              </a:lnTo>
                              <a:cubicBezTo>
                                <a:pt x="187" y="465"/>
                                <a:pt x="187" y="496"/>
                                <a:pt x="187" y="496"/>
                              </a:cubicBezTo>
                              <a:lnTo>
                                <a:pt x="187" y="496"/>
                              </a:lnTo>
                              <a:cubicBezTo>
                                <a:pt x="155" y="526"/>
                                <a:pt x="155" y="526"/>
                                <a:pt x="124" y="526"/>
                              </a:cubicBezTo>
                              <a:lnTo>
                                <a:pt x="124" y="526"/>
                              </a:lnTo>
                              <a:cubicBezTo>
                                <a:pt x="124" y="526"/>
                                <a:pt x="124" y="526"/>
                                <a:pt x="93" y="526"/>
                              </a:cubicBezTo>
                              <a:cubicBezTo>
                                <a:pt x="93" y="526"/>
                                <a:pt x="93" y="526"/>
                                <a:pt x="63" y="526"/>
                              </a:cubicBezTo>
                              <a:lnTo>
                                <a:pt x="63" y="526"/>
                              </a:lnTo>
                              <a:lnTo>
                                <a:pt x="31" y="526"/>
                              </a:lnTo>
                              <a:cubicBezTo>
                                <a:pt x="31" y="526"/>
                                <a:pt x="31" y="526"/>
                                <a:pt x="31" y="558"/>
                              </a:cubicBezTo>
                              <a:cubicBezTo>
                                <a:pt x="31" y="558"/>
                                <a:pt x="31" y="558"/>
                                <a:pt x="0" y="558"/>
                              </a:cubicBezTo>
                              <a:lnTo>
                                <a:pt x="0" y="558"/>
                              </a:lnTo>
                              <a:lnTo>
                                <a:pt x="0" y="558"/>
                              </a:lnTo>
                              <a:lnTo>
                                <a:pt x="0" y="588"/>
                              </a:lnTo>
                              <a:lnTo>
                                <a:pt x="0" y="588"/>
                              </a:lnTo>
                              <a:lnTo>
                                <a:pt x="31" y="588"/>
                              </a:lnTo>
                              <a:lnTo>
                                <a:pt x="31" y="619"/>
                              </a:lnTo>
                              <a:lnTo>
                                <a:pt x="31" y="619"/>
                              </a:lnTo>
                              <a:cubicBezTo>
                                <a:pt x="31" y="619"/>
                                <a:pt x="31" y="619"/>
                                <a:pt x="31" y="650"/>
                              </a:cubicBezTo>
                              <a:lnTo>
                                <a:pt x="31" y="650"/>
                              </a:lnTo>
                              <a:lnTo>
                                <a:pt x="31" y="650"/>
                              </a:lnTo>
                              <a:lnTo>
                                <a:pt x="31" y="650"/>
                              </a:lnTo>
                              <a:cubicBezTo>
                                <a:pt x="63" y="650"/>
                                <a:pt x="63" y="650"/>
                                <a:pt x="63" y="650"/>
                              </a:cubicBezTo>
                              <a:lnTo>
                                <a:pt x="63" y="650"/>
                              </a:lnTo>
                              <a:cubicBezTo>
                                <a:pt x="93" y="650"/>
                                <a:pt x="93" y="650"/>
                                <a:pt x="93" y="650"/>
                              </a:cubicBezTo>
                              <a:cubicBezTo>
                                <a:pt x="93" y="650"/>
                                <a:pt x="93" y="650"/>
                                <a:pt x="93" y="682"/>
                              </a:cubicBezTo>
                              <a:lnTo>
                                <a:pt x="93" y="682"/>
                              </a:lnTo>
                              <a:lnTo>
                                <a:pt x="124" y="650"/>
                              </a:lnTo>
                              <a:lnTo>
                                <a:pt x="124" y="650"/>
                              </a:lnTo>
                              <a:lnTo>
                                <a:pt x="124" y="682"/>
                              </a:lnTo>
                              <a:cubicBezTo>
                                <a:pt x="155" y="650"/>
                                <a:pt x="155" y="650"/>
                                <a:pt x="155" y="650"/>
                              </a:cubicBezTo>
                              <a:lnTo>
                                <a:pt x="155" y="650"/>
                              </a:lnTo>
                              <a:lnTo>
                                <a:pt x="155" y="650"/>
                              </a:lnTo>
                              <a:cubicBezTo>
                                <a:pt x="155" y="619"/>
                                <a:pt x="187" y="588"/>
                                <a:pt x="187" y="588"/>
                              </a:cubicBezTo>
                              <a:lnTo>
                                <a:pt x="187" y="588"/>
                              </a:lnTo>
                              <a:cubicBezTo>
                                <a:pt x="217" y="588"/>
                                <a:pt x="217" y="588"/>
                                <a:pt x="248" y="588"/>
                              </a:cubicBezTo>
                              <a:lnTo>
                                <a:pt x="248" y="588"/>
                              </a:lnTo>
                              <a:cubicBezTo>
                                <a:pt x="248" y="588"/>
                                <a:pt x="248" y="588"/>
                                <a:pt x="279" y="588"/>
                              </a:cubicBezTo>
                              <a:lnTo>
                                <a:pt x="279" y="588"/>
                              </a:lnTo>
                              <a:lnTo>
                                <a:pt x="279" y="588"/>
                              </a:lnTo>
                              <a:lnTo>
                                <a:pt x="279" y="588"/>
                              </a:lnTo>
                              <a:lnTo>
                                <a:pt x="279" y="588"/>
                              </a:lnTo>
                              <a:cubicBezTo>
                                <a:pt x="311" y="588"/>
                                <a:pt x="311" y="588"/>
                                <a:pt x="311" y="588"/>
                              </a:cubicBezTo>
                              <a:cubicBezTo>
                                <a:pt x="311" y="588"/>
                                <a:pt x="311" y="588"/>
                                <a:pt x="341" y="588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18" name="Freeform 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1244" y="2972526"/>
                          <a:ext cx="206187" cy="249336"/>
                        </a:xfrm>
                        <a:custGeom>
                          <a:avLst/>
                          <a:gdLst>
                            <a:gd name="T0" fmla="*/ 32 w 590"/>
                            <a:gd name="T1" fmla="*/ 404 h 714"/>
                            <a:gd name="T2" fmla="*/ 32 w 590"/>
                            <a:gd name="T3" fmla="*/ 404 h 714"/>
                            <a:gd name="T4" fmla="*/ 32 w 590"/>
                            <a:gd name="T5" fmla="*/ 434 h 714"/>
                            <a:gd name="T6" fmla="*/ 32 w 590"/>
                            <a:gd name="T7" fmla="*/ 496 h 714"/>
                            <a:gd name="T8" fmla="*/ 62 w 590"/>
                            <a:gd name="T9" fmla="*/ 528 h 714"/>
                            <a:gd name="T10" fmla="*/ 32 w 590"/>
                            <a:gd name="T11" fmla="*/ 620 h 714"/>
                            <a:gd name="T12" fmla="*/ 32 w 590"/>
                            <a:gd name="T13" fmla="*/ 620 h 714"/>
                            <a:gd name="T14" fmla="*/ 62 w 590"/>
                            <a:gd name="T15" fmla="*/ 620 h 714"/>
                            <a:gd name="T16" fmla="*/ 93 w 590"/>
                            <a:gd name="T17" fmla="*/ 620 h 714"/>
                            <a:gd name="T18" fmla="*/ 156 w 590"/>
                            <a:gd name="T19" fmla="*/ 620 h 714"/>
                            <a:gd name="T20" fmla="*/ 156 w 590"/>
                            <a:gd name="T21" fmla="*/ 652 h 714"/>
                            <a:gd name="T22" fmla="*/ 156 w 590"/>
                            <a:gd name="T23" fmla="*/ 652 h 714"/>
                            <a:gd name="T24" fmla="*/ 186 w 590"/>
                            <a:gd name="T25" fmla="*/ 682 h 714"/>
                            <a:gd name="T26" fmla="*/ 248 w 590"/>
                            <a:gd name="T27" fmla="*/ 713 h 714"/>
                            <a:gd name="T28" fmla="*/ 248 w 590"/>
                            <a:gd name="T29" fmla="*/ 682 h 714"/>
                            <a:gd name="T30" fmla="*/ 280 w 590"/>
                            <a:gd name="T31" fmla="*/ 682 h 714"/>
                            <a:gd name="T32" fmla="*/ 280 w 590"/>
                            <a:gd name="T33" fmla="*/ 682 h 714"/>
                            <a:gd name="T34" fmla="*/ 310 w 590"/>
                            <a:gd name="T35" fmla="*/ 682 h 714"/>
                            <a:gd name="T36" fmla="*/ 310 w 590"/>
                            <a:gd name="T37" fmla="*/ 682 h 714"/>
                            <a:gd name="T38" fmla="*/ 310 w 590"/>
                            <a:gd name="T39" fmla="*/ 682 h 714"/>
                            <a:gd name="T40" fmla="*/ 341 w 590"/>
                            <a:gd name="T41" fmla="*/ 682 h 714"/>
                            <a:gd name="T42" fmla="*/ 341 w 590"/>
                            <a:gd name="T43" fmla="*/ 682 h 714"/>
                            <a:gd name="T44" fmla="*/ 372 w 590"/>
                            <a:gd name="T45" fmla="*/ 682 h 714"/>
                            <a:gd name="T46" fmla="*/ 372 w 590"/>
                            <a:gd name="T47" fmla="*/ 682 h 714"/>
                            <a:gd name="T48" fmla="*/ 372 w 590"/>
                            <a:gd name="T49" fmla="*/ 682 h 714"/>
                            <a:gd name="T50" fmla="*/ 372 w 590"/>
                            <a:gd name="T51" fmla="*/ 682 h 714"/>
                            <a:gd name="T52" fmla="*/ 404 w 590"/>
                            <a:gd name="T53" fmla="*/ 682 h 714"/>
                            <a:gd name="T54" fmla="*/ 404 w 590"/>
                            <a:gd name="T55" fmla="*/ 682 h 714"/>
                            <a:gd name="T56" fmla="*/ 404 w 590"/>
                            <a:gd name="T57" fmla="*/ 682 h 714"/>
                            <a:gd name="T58" fmla="*/ 434 w 590"/>
                            <a:gd name="T59" fmla="*/ 682 h 714"/>
                            <a:gd name="T60" fmla="*/ 434 w 590"/>
                            <a:gd name="T61" fmla="*/ 682 h 714"/>
                            <a:gd name="T62" fmla="*/ 434 w 590"/>
                            <a:gd name="T63" fmla="*/ 682 h 714"/>
                            <a:gd name="T64" fmla="*/ 434 w 590"/>
                            <a:gd name="T65" fmla="*/ 682 h 714"/>
                            <a:gd name="T66" fmla="*/ 434 w 590"/>
                            <a:gd name="T67" fmla="*/ 682 h 714"/>
                            <a:gd name="T68" fmla="*/ 589 w 590"/>
                            <a:gd name="T69" fmla="*/ 682 h 714"/>
                            <a:gd name="T70" fmla="*/ 589 w 590"/>
                            <a:gd name="T71" fmla="*/ 682 h 714"/>
                            <a:gd name="T72" fmla="*/ 589 w 590"/>
                            <a:gd name="T73" fmla="*/ 652 h 714"/>
                            <a:gd name="T74" fmla="*/ 528 w 590"/>
                            <a:gd name="T75" fmla="*/ 63 h 714"/>
                            <a:gd name="T76" fmla="*/ 558 w 590"/>
                            <a:gd name="T77" fmla="*/ 63 h 714"/>
                            <a:gd name="T78" fmla="*/ 465 w 590"/>
                            <a:gd name="T79" fmla="*/ 0 h 714"/>
                            <a:gd name="T80" fmla="*/ 465 w 590"/>
                            <a:gd name="T81" fmla="*/ 63 h 714"/>
                            <a:gd name="T82" fmla="*/ 280 w 590"/>
                            <a:gd name="T83" fmla="*/ 63 h 714"/>
                            <a:gd name="T84" fmla="*/ 280 w 590"/>
                            <a:gd name="T85" fmla="*/ 217 h 714"/>
                            <a:gd name="T86" fmla="*/ 248 w 590"/>
                            <a:gd name="T87" fmla="*/ 217 h 714"/>
                            <a:gd name="T88" fmla="*/ 248 w 590"/>
                            <a:gd name="T89" fmla="*/ 248 h 714"/>
                            <a:gd name="T90" fmla="*/ 217 w 590"/>
                            <a:gd name="T91" fmla="*/ 248 h 714"/>
                            <a:gd name="T92" fmla="*/ 217 w 590"/>
                            <a:gd name="T93" fmla="*/ 280 h 714"/>
                            <a:gd name="T94" fmla="*/ 217 w 590"/>
                            <a:gd name="T95" fmla="*/ 310 h 714"/>
                            <a:gd name="T96" fmla="*/ 217 w 590"/>
                            <a:gd name="T97" fmla="*/ 310 h 714"/>
                            <a:gd name="T98" fmla="*/ 217 w 590"/>
                            <a:gd name="T99" fmla="*/ 341 h 714"/>
                            <a:gd name="T100" fmla="*/ 217 w 590"/>
                            <a:gd name="T101" fmla="*/ 341 h 714"/>
                            <a:gd name="T102" fmla="*/ 217 w 590"/>
                            <a:gd name="T103" fmla="*/ 372 h 714"/>
                            <a:gd name="T104" fmla="*/ 0 w 590"/>
                            <a:gd name="T105" fmla="*/ 372 h 714"/>
                            <a:gd name="T106" fmla="*/ 32 w 590"/>
                            <a:gd name="T107" fmla="*/ 404 h 71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</a:cxnLst>
                          <a:rect l="0" t="0" r="r" b="b"/>
                          <a:pathLst>
                            <a:path w="590" h="714">
                              <a:moveTo>
                                <a:pt x="32" y="404"/>
                              </a:moveTo>
                              <a:lnTo>
                                <a:pt x="32" y="404"/>
                              </a:lnTo>
                              <a:cubicBezTo>
                                <a:pt x="32" y="404"/>
                                <a:pt x="32" y="404"/>
                                <a:pt x="32" y="434"/>
                              </a:cubicBezTo>
                              <a:cubicBezTo>
                                <a:pt x="32" y="434"/>
                                <a:pt x="32" y="465"/>
                                <a:pt x="32" y="496"/>
                              </a:cubicBezTo>
                              <a:cubicBezTo>
                                <a:pt x="32" y="496"/>
                                <a:pt x="32" y="528"/>
                                <a:pt x="62" y="528"/>
                              </a:cubicBezTo>
                              <a:cubicBezTo>
                                <a:pt x="62" y="589"/>
                                <a:pt x="32" y="589"/>
                                <a:pt x="32" y="620"/>
                              </a:cubicBezTo>
                              <a:lnTo>
                                <a:pt x="32" y="620"/>
                              </a:lnTo>
                              <a:cubicBezTo>
                                <a:pt x="62" y="620"/>
                                <a:pt x="62" y="620"/>
                                <a:pt x="62" y="620"/>
                              </a:cubicBezTo>
                              <a:cubicBezTo>
                                <a:pt x="93" y="620"/>
                                <a:pt x="93" y="620"/>
                                <a:pt x="93" y="620"/>
                              </a:cubicBezTo>
                              <a:cubicBezTo>
                                <a:pt x="124" y="620"/>
                                <a:pt x="124" y="620"/>
                                <a:pt x="156" y="620"/>
                              </a:cubicBezTo>
                              <a:cubicBezTo>
                                <a:pt x="156" y="652"/>
                                <a:pt x="156" y="652"/>
                                <a:pt x="156" y="652"/>
                              </a:cubicBezTo>
                              <a:lnTo>
                                <a:pt x="156" y="652"/>
                              </a:lnTo>
                              <a:cubicBezTo>
                                <a:pt x="186" y="652"/>
                                <a:pt x="186" y="652"/>
                                <a:pt x="186" y="682"/>
                              </a:cubicBezTo>
                              <a:cubicBezTo>
                                <a:pt x="186" y="682"/>
                                <a:pt x="217" y="713"/>
                                <a:pt x="248" y="713"/>
                              </a:cubicBezTo>
                              <a:cubicBezTo>
                                <a:pt x="248" y="713"/>
                                <a:pt x="248" y="713"/>
                                <a:pt x="248" y="682"/>
                              </a:cubicBezTo>
                              <a:lnTo>
                                <a:pt x="280" y="682"/>
                              </a:lnTo>
                              <a:lnTo>
                                <a:pt x="280" y="682"/>
                              </a:lnTo>
                              <a:lnTo>
                                <a:pt x="310" y="682"/>
                              </a:lnTo>
                              <a:lnTo>
                                <a:pt x="310" y="682"/>
                              </a:lnTo>
                              <a:lnTo>
                                <a:pt x="310" y="682"/>
                              </a:lnTo>
                              <a:lnTo>
                                <a:pt x="341" y="682"/>
                              </a:lnTo>
                              <a:lnTo>
                                <a:pt x="341" y="682"/>
                              </a:lnTo>
                              <a:cubicBezTo>
                                <a:pt x="341" y="682"/>
                                <a:pt x="341" y="682"/>
                                <a:pt x="372" y="682"/>
                              </a:cubicBezTo>
                              <a:lnTo>
                                <a:pt x="372" y="682"/>
                              </a:lnTo>
                              <a:lnTo>
                                <a:pt x="372" y="682"/>
                              </a:lnTo>
                              <a:lnTo>
                                <a:pt x="372" y="682"/>
                              </a:lnTo>
                              <a:cubicBezTo>
                                <a:pt x="372" y="682"/>
                                <a:pt x="372" y="682"/>
                                <a:pt x="404" y="682"/>
                              </a:cubicBezTo>
                              <a:lnTo>
                                <a:pt x="404" y="682"/>
                              </a:lnTo>
                              <a:lnTo>
                                <a:pt x="404" y="682"/>
                              </a:lnTo>
                              <a:lnTo>
                                <a:pt x="434" y="682"/>
                              </a:lnTo>
                              <a:lnTo>
                                <a:pt x="434" y="682"/>
                              </a:lnTo>
                              <a:lnTo>
                                <a:pt x="434" y="682"/>
                              </a:lnTo>
                              <a:lnTo>
                                <a:pt x="434" y="682"/>
                              </a:lnTo>
                              <a:lnTo>
                                <a:pt x="434" y="682"/>
                              </a:lnTo>
                              <a:cubicBezTo>
                                <a:pt x="589" y="682"/>
                                <a:pt x="589" y="682"/>
                                <a:pt x="589" y="682"/>
                              </a:cubicBezTo>
                              <a:lnTo>
                                <a:pt x="589" y="682"/>
                              </a:lnTo>
                              <a:cubicBezTo>
                                <a:pt x="589" y="652"/>
                                <a:pt x="589" y="652"/>
                                <a:pt x="589" y="652"/>
                              </a:cubicBezTo>
                              <a:cubicBezTo>
                                <a:pt x="528" y="63"/>
                                <a:pt x="528" y="63"/>
                                <a:pt x="528" y="63"/>
                              </a:cubicBezTo>
                              <a:cubicBezTo>
                                <a:pt x="558" y="63"/>
                                <a:pt x="558" y="63"/>
                                <a:pt x="558" y="63"/>
                              </a:cubicBezTo>
                              <a:cubicBezTo>
                                <a:pt x="465" y="0"/>
                                <a:pt x="465" y="0"/>
                                <a:pt x="465" y="0"/>
                              </a:cubicBezTo>
                              <a:cubicBezTo>
                                <a:pt x="465" y="63"/>
                                <a:pt x="465" y="63"/>
                                <a:pt x="465" y="63"/>
                              </a:cubicBezTo>
                              <a:cubicBezTo>
                                <a:pt x="280" y="63"/>
                                <a:pt x="280" y="63"/>
                                <a:pt x="280" y="63"/>
                              </a:cubicBezTo>
                              <a:cubicBezTo>
                                <a:pt x="280" y="217"/>
                                <a:pt x="280" y="217"/>
                                <a:pt x="280" y="217"/>
                              </a:cubicBezTo>
                              <a:cubicBezTo>
                                <a:pt x="248" y="217"/>
                                <a:pt x="248" y="217"/>
                                <a:pt x="248" y="217"/>
                              </a:cubicBezTo>
                              <a:cubicBezTo>
                                <a:pt x="248" y="217"/>
                                <a:pt x="248" y="217"/>
                                <a:pt x="248" y="248"/>
                              </a:cubicBezTo>
                              <a:cubicBezTo>
                                <a:pt x="217" y="248"/>
                                <a:pt x="217" y="248"/>
                                <a:pt x="217" y="248"/>
                              </a:cubicBezTo>
                              <a:lnTo>
                                <a:pt x="217" y="280"/>
                              </a:lnTo>
                              <a:lnTo>
                                <a:pt x="217" y="310"/>
                              </a:lnTo>
                              <a:lnTo>
                                <a:pt x="217" y="310"/>
                              </a:lnTo>
                              <a:cubicBezTo>
                                <a:pt x="217" y="341"/>
                                <a:pt x="217" y="341"/>
                                <a:pt x="217" y="341"/>
                              </a:cubicBezTo>
                              <a:lnTo>
                                <a:pt x="217" y="341"/>
                              </a:lnTo>
                              <a:cubicBezTo>
                                <a:pt x="217" y="372"/>
                                <a:pt x="217" y="372"/>
                                <a:pt x="217" y="372"/>
                              </a:cubicBezTo>
                              <a:cubicBezTo>
                                <a:pt x="0" y="372"/>
                                <a:pt x="0" y="372"/>
                                <a:pt x="0" y="372"/>
                              </a:cubicBezTo>
                              <a:cubicBezTo>
                                <a:pt x="32" y="372"/>
                                <a:pt x="32" y="372"/>
                                <a:pt x="32" y="404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19" name="Freeform 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627455" y="3308052"/>
                          <a:ext cx="32312" cy="109276"/>
                        </a:xfrm>
                        <a:custGeom>
                          <a:avLst/>
                          <a:gdLst>
                            <a:gd name="T0" fmla="*/ 62 w 94"/>
                            <a:gd name="T1" fmla="*/ 124 h 312"/>
                            <a:gd name="T2" fmla="*/ 62 w 94"/>
                            <a:gd name="T3" fmla="*/ 124 h 312"/>
                            <a:gd name="T4" fmla="*/ 93 w 94"/>
                            <a:gd name="T5" fmla="*/ 93 h 312"/>
                            <a:gd name="T6" fmla="*/ 93 w 94"/>
                            <a:gd name="T7" fmla="*/ 63 h 312"/>
                            <a:gd name="T8" fmla="*/ 93 w 94"/>
                            <a:gd name="T9" fmla="*/ 63 h 312"/>
                            <a:gd name="T10" fmla="*/ 93 w 94"/>
                            <a:gd name="T11" fmla="*/ 63 h 312"/>
                            <a:gd name="T12" fmla="*/ 93 w 94"/>
                            <a:gd name="T13" fmla="*/ 31 h 312"/>
                            <a:gd name="T14" fmla="*/ 93 w 94"/>
                            <a:gd name="T15" fmla="*/ 0 h 312"/>
                            <a:gd name="T16" fmla="*/ 93 w 94"/>
                            <a:gd name="T17" fmla="*/ 0 h 312"/>
                            <a:gd name="T18" fmla="*/ 93 w 94"/>
                            <a:gd name="T19" fmla="*/ 0 h 312"/>
                            <a:gd name="T20" fmla="*/ 93 w 94"/>
                            <a:gd name="T21" fmla="*/ 0 h 312"/>
                            <a:gd name="T22" fmla="*/ 93 w 94"/>
                            <a:gd name="T23" fmla="*/ 0 h 312"/>
                            <a:gd name="T24" fmla="*/ 93 w 94"/>
                            <a:gd name="T25" fmla="*/ 0 h 312"/>
                            <a:gd name="T26" fmla="*/ 62 w 94"/>
                            <a:gd name="T27" fmla="*/ 0 h 312"/>
                            <a:gd name="T28" fmla="*/ 62 w 94"/>
                            <a:gd name="T29" fmla="*/ 31 h 312"/>
                            <a:gd name="T30" fmla="*/ 0 w 94"/>
                            <a:gd name="T31" fmla="*/ 31 h 312"/>
                            <a:gd name="T32" fmla="*/ 0 w 94"/>
                            <a:gd name="T33" fmla="*/ 63 h 312"/>
                            <a:gd name="T34" fmla="*/ 0 w 94"/>
                            <a:gd name="T35" fmla="*/ 63 h 312"/>
                            <a:gd name="T36" fmla="*/ 0 w 94"/>
                            <a:gd name="T37" fmla="*/ 63 h 312"/>
                            <a:gd name="T38" fmla="*/ 0 w 94"/>
                            <a:gd name="T39" fmla="*/ 93 h 312"/>
                            <a:gd name="T40" fmla="*/ 32 w 94"/>
                            <a:gd name="T41" fmla="*/ 93 h 312"/>
                            <a:gd name="T42" fmla="*/ 32 w 94"/>
                            <a:gd name="T43" fmla="*/ 93 h 312"/>
                            <a:gd name="T44" fmla="*/ 32 w 94"/>
                            <a:gd name="T45" fmla="*/ 124 h 312"/>
                            <a:gd name="T46" fmla="*/ 32 w 94"/>
                            <a:gd name="T47" fmla="*/ 187 h 312"/>
                            <a:gd name="T48" fmla="*/ 32 w 94"/>
                            <a:gd name="T49" fmla="*/ 187 h 312"/>
                            <a:gd name="T50" fmla="*/ 32 w 94"/>
                            <a:gd name="T51" fmla="*/ 187 h 312"/>
                            <a:gd name="T52" fmla="*/ 32 w 94"/>
                            <a:gd name="T53" fmla="*/ 248 h 312"/>
                            <a:gd name="T54" fmla="*/ 32 w 94"/>
                            <a:gd name="T55" fmla="*/ 311 h 312"/>
                            <a:gd name="T56" fmla="*/ 32 w 94"/>
                            <a:gd name="T57" fmla="*/ 311 h 312"/>
                            <a:gd name="T58" fmla="*/ 32 w 94"/>
                            <a:gd name="T59" fmla="*/ 311 h 312"/>
                            <a:gd name="T60" fmla="*/ 62 w 94"/>
                            <a:gd name="T61" fmla="*/ 311 h 312"/>
                            <a:gd name="T62" fmla="*/ 62 w 94"/>
                            <a:gd name="T63" fmla="*/ 279 h 312"/>
                            <a:gd name="T64" fmla="*/ 62 w 94"/>
                            <a:gd name="T65" fmla="*/ 279 h 312"/>
                            <a:gd name="T66" fmla="*/ 62 w 94"/>
                            <a:gd name="T67" fmla="*/ 217 h 312"/>
                            <a:gd name="T68" fmla="*/ 62 w 94"/>
                            <a:gd name="T69" fmla="*/ 187 h 312"/>
                            <a:gd name="T70" fmla="*/ 62 w 94"/>
                            <a:gd name="T71" fmla="*/ 155 h 312"/>
                            <a:gd name="T72" fmla="*/ 62 w 94"/>
                            <a:gd name="T73" fmla="*/ 155 h 312"/>
                            <a:gd name="T74" fmla="*/ 62 w 94"/>
                            <a:gd name="T75" fmla="*/ 155 h 312"/>
                            <a:gd name="T76" fmla="*/ 62 w 94"/>
                            <a:gd name="T77" fmla="*/ 124 h 31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</a:cxnLst>
                          <a:rect l="0" t="0" r="r" b="b"/>
                          <a:pathLst>
                            <a:path w="94" h="312">
                              <a:moveTo>
                                <a:pt x="62" y="124"/>
                              </a:moveTo>
                              <a:lnTo>
                                <a:pt x="62" y="124"/>
                              </a:lnTo>
                              <a:cubicBezTo>
                                <a:pt x="93" y="124"/>
                                <a:pt x="93" y="93"/>
                                <a:pt x="93" y="93"/>
                              </a:cubicBezTo>
                              <a:cubicBezTo>
                                <a:pt x="93" y="93"/>
                                <a:pt x="93" y="93"/>
                                <a:pt x="93" y="63"/>
                              </a:cubicBezTo>
                              <a:lnTo>
                                <a:pt x="93" y="63"/>
                              </a:lnTo>
                              <a:lnTo>
                                <a:pt x="93" y="63"/>
                              </a:lnTo>
                              <a:cubicBezTo>
                                <a:pt x="93" y="31"/>
                                <a:pt x="93" y="31"/>
                                <a:pt x="93" y="31"/>
                              </a:cubicBez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cubicBezTo>
                                <a:pt x="62" y="0"/>
                                <a:pt x="62" y="0"/>
                                <a:pt x="62" y="0"/>
                              </a:cubicBezTo>
                              <a:cubicBezTo>
                                <a:pt x="62" y="31"/>
                                <a:pt x="62" y="31"/>
                                <a:pt x="62" y="31"/>
                              </a:cubicBezTo>
                              <a:cubicBezTo>
                                <a:pt x="0" y="31"/>
                                <a:pt x="0" y="31"/>
                                <a:pt x="0" y="31"/>
                              </a:cubicBezTo>
                              <a:cubicBezTo>
                                <a:pt x="0" y="63"/>
                                <a:pt x="0" y="63"/>
                                <a:pt x="0" y="63"/>
                              </a:cubicBezTo>
                              <a:lnTo>
                                <a:pt x="0" y="63"/>
                              </a:lnTo>
                              <a:lnTo>
                                <a:pt x="0" y="63"/>
                              </a:lnTo>
                              <a:lnTo>
                                <a:pt x="0" y="93"/>
                              </a:lnTo>
                              <a:cubicBezTo>
                                <a:pt x="32" y="93"/>
                                <a:pt x="32" y="93"/>
                                <a:pt x="32" y="93"/>
                              </a:cubicBezTo>
                              <a:lnTo>
                                <a:pt x="32" y="93"/>
                              </a:lnTo>
                              <a:lnTo>
                                <a:pt x="32" y="124"/>
                              </a:lnTo>
                              <a:cubicBezTo>
                                <a:pt x="32" y="124"/>
                                <a:pt x="32" y="155"/>
                                <a:pt x="32" y="187"/>
                              </a:cubicBezTo>
                              <a:lnTo>
                                <a:pt x="32" y="187"/>
                              </a:lnTo>
                              <a:lnTo>
                                <a:pt x="32" y="187"/>
                              </a:lnTo>
                              <a:cubicBezTo>
                                <a:pt x="32" y="187"/>
                                <a:pt x="32" y="217"/>
                                <a:pt x="32" y="248"/>
                              </a:cubicBezTo>
                              <a:cubicBezTo>
                                <a:pt x="32" y="279"/>
                                <a:pt x="32" y="279"/>
                                <a:pt x="32" y="311"/>
                              </a:cubicBezTo>
                              <a:lnTo>
                                <a:pt x="32" y="311"/>
                              </a:lnTo>
                              <a:lnTo>
                                <a:pt x="32" y="311"/>
                              </a:lnTo>
                              <a:lnTo>
                                <a:pt x="62" y="311"/>
                              </a:lnTo>
                              <a:cubicBezTo>
                                <a:pt x="62" y="311"/>
                                <a:pt x="62" y="311"/>
                                <a:pt x="62" y="279"/>
                              </a:cubicBezTo>
                              <a:lnTo>
                                <a:pt x="62" y="279"/>
                              </a:lnTo>
                              <a:cubicBezTo>
                                <a:pt x="62" y="248"/>
                                <a:pt x="62" y="248"/>
                                <a:pt x="62" y="217"/>
                              </a:cubicBezTo>
                              <a:cubicBezTo>
                                <a:pt x="62" y="187"/>
                                <a:pt x="62" y="187"/>
                                <a:pt x="62" y="187"/>
                              </a:cubicBezTo>
                              <a:lnTo>
                                <a:pt x="62" y="155"/>
                              </a:lnTo>
                              <a:lnTo>
                                <a:pt x="62" y="155"/>
                              </a:lnTo>
                              <a:lnTo>
                                <a:pt x="62" y="155"/>
                              </a:lnTo>
                              <a:cubicBezTo>
                                <a:pt x="62" y="124"/>
                                <a:pt x="62" y="124"/>
                                <a:pt x="62" y="124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20" name="Freeform 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379722" y="3015621"/>
                          <a:ext cx="292355" cy="313979"/>
                        </a:xfrm>
                        <a:custGeom>
                          <a:avLst/>
                          <a:gdLst>
                            <a:gd name="T0" fmla="*/ 185 w 837"/>
                            <a:gd name="T1" fmla="*/ 836 h 900"/>
                            <a:gd name="T2" fmla="*/ 185 w 837"/>
                            <a:gd name="T3" fmla="*/ 867 h 900"/>
                            <a:gd name="T4" fmla="*/ 185 w 837"/>
                            <a:gd name="T5" fmla="*/ 867 h 900"/>
                            <a:gd name="T6" fmla="*/ 216 w 837"/>
                            <a:gd name="T7" fmla="*/ 899 h 900"/>
                            <a:gd name="T8" fmla="*/ 248 w 837"/>
                            <a:gd name="T9" fmla="*/ 899 h 900"/>
                            <a:gd name="T10" fmla="*/ 248 w 837"/>
                            <a:gd name="T11" fmla="*/ 899 h 900"/>
                            <a:gd name="T12" fmla="*/ 278 w 837"/>
                            <a:gd name="T13" fmla="*/ 867 h 900"/>
                            <a:gd name="T14" fmla="*/ 309 w 837"/>
                            <a:gd name="T15" fmla="*/ 867 h 900"/>
                            <a:gd name="T16" fmla="*/ 309 w 837"/>
                            <a:gd name="T17" fmla="*/ 867 h 900"/>
                            <a:gd name="T18" fmla="*/ 309 w 837"/>
                            <a:gd name="T19" fmla="*/ 867 h 900"/>
                            <a:gd name="T20" fmla="*/ 309 w 837"/>
                            <a:gd name="T21" fmla="*/ 836 h 900"/>
                            <a:gd name="T22" fmla="*/ 309 w 837"/>
                            <a:gd name="T23" fmla="*/ 836 h 900"/>
                            <a:gd name="T24" fmla="*/ 309 w 837"/>
                            <a:gd name="T25" fmla="*/ 836 h 900"/>
                            <a:gd name="T26" fmla="*/ 371 w 837"/>
                            <a:gd name="T27" fmla="*/ 775 h 900"/>
                            <a:gd name="T28" fmla="*/ 371 w 837"/>
                            <a:gd name="T29" fmla="*/ 743 h 900"/>
                            <a:gd name="T30" fmla="*/ 402 w 837"/>
                            <a:gd name="T31" fmla="*/ 712 h 900"/>
                            <a:gd name="T32" fmla="*/ 433 w 837"/>
                            <a:gd name="T33" fmla="*/ 712 h 900"/>
                            <a:gd name="T34" fmla="*/ 464 w 837"/>
                            <a:gd name="T35" fmla="*/ 681 h 900"/>
                            <a:gd name="T36" fmla="*/ 464 w 837"/>
                            <a:gd name="T37" fmla="*/ 681 h 900"/>
                            <a:gd name="T38" fmla="*/ 464 w 837"/>
                            <a:gd name="T39" fmla="*/ 651 h 900"/>
                            <a:gd name="T40" fmla="*/ 496 w 837"/>
                            <a:gd name="T41" fmla="*/ 651 h 900"/>
                            <a:gd name="T42" fmla="*/ 526 w 837"/>
                            <a:gd name="T43" fmla="*/ 619 h 900"/>
                            <a:gd name="T44" fmla="*/ 557 w 837"/>
                            <a:gd name="T45" fmla="*/ 619 h 900"/>
                            <a:gd name="T46" fmla="*/ 650 w 837"/>
                            <a:gd name="T47" fmla="*/ 589 h 900"/>
                            <a:gd name="T48" fmla="*/ 650 w 837"/>
                            <a:gd name="T49" fmla="*/ 589 h 900"/>
                            <a:gd name="T50" fmla="*/ 681 w 837"/>
                            <a:gd name="T51" fmla="*/ 589 h 900"/>
                            <a:gd name="T52" fmla="*/ 712 w 837"/>
                            <a:gd name="T53" fmla="*/ 558 h 900"/>
                            <a:gd name="T54" fmla="*/ 744 w 837"/>
                            <a:gd name="T55" fmla="*/ 558 h 900"/>
                            <a:gd name="T56" fmla="*/ 805 w 837"/>
                            <a:gd name="T57" fmla="*/ 558 h 900"/>
                            <a:gd name="T58" fmla="*/ 836 w 837"/>
                            <a:gd name="T59" fmla="*/ 558 h 900"/>
                            <a:gd name="T60" fmla="*/ 836 w 837"/>
                            <a:gd name="T61" fmla="*/ 496 h 900"/>
                            <a:gd name="T62" fmla="*/ 836 w 837"/>
                            <a:gd name="T63" fmla="*/ 465 h 900"/>
                            <a:gd name="T64" fmla="*/ 805 w 837"/>
                            <a:gd name="T65" fmla="*/ 404 h 900"/>
                            <a:gd name="T66" fmla="*/ 774 w 837"/>
                            <a:gd name="T67" fmla="*/ 372 h 900"/>
                            <a:gd name="T68" fmla="*/ 774 w 837"/>
                            <a:gd name="T69" fmla="*/ 341 h 900"/>
                            <a:gd name="T70" fmla="*/ 744 w 837"/>
                            <a:gd name="T71" fmla="*/ 310 h 900"/>
                            <a:gd name="T72" fmla="*/ 681 w 837"/>
                            <a:gd name="T73" fmla="*/ 248 h 900"/>
                            <a:gd name="T74" fmla="*/ 309 w 837"/>
                            <a:gd name="T75" fmla="*/ 0 h 900"/>
                            <a:gd name="T76" fmla="*/ 371 w 837"/>
                            <a:gd name="T77" fmla="*/ 528 h 900"/>
                            <a:gd name="T78" fmla="*/ 154 w 837"/>
                            <a:gd name="T79" fmla="*/ 619 h 900"/>
                            <a:gd name="T80" fmla="*/ 154 w 837"/>
                            <a:gd name="T81" fmla="*/ 619 h 900"/>
                            <a:gd name="T82" fmla="*/ 92 w 837"/>
                            <a:gd name="T83" fmla="*/ 619 h 900"/>
                            <a:gd name="T84" fmla="*/ 61 w 837"/>
                            <a:gd name="T85" fmla="*/ 619 h 900"/>
                            <a:gd name="T86" fmla="*/ 30 w 837"/>
                            <a:gd name="T87" fmla="*/ 651 h 900"/>
                            <a:gd name="T88" fmla="*/ 0 w 837"/>
                            <a:gd name="T89" fmla="*/ 619 h 900"/>
                            <a:gd name="T90" fmla="*/ 0 w 837"/>
                            <a:gd name="T91" fmla="*/ 681 h 900"/>
                            <a:gd name="T92" fmla="*/ 0 w 837"/>
                            <a:gd name="T93" fmla="*/ 712 h 900"/>
                            <a:gd name="T94" fmla="*/ 0 w 837"/>
                            <a:gd name="T95" fmla="*/ 712 h 900"/>
                            <a:gd name="T96" fmla="*/ 30 w 837"/>
                            <a:gd name="T97" fmla="*/ 775 h 900"/>
                            <a:gd name="T98" fmla="*/ 30 w 837"/>
                            <a:gd name="T99" fmla="*/ 775 h 900"/>
                            <a:gd name="T100" fmla="*/ 30 w 837"/>
                            <a:gd name="T101" fmla="*/ 775 h 900"/>
                            <a:gd name="T102" fmla="*/ 30 w 837"/>
                            <a:gd name="T103" fmla="*/ 775 h 900"/>
                            <a:gd name="T104" fmla="*/ 30 w 837"/>
                            <a:gd name="T105" fmla="*/ 775 h 900"/>
                            <a:gd name="T106" fmla="*/ 61 w 837"/>
                            <a:gd name="T107" fmla="*/ 775 h 900"/>
                            <a:gd name="T108" fmla="*/ 92 w 837"/>
                            <a:gd name="T109" fmla="*/ 775 h 900"/>
                            <a:gd name="T110" fmla="*/ 92 w 837"/>
                            <a:gd name="T111" fmla="*/ 775 h 900"/>
                            <a:gd name="T112" fmla="*/ 124 w 837"/>
                            <a:gd name="T113" fmla="*/ 775 h 900"/>
                            <a:gd name="T114" fmla="*/ 124 w 837"/>
                            <a:gd name="T115" fmla="*/ 743 h 900"/>
                            <a:gd name="T116" fmla="*/ 154 w 837"/>
                            <a:gd name="T117" fmla="*/ 805 h 900"/>
                            <a:gd name="T118" fmla="*/ 154 w 837"/>
                            <a:gd name="T119" fmla="*/ 805 h 900"/>
                            <a:gd name="T120" fmla="*/ 185 w 837"/>
                            <a:gd name="T121" fmla="*/ 805 h 9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  <a:cxn ang="0">
                              <a:pos x="T112" y="T113"/>
                            </a:cxn>
                            <a:cxn ang="0">
                              <a:pos x="T114" y="T115"/>
                            </a:cxn>
                            <a:cxn ang="0">
                              <a:pos x="T116" y="T117"/>
                            </a:cxn>
                            <a:cxn ang="0">
                              <a:pos x="T118" y="T119"/>
                            </a:cxn>
                            <a:cxn ang="0">
                              <a:pos x="T120" y="T121"/>
                            </a:cxn>
                          </a:cxnLst>
                          <a:rect l="0" t="0" r="r" b="b"/>
                          <a:pathLst>
                            <a:path w="837" h="900">
                              <a:moveTo>
                                <a:pt x="185" y="836"/>
                              </a:moveTo>
                              <a:lnTo>
                                <a:pt x="185" y="836"/>
                              </a:lnTo>
                              <a:lnTo>
                                <a:pt x="185" y="867"/>
                              </a:lnTo>
                              <a:lnTo>
                                <a:pt x="185" y="867"/>
                              </a:lnTo>
                              <a:lnTo>
                                <a:pt x="185" y="867"/>
                              </a:lnTo>
                              <a:lnTo>
                                <a:pt x="185" y="867"/>
                              </a:lnTo>
                              <a:lnTo>
                                <a:pt x="185" y="899"/>
                              </a:lnTo>
                              <a:cubicBezTo>
                                <a:pt x="216" y="899"/>
                                <a:pt x="216" y="899"/>
                                <a:pt x="216" y="899"/>
                              </a:cubicBezTo>
                              <a:lnTo>
                                <a:pt x="248" y="899"/>
                              </a:lnTo>
                              <a:lnTo>
                                <a:pt x="248" y="899"/>
                              </a:lnTo>
                              <a:lnTo>
                                <a:pt x="248" y="899"/>
                              </a:lnTo>
                              <a:lnTo>
                                <a:pt x="248" y="899"/>
                              </a:lnTo>
                              <a:cubicBezTo>
                                <a:pt x="248" y="899"/>
                                <a:pt x="248" y="899"/>
                                <a:pt x="248" y="867"/>
                              </a:cubicBezTo>
                              <a:cubicBezTo>
                                <a:pt x="278" y="867"/>
                                <a:pt x="278" y="867"/>
                                <a:pt x="278" y="867"/>
                              </a:cubicBezTo>
                              <a:lnTo>
                                <a:pt x="278" y="867"/>
                              </a:lnTo>
                              <a:cubicBezTo>
                                <a:pt x="309" y="867"/>
                                <a:pt x="309" y="867"/>
                                <a:pt x="309" y="867"/>
                              </a:cubicBezTo>
                              <a:lnTo>
                                <a:pt x="309" y="867"/>
                              </a:lnTo>
                              <a:lnTo>
                                <a:pt x="309" y="867"/>
                              </a:lnTo>
                              <a:lnTo>
                                <a:pt x="309" y="867"/>
                              </a:lnTo>
                              <a:lnTo>
                                <a:pt x="309" y="867"/>
                              </a:lnTo>
                              <a:lnTo>
                                <a:pt x="309" y="867"/>
                              </a:lnTo>
                              <a:lnTo>
                                <a:pt x="309" y="836"/>
                              </a:lnTo>
                              <a:lnTo>
                                <a:pt x="309" y="836"/>
                              </a:lnTo>
                              <a:lnTo>
                                <a:pt x="309" y="836"/>
                              </a:lnTo>
                              <a:lnTo>
                                <a:pt x="309" y="836"/>
                              </a:lnTo>
                              <a:lnTo>
                                <a:pt x="309" y="836"/>
                              </a:lnTo>
                              <a:cubicBezTo>
                                <a:pt x="309" y="805"/>
                                <a:pt x="309" y="805"/>
                                <a:pt x="340" y="775"/>
                              </a:cubicBezTo>
                              <a:lnTo>
                                <a:pt x="371" y="775"/>
                              </a:lnTo>
                              <a:lnTo>
                                <a:pt x="371" y="775"/>
                              </a:lnTo>
                              <a:cubicBezTo>
                                <a:pt x="371" y="775"/>
                                <a:pt x="371" y="775"/>
                                <a:pt x="371" y="743"/>
                              </a:cubicBezTo>
                              <a:cubicBezTo>
                                <a:pt x="371" y="743"/>
                                <a:pt x="371" y="712"/>
                                <a:pt x="402" y="712"/>
                              </a:cubicBezTo>
                              <a:lnTo>
                                <a:pt x="402" y="712"/>
                              </a:lnTo>
                              <a:cubicBezTo>
                                <a:pt x="402" y="681"/>
                                <a:pt x="402" y="681"/>
                                <a:pt x="402" y="681"/>
                              </a:cubicBezTo>
                              <a:cubicBezTo>
                                <a:pt x="433" y="712"/>
                                <a:pt x="433" y="712"/>
                                <a:pt x="433" y="712"/>
                              </a:cubicBezTo>
                              <a:cubicBezTo>
                                <a:pt x="433" y="681"/>
                                <a:pt x="464" y="681"/>
                                <a:pt x="464" y="681"/>
                              </a:cubicBezTo>
                              <a:lnTo>
                                <a:pt x="464" y="681"/>
                              </a:lnTo>
                              <a:lnTo>
                                <a:pt x="464" y="681"/>
                              </a:lnTo>
                              <a:lnTo>
                                <a:pt x="464" y="681"/>
                              </a:lnTo>
                              <a:lnTo>
                                <a:pt x="464" y="681"/>
                              </a:lnTo>
                              <a:lnTo>
                                <a:pt x="464" y="651"/>
                              </a:lnTo>
                              <a:cubicBezTo>
                                <a:pt x="496" y="651"/>
                                <a:pt x="496" y="651"/>
                                <a:pt x="496" y="651"/>
                              </a:cubicBezTo>
                              <a:lnTo>
                                <a:pt x="496" y="651"/>
                              </a:lnTo>
                              <a:cubicBezTo>
                                <a:pt x="496" y="619"/>
                                <a:pt x="496" y="619"/>
                                <a:pt x="496" y="619"/>
                              </a:cubicBezTo>
                              <a:cubicBezTo>
                                <a:pt x="526" y="619"/>
                                <a:pt x="526" y="619"/>
                                <a:pt x="526" y="619"/>
                              </a:cubicBezTo>
                              <a:cubicBezTo>
                                <a:pt x="526" y="619"/>
                                <a:pt x="526" y="619"/>
                                <a:pt x="557" y="619"/>
                              </a:cubicBezTo>
                              <a:lnTo>
                                <a:pt x="557" y="619"/>
                              </a:lnTo>
                              <a:cubicBezTo>
                                <a:pt x="588" y="589"/>
                                <a:pt x="588" y="589"/>
                                <a:pt x="620" y="589"/>
                              </a:cubicBezTo>
                              <a:cubicBezTo>
                                <a:pt x="620" y="589"/>
                                <a:pt x="620" y="589"/>
                                <a:pt x="650" y="589"/>
                              </a:cubicBezTo>
                              <a:lnTo>
                                <a:pt x="650" y="589"/>
                              </a:lnTo>
                              <a:lnTo>
                                <a:pt x="650" y="589"/>
                              </a:lnTo>
                              <a:cubicBezTo>
                                <a:pt x="650" y="589"/>
                                <a:pt x="650" y="589"/>
                                <a:pt x="681" y="589"/>
                              </a:cubicBezTo>
                              <a:lnTo>
                                <a:pt x="681" y="589"/>
                              </a:lnTo>
                              <a:cubicBezTo>
                                <a:pt x="681" y="589"/>
                                <a:pt x="681" y="589"/>
                                <a:pt x="712" y="558"/>
                              </a:cubicBezTo>
                              <a:lnTo>
                                <a:pt x="712" y="558"/>
                              </a:lnTo>
                              <a:lnTo>
                                <a:pt x="744" y="558"/>
                              </a:lnTo>
                              <a:lnTo>
                                <a:pt x="744" y="558"/>
                              </a:lnTo>
                              <a:lnTo>
                                <a:pt x="774" y="558"/>
                              </a:lnTo>
                              <a:cubicBezTo>
                                <a:pt x="805" y="558"/>
                                <a:pt x="805" y="558"/>
                                <a:pt x="805" y="558"/>
                              </a:cubicBezTo>
                              <a:lnTo>
                                <a:pt x="805" y="558"/>
                              </a:lnTo>
                              <a:lnTo>
                                <a:pt x="836" y="558"/>
                              </a:lnTo>
                              <a:lnTo>
                                <a:pt x="836" y="558"/>
                              </a:lnTo>
                              <a:cubicBezTo>
                                <a:pt x="836" y="558"/>
                                <a:pt x="836" y="528"/>
                                <a:pt x="836" y="496"/>
                              </a:cubicBezTo>
                              <a:lnTo>
                                <a:pt x="836" y="496"/>
                              </a:lnTo>
                              <a:cubicBezTo>
                                <a:pt x="836" y="465"/>
                                <a:pt x="836" y="465"/>
                                <a:pt x="836" y="465"/>
                              </a:cubicBezTo>
                              <a:cubicBezTo>
                                <a:pt x="836" y="434"/>
                                <a:pt x="836" y="404"/>
                                <a:pt x="836" y="404"/>
                              </a:cubicBezTo>
                              <a:lnTo>
                                <a:pt x="805" y="404"/>
                              </a:lnTo>
                              <a:lnTo>
                                <a:pt x="805" y="404"/>
                              </a:lnTo>
                              <a:cubicBezTo>
                                <a:pt x="774" y="372"/>
                                <a:pt x="774" y="372"/>
                                <a:pt x="774" y="372"/>
                              </a:cubicBezTo>
                              <a:cubicBezTo>
                                <a:pt x="774" y="341"/>
                                <a:pt x="774" y="341"/>
                                <a:pt x="774" y="341"/>
                              </a:cubicBezTo>
                              <a:lnTo>
                                <a:pt x="774" y="341"/>
                              </a:lnTo>
                              <a:cubicBezTo>
                                <a:pt x="774" y="341"/>
                                <a:pt x="774" y="310"/>
                                <a:pt x="744" y="310"/>
                              </a:cubicBezTo>
                              <a:lnTo>
                                <a:pt x="744" y="310"/>
                              </a:lnTo>
                              <a:cubicBezTo>
                                <a:pt x="681" y="248"/>
                                <a:pt x="681" y="248"/>
                                <a:pt x="681" y="248"/>
                              </a:cubicBezTo>
                              <a:lnTo>
                                <a:pt x="681" y="248"/>
                              </a:lnTo>
                              <a:cubicBezTo>
                                <a:pt x="340" y="0"/>
                                <a:pt x="340" y="0"/>
                                <a:pt x="340" y="0"/>
                              </a:cubicBezTo>
                              <a:cubicBezTo>
                                <a:pt x="309" y="0"/>
                                <a:pt x="309" y="0"/>
                                <a:pt x="309" y="0"/>
                              </a:cubicBezTo>
                              <a:cubicBezTo>
                                <a:pt x="340" y="496"/>
                                <a:pt x="340" y="496"/>
                                <a:pt x="340" y="496"/>
                              </a:cubicBezTo>
                              <a:cubicBezTo>
                                <a:pt x="371" y="528"/>
                                <a:pt x="371" y="528"/>
                                <a:pt x="371" y="528"/>
                              </a:cubicBezTo>
                              <a:cubicBezTo>
                                <a:pt x="340" y="619"/>
                                <a:pt x="340" y="619"/>
                                <a:pt x="340" y="619"/>
                              </a:cubicBezTo>
                              <a:cubicBezTo>
                                <a:pt x="154" y="619"/>
                                <a:pt x="154" y="619"/>
                                <a:pt x="154" y="619"/>
                              </a:cubicBezTo>
                              <a:lnTo>
                                <a:pt x="154" y="619"/>
                              </a:lnTo>
                              <a:lnTo>
                                <a:pt x="154" y="619"/>
                              </a:lnTo>
                              <a:cubicBezTo>
                                <a:pt x="124" y="619"/>
                                <a:pt x="124" y="619"/>
                                <a:pt x="124" y="619"/>
                              </a:cubicBezTo>
                              <a:lnTo>
                                <a:pt x="92" y="619"/>
                              </a:lnTo>
                              <a:lnTo>
                                <a:pt x="92" y="619"/>
                              </a:lnTo>
                              <a:lnTo>
                                <a:pt x="61" y="619"/>
                              </a:lnTo>
                              <a:lnTo>
                                <a:pt x="61" y="619"/>
                              </a:lnTo>
                              <a:cubicBezTo>
                                <a:pt x="61" y="651"/>
                                <a:pt x="61" y="651"/>
                                <a:pt x="30" y="651"/>
                              </a:cubicBezTo>
                              <a:lnTo>
                                <a:pt x="30" y="651"/>
                              </a:lnTo>
                              <a:lnTo>
                                <a:pt x="0" y="619"/>
                              </a:lnTo>
                              <a:cubicBezTo>
                                <a:pt x="0" y="651"/>
                                <a:pt x="0" y="651"/>
                                <a:pt x="0" y="651"/>
                              </a:cubicBezTo>
                              <a:lnTo>
                                <a:pt x="0" y="681"/>
                              </a:lnTo>
                              <a:lnTo>
                                <a:pt x="0" y="681"/>
                              </a:lnTo>
                              <a:cubicBezTo>
                                <a:pt x="0" y="712"/>
                                <a:pt x="0" y="712"/>
                                <a:pt x="0" y="712"/>
                              </a:cubicBezTo>
                              <a:lnTo>
                                <a:pt x="0" y="712"/>
                              </a:lnTo>
                              <a:lnTo>
                                <a:pt x="0" y="712"/>
                              </a:lnTo>
                              <a:cubicBezTo>
                                <a:pt x="0" y="712"/>
                                <a:pt x="30" y="712"/>
                                <a:pt x="30" y="743"/>
                              </a:cubicBezTo>
                              <a:cubicBezTo>
                                <a:pt x="30" y="743"/>
                                <a:pt x="30" y="743"/>
                                <a:pt x="30" y="775"/>
                              </a:cubicBezTo>
                              <a:lnTo>
                                <a:pt x="30" y="775"/>
                              </a:lnTo>
                              <a:lnTo>
                                <a:pt x="30" y="775"/>
                              </a:lnTo>
                              <a:lnTo>
                                <a:pt x="30" y="775"/>
                              </a:lnTo>
                              <a:lnTo>
                                <a:pt x="30" y="775"/>
                              </a:lnTo>
                              <a:lnTo>
                                <a:pt x="30" y="775"/>
                              </a:lnTo>
                              <a:lnTo>
                                <a:pt x="30" y="775"/>
                              </a:lnTo>
                              <a:lnTo>
                                <a:pt x="30" y="775"/>
                              </a:lnTo>
                              <a:lnTo>
                                <a:pt x="30" y="775"/>
                              </a:lnTo>
                              <a:cubicBezTo>
                                <a:pt x="61" y="775"/>
                                <a:pt x="61" y="775"/>
                                <a:pt x="61" y="775"/>
                              </a:cubicBezTo>
                              <a:lnTo>
                                <a:pt x="61" y="775"/>
                              </a:lnTo>
                              <a:cubicBezTo>
                                <a:pt x="61" y="775"/>
                                <a:pt x="61" y="775"/>
                                <a:pt x="92" y="775"/>
                              </a:cubicBezTo>
                              <a:lnTo>
                                <a:pt x="92" y="775"/>
                              </a:lnTo>
                              <a:lnTo>
                                <a:pt x="92" y="775"/>
                              </a:lnTo>
                              <a:lnTo>
                                <a:pt x="92" y="775"/>
                              </a:lnTo>
                              <a:lnTo>
                                <a:pt x="124" y="775"/>
                              </a:lnTo>
                              <a:lnTo>
                                <a:pt x="124" y="775"/>
                              </a:lnTo>
                              <a:cubicBezTo>
                                <a:pt x="124" y="743"/>
                                <a:pt x="124" y="743"/>
                                <a:pt x="124" y="743"/>
                              </a:cubicBezTo>
                              <a:lnTo>
                                <a:pt x="124" y="743"/>
                              </a:lnTo>
                              <a:cubicBezTo>
                                <a:pt x="154" y="743"/>
                                <a:pt x="154" y="743"/>
                                <a:pt x="154" y="775"/>
                              </a:cubicBezTo>
                              <a:cubicBezTo>
                                <a:pt x="154" y="775"/>
                                <a:pt x="154" y="775"/>
                                <a:pt x="154" y="805"/>
                              </a:cubicBezTo>
                              <a:lnTo>
                                <a:pt x="154" y="805"/>
                              </a:lnTo>
                              <a:lnTo>
                                <a:pt x="154" y="805"/>
                              </a:lnTo>
                              <a:lnTo>
                                <a:pt x="154" y="805"/>
                              </a:lnTo>
                              <a:cubicBezTo>
                                <a:pt x="154" y="805"/>
                                <a:pt x="154" y="805"/>
                                <a:pt x="185" y="805"/>
                              </a:cubicBezTo>
                              <a:lnTo>
                                <a:pt x="185" y="836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21" name="Freeform 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12230" y="3004846"/>
                          <a:ext cx="64626" cy="43095"/>
                        </a:xfrm>
                        <a:custGeom>
                          <a:avLst/>
                          <a:gdLst>
                            <a:gd name="T0" fmla="*/ 186 w 187"/>
                            <a:gd name="T1" fmla="*/ 0 h 125"/>
                            <a:gd name="T2" fmla="*/ 186 w 187"/>
                            <a:gd name="T3" fmla="*/ 0 h 125"/>
                            <a:gd name="T4" fmla="*/ 186 w 187"/>
                            <a:gd name="T5" fmla="*/ 0 h 125"/>
                            <a:gd name="T6" fmla="*/ 154 w 187"/>
                            <a:gd name="T7" fmla="*/ 31 h 125"/>
                            <a:gd name="T8" fmla="*/ 124 w 187"/>
                            <a:gd name="T9" fmla="*/ 93 h 125"/>
                            <a:gd name="T10" fmla="*/ 93 w 187"/>
                            <a:gd name="T11" fmla="*/ 63 h 125"/>
                            <a:gd name="T12" fmla="*/ 93 w 187"/>
                            <a:gd name="T13" fmla="*/ 63 h 125"/>
                            <a:gd name="T14" fmla="*/ 93 w 187"/>
                            <a:gd name="T15" fmla="*/ 63 h 125"/>
                            <a:gd name="T16" fmla="*/ 93 w 187"/>
                            <a:gd name="T17" fmla="*/ 93 h 125"/>
                            <a:gd name="T18" fmla="*/ 93 w 187"/>
                            <a:gd name="T19" fmla="*/ 93 h 125"/>
                            <a:gd name="T20" fmla="*/ 62 w 187"/>
                            <a:gd name="T21" fmla="*/ 93 h 125"/>
                            <a:gd name="T22" fmla="*/ 62 w 187"/>
                            <a:gd name="T23" fmla="*/ 93 h 125"/>
                            <a:gd name="T24" fmla="*/ 30 w 187"/>
                            <a:gd name="T25" fmla="*/ 93 h 125"/>
                            <a:gd name="T26" fmla="*/ 30 w 187"/>
                            <a:gd name="T27" fmla="*/ 93 h 125"/>
                            <a:gd name="T28" fmla="*/ 30 w 187"/>
                            <a:gd name="T29" fmla="*/ 93 h 125"/>
                            <a:gd name="T30" fmla="*/ 0 w 187"/>
                            <a:gd name="T31" fmla="*/ 93 h 125"/>
                            <a:gd name="T32" fmla="*/ 0 w 187"/>
                            <a:gd name="T33" fmla="*/ 124 h 125"/>
                            <a:gd name="T34" fmla="*/ 0 w 187"/>
                            <a:gd name="T35" fmla="*/ 124 h 125"/>
                            <a:gd name="T36" fmla="*/ 62 w 187"/>
                            <a:gd name="T37" fmla="*/ 124 h 125"/>
                            <a:gd name="T38" fmla="*/ 93 w 187"/>
                            <a:gd name="T39" fmla="*/ 124 h 125"/>
                            <a:gd name="T40" fmla="*/ 124 w 187"/>
                            <a:gd name="T41" fmla="*/ 124 h 125"/>
                            <a:gd name="T42" fmla="*/ 154 w 187"/>
                            <a:gd name="T43" fmla="*/ 93 h 125"/>
                            <a:gd name="T44" fmla="*/ 154 w 187"/>
                            <a:gd name="T45" fmla="*/ 93 h 125"/>
                            <a:gd name="T46" fmla="*/ 154 w 187"/>
                            <a:gd name="T47" fmla="*/ 63 h 125"/>
                            <a:gd name="T48" fmla="*/ 154 w 187"/>
                            <a:gd name="T49" fmla="*/ 63 h 125"/>
                            <a:gd name="T50" fmla="*/ 186 w 187"/>
                            <a:gd name="T51" fmla="*/ 31 h 125"/>
                            <a:gd name="T52" fmla="*/ 186 w 187"/>
                            <a:gd name="T53" fmla="*/ 31 h 125"/>
                            <a:gd name="T54" fmla="*/ 186 w 187"/>
                            <a:gd name="T55" fmla="*/ 31 h 125"/>
                            <a:gd name="T56" fmla="*/ 186 w 187"/>
                            <a:gd name="T57" fmla="*/ 31 h 125"/>
                            <a:gd name="T58" fmla="*/ 186 w 187"/>
                            <a:gd name="T59" fmla="*/ 0 h 12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</a:cxnLst>
                          <a:rect l="0" t="0" r="r" b="b"/>
                          <a:pathLst>
                            <a:path w="187" h="125">
                              <a:moveTo>
                                <a:pt x="186" y="0"/>
                              </a:moveTo>
                              <a:lnTo>
                                <a:pt x="186" y="0"/>
                              </a:lnTo>
                              <a:lnTo>
                                <a:pt x="186" y="0"/>
                              </a:lnTo>
                              <a:cubicBezTo>
                                <a:pt x="154" y="31"/>
                                <a:pt x="154" y="31"/>
                                <a:pt x="154" y="31"/>
                              </a:cubicBezTo>
                              <a:cubicBezTo>
                                <a:pt x="154" y="63"/>
                                <a:pt x="124" y="93"/>
                                <a:pt x="124" y="93"/>
                              </a:cubicBezTo>
                              <a:cubicBezTo>
                                <a:pt x="124" y="93"/>
                                <a:pt x="93" y="93"/>
                                <a:pt x="93" y="63"/>
                              </a:cubicBezTo>
                              <a:lnTo>
                                <a:pt x="93" y="63"/>
                              </a:lnTo>
                              <a:lnTo>
                                <a:pt x="93" y="63"/>
                              </a:lnTo>
                              <a:cubicBezTo>
                                <a:pt x="93" y="93"/>
                                <a:pt x="93" y="93"/>
                                <a:pt x="93" y="93"/>
                              </a:cubicBezTo>
                              <a:lnTo>
                                <a:pt x="93" y="93"/>
                              </a:lnTo>
                              <a:cubicBezTo>
                                <a:pt x="62" y="93"/>
                                <a:pt x="62" y="93"/>
                                <a:pt x="62" y="93"/>
                              </a:cubicBezTo>
                              <a:lnTo>
                                <a:pt x="62" y="93"/>
                              </a:lnTo>
                              <a:cubicBezTo>
                                <a:pt x="30" y="93"/>
                                <a:pt x="30" y="93"/>
                                <a:pt x="30" y="93"/>
                              </a:cubicBezTo>
                              <a:lnTo>
                                <a:pt x="30" y="93"/>
                              </a:lnTo>
                              <a:lnTo>
                                <a:pt x="30" y="93"/>
                              </a:lnTo>
                              <a:cubicBezTo>
                                <a:pt x="0" y="93"/>
                                <a:pt x="0" y="93"/>
                                <a:pt x="0" y="93"/>
                              </a:cubicBezTo>
                              <a:lnTo>
                                <a:pt x="0" y="124"/>
                              </a:lnTo>
                              <a:lnTo>
                                <a:pt x="0" y="124"/>
                              </a:lnTo>
                              <a:cubicBezTo>
                                <a:pt x="0" y="124"/>
                                <a:pt x="30" y="124"/>
                                <a:pt x="62" y="124"/>
                              </a:cubicBezTo>
                              <a:cubicBezTo>
                                <a:pt x="62" y="124"/>
                                <a:pt x="62" y="124"/>
                                <a:pt x="93" y="124"/>
                              </a:cubicBezTo>
                              <a:lnTo>
                                <a:pt x="124" y="124"/>
                              </a:lnTo>
                              <a:cubicBezTo>
                                <a:pt x="124" y="124"/>
                                <a:pt x="124" y="93"/>
                                <a:pt x="154" y="93"/>
                              </a:cubicBezTo>
                              <a:lnTo>
                                <a:pt x="154" y="93"/>
                              </a:lnTo>
                              <a:cubicBezTo>
                                <a:pt x="154" y="63"/>
                                <a:pt x="154" y="63"/>
                                <a:pt x="154" y="63"/>
                              </a:cubicBezTo>
                              <a:lnTo>
                                <a:pt x="154" y="63"/>
                              </a:lnTo>
                              <a:cubicBezTo>
                                <a:pt x="154" y="63"/>
                                <a:pt x="154" y="31"/>
                                <a:pt x="186" y="31"/>
                              </a:cubicBezTo>
                              <a:lnTo>
                                <a:pt x="186" y="31"/>
                              </a:lnTo>
                              <a:lnTo>
                                <a:pt x="186" y="31"/>
                              </a:lnTo>
                              <a:lnTo>
                                <a:pt x="186" y="31"/>
                              </a:lnTo>
                              <a:cubicBezTo>
                                <a:pt x="186" y="31"/>
                                <a:pt x="186" y="31"/>
                                <a:pt x="186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22" name="Freeform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36016" y="2810150"/>
                          <a:ext cx="389293" cy="324752"/>
                        </a:xfrm>
                        <a:custGeom>
                          <a:avLst/>
                          <a:gdLst>
                            <a:gd name="T0" fmla="*/ 465 w 1116"/>
                            <a:gd name="T1" fmla="*/ 867 h 930"/>
                            <a:gd name="T2" fmla="*/ 527 w 1116"/>
                            <a:gd name="T3" fmla="*/ 867 h 930"/>
                            <a:gd name="T4" fmla="*/ 589 w 1116"/>
                            <a:gd name="T5" fmla="*/ 898 h 930"/>
                            <a:gd name="T6" fmla="*/ 651 w 1116"/>
                            <a:gd name="T7" fmla="*/ 929 h 930"/>
                            <a:gd name="T8" fmla="*/ 713 w 1116"/>
                            <a:gd name="T9" fmla="*/ 867 h 930"/>
                            <a:gd name="T10" fmla="*/ 806 w 1116"/>
                            <a:gd name="T11" fmla="*/ 805 h 930"/>
                            <a:gd name="T12" fmla="*/ 837 w 1116"/>
                            <a:gd name="T13" fmla="*/ 805 h 930"/>
                            <a:gd name="T14" fmla="*/ 930 w 1116"/>
                            <a:gd name="T15" fmla="*/ 774 h 930"/>
                            <a:gd name="T16" fmla="*/ 930 w 1116"/>
                            <a:gd name="T17" fmla="*/ 774 h 930"/>
                            <a:gd name="T18" fmla="*/ 1023 w 1116"/>
                            <a:gd name="T19" fmla="*/ 743 h 930"/>
                            <a:gd name="T20" fmla="*/ 1115 w 1116"/>
                            <a:gd name="T21" fmla="*/ 589 h 930"/>
                            <a:gd name="T22" fmla="*/ 1023 w 1116"/>
                            <a:gd name="T23" fmla="*/ 589 h 930"/>
                            <a:gd name="T24" fmla="*/ 899 w 1116"/>
                            <a:gd name="T25" fmla="*/ 526 h 930"/>
                            <a:gd name="T26" fmla="*/ 899 w 1116"/>
                            <a:gd name="T27" fmla="*/ 495 h 930"/>
                            <a:gd name="T28" fmla="*/ 899 w 1116"/>
                            <a:gd name="T29" fmla="*/ 465 h 930"/>
                            <a:gd name="T30" fmla="*/ 867 w 1116"/>
                            <a:gd name="T31" fmla="*/ 465 h 930"/>
                            <a:gd name="T32" fmla="*/ 806 w 1116"/>
                            <a:gd name="T33" fmla="*/ 372 h 930"/>
                            <a:gd name="T34" fmla="*/ 806 w 1116"/>
                            <a:gd name="T35" fmla="*/ 309 h 930"/>
                            <a:gd name="T36" fmla="*/ 775 w 1116"/>
                            <a:gd name="T37" fmla="*/ 278 h 930"/>
                            <a:gd name="T38" fmla="*/ 713 w 1116"/>
                            <a:gd name="T39" fmla="*/ 217 h 930"/>
                            <a:gd name="T40" fmla="*/ 682 w 1116"/>
                            <a:gd name="T41" fmla="*/ 185 h 930"/>
                            <a:gd name="T42" fmla="*/ 651 w 1116"/>
                            <a:gd name="T43" fmla="*/ 185 h 930"/>
                            <a:gd name="T44" fmla="*/ 651 w 1116"/>
                            <a:gd name="T45" fmla="*/ 185 h 930"/>
                            <a:gd name="T46" fmla="*/ 527 w 1116"/>
                            <a:gd name="T47" fmla="*/ 185 h 930"/>
                            <a:gd name="T48" fmla="*/ 403 w 1116"/>
                            <a:gd name="T49" fmla="*/ 61 h 930"/>
                            <a:gd name="T50" fmla="*/ 371 w 1116"/>
                            <a:gd name="T51" fmla="*/ 30 h 930"/>
                            <a:gd name="T52" fmla="*/ 310 w 1116"/>
                            <a:gd name="T53" fmla="*/ 30 h 930"/>
                            <a:gd name="T54" fmla="*/ 278 w 1116"/>
                            <a:gd name="T55" fmla="*/ 0 h 930"/>
                            <a:gd name="T56" fmla="*/ 217 w 1116"/>
                            <a:gd name="T57" fmla="*/ 30 h 930"/>
                            <a:gd name="T58" fmla="*/ 186 w 1116"/>
                            <a:gd name="T59" fmla="*/ 0 h 930"/>
                            <a:gd name="T60" fmla="*/ 186 w 1116"/>
                            <a:gd name="T61" fmla="*/ 30 h 930"/>
                            <a:gd name="T62" fmla="*/ 186 w 1116"/>
                            <a:gd name="T63" fmla="*/ 30 h 930"/>
                            <a:gd name="T64" fmla="*/ 124 w 1116"/>
                            <a:gd name="T65" fmla="*/ 124 h 930"/>
                            <a:gd name="T66" fmla="*/ 93 w 1116"/>
                            <a:gd name="T67" fmla="*/ 124 h 930"/>
                            <a:gd name="T68" fmla="*/ 31 w 1116"/>
                            <a:gd name="T69" fmla="*/ 185 h 930"/>
                            <a:gd name="T70" fmla="*/ 31 w 1116"/>
                            <a:gd name="T71" fmla="*/ 154 h 930"/>
                            <a:gd name="T72" fmla="*/ 31 w 1116"/>
                            <a:gd name="T73" fmla="*/ 217 h 930"/>
                            <a:gd name="T74" fmla="*/ 124 w 1116"/>
                            <a:gd name="T75" fmla="*/ 372 h 930"/>
                            <a:gd name="T76" fmla="*/ 155 w 1116"/>
                            <a:gd name="T77" fmla="*/ 465 h 930"/>
                            <a:gd name="T78" fmla="*/ 217 w 1116"/>
                            <a:gd name="T79" fmla="*/ 526 h 930"/>
                            <a:gd name="T80" fmla="*/ 248 w 1116"/>
                            <a:gd name="T81" fmla="*/ 589 h 930"/>
                            <a:gd name="T82" fmla="*/ 371 w 1116"/>
                            <a:gd name="T83" fmla="*/ 805 h 930"/>
                            <a:gd name="T84" fmla="*/ 434 w 1116"/>
                            <a:gd name="T85" fmla="*/ 898 h 93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</a:cxnLst>
                          <a:rect l="0" t="0" r="r" b="b"/>
                          <a:pathLst>
                            <a:path w="1116" h="930">
                              <a:moveTo>
                                <a:pt x="465" y="867"/>
                              </a:moveTo>
                              <a:lnTo>
                                <a:pt x="465" y="867"/>
                              </a:lnTo>
                              <a:lnTo>
                                <a:pt x="465" y="867"/>
                              </a:lnTo>
                              <a:cubicBezTo>
                                <a:pt x="495" y="867"/>
                                <a:pt x="495" y="867"/>
                                <a:pt x="495" y="867"/>
                              </a:cubicBezTo>
                              <a:lnTo>
                                <a:pt x="495" y="867"/>
                              </a:lnTo>
                              <a:cubicBezTo>
                                <a:pt x="527" y="867"/>
                                <a:pt x="527" y="867"/>
                                <a:pt x="527" y="867"/>
                              </a:cubicBezTo>
                              <a:lnTo>
                                <a:pt x="527" y="867"/>
                              </a:lnTo>
                              <a:cubicBezTo>
                                <a:pt x="558" y="867"/>
                                <a:pt x="558" y="867"/>
                                <a:pt x="558" y="898"/>
                              </a:cubicBezTo>
                              <a:cubicBezTo>
                                <a:pt x="589" y="898"/>
                                <a:pt x="589" y="898"/>
                                <a:pt x="589" y="898"/>
                              </a:cubicBezTo>
                              <a:cubicBezTo>
                                <a:pt x="619" y="898"/>
                                <a:pt x="619" y="929"/>
                                <a:pt x="651" y="929"/>
                              </a:cubicBezTo>
                              <a:lnTo>
                                <a:pt x="651" y="929"/>
                              </a:lnTo>
                              <a:lnTo>
                                <a:pt x="651" y="929"/>
                              </a:lnTo>
                              <a:lnTo>
                                <a:pt x="651" y="929"/>
                              </a:lnTo>
                              <a:cubicBezTo>
                                <a:pt x="651" y="898"/>
                                <a:pt x="651" y="898"/>
                                <a:pt x="651" y="898"/>
                              </a:cubicBezTo>
                              <a:cubicBezTo>
                                <a:pt x="682" y="898"/>
                                <a:pt x="682" y="867"/>
                                <a:pt x="713" y="867"/>
                              </a:cubicBezTo>
                              <a:lnTo>
                                <a:pt x="743" y="837"/>
                              </a:lnTo>
                              <a:cubicBezTo>
                                <a:pt x="775" y="805"/>
                                <a:pt x="775" y="805"/>
                                <a:pt x="775" y="805"/>
                              </a:cubicBezTo>
                              <a:cubicBezTo>
                                <a:pt x="775" y="805"/>
                                <a:pt x="775" y="805"/>
                                <a:pt x="806" y="805"/>
                              </a:cubicBezTo>
                              <a:lnTo>
                                <a:pt x="806" y="805"/>
                              </a:lnTo>
                              <a:lnTo>
                                <a:pt x="806" y="805"/>
                              </a:lnTo>
                              <a:lnTo>
                                <a:pt x="837" y="805"/>
                              </a:lnTo>
                              <a:cubicBezTo>
                                <a:pt x="837" y="805"/>
                                <a:pt x="867" y="805"/>
                                <a:pt x="867" y="774"/>
                              </a:cubicBezTo>
                              <a:cubicBezTo>
                                <a:pt x="867" y="774"/>
                                <a:pt x="899" y="774"/>
                                <a:pt x="930" y="774"/>
                              </a:cubicBezTo>
                              <a:lnTo>
                                <a:pt x="930" y="774"/>
                              </a:lnTo>
                              <a:lnTo>
                                <a:pt x="930" y="774"/>
                              </a:lnTo>
                              <a:lnTo>
                                <a:pt x="930" y="774"/>
                              </a:lnTo>
                              <a:lnTo>
                                <a:pt x="930" y="774"/>
                              </a:lnTo>
                              <a:lnTo>
                                <a:pt x="930" y="774"/>
                              </a:lnTo>
                              <a:cubicBezTo>
                                <a:pt x="930" y="774"/>
                                <a:pt x="961" y="774"/>
                                <a:pt x="961" y="743"/>
                              </a:cubicBezTo>
                              <a:cubicBezTo>
                                <a:pt x="991" y="743"/>
                                <a:pt x="1023" y="743"/>
                                <a:pt x="1023" y="743"/>
                              </a:cubicBezTo>
                              <a:cubicBezTo>
                                <a:pt x="1023" y="713"/>
                                <a:pt x="1054" y="713"/>
                                <a:pt x="1085" y="713"/>
                              </a:cubicBezTo>
                              <a:cubicBezTo>
                                <a:pt x="1115" y="589"/>
                                <a:pt x="1115" y="589"/>
                                <a:pt x="1115" y="589"/>
                              </a:cubicBezTo>
                              <a:lnTo>
                                <a:pt x="1115" y="589"/>
                              </a:lnTo>
                              <a:cubicBezTo>
                                <a:pt x="1115" y="589"/>
                                <a:pt x="1115" y="589"/>
                                <a:pt x="1085" y="589"/>
                              </a:cubicBezTo>
                              <a:cubicBezTo>
                                <a:pt x="1085" y="589"/>
                                <a:pt x="1054" y="589"/>
                                <a:pt x="1023" y="589"/>
                              </a:cubicBezTo>
                              <a:lnTo>
                                <a:pt x="1023" y="589"/>
                              </a:lnTo>
                              <a:cubicBezTo>
                                <a:pt x="991" y="589"/>
                                <a:pt x="961" y="589"/>
                                <a:pt x="961" y="589"/>
                              </a:cubicBezTo>
                              <a:lnTo>
                                <a:pt x="961" y="589"/>
                              </a:lnTo>
                              <a:cubicBezTo>
                                <a:pt x="930" y="589"/>
                                <a:pt x="930" y="557"/>
                                <a:pt x="899" y="526"/>
                              </a:cubicBezTo>
                              <a:lnTo>
                                <a:pt x="899" y="526"/>
                              </a:lnTo>
                              <a:lnTo>
                                <a:pt x="899" y="526"/>
                              </a:lnTo>
                              <a:cubicBezTo>
                                <a:pt x="899" y="495"/>
                                <a:pt x="899" y="495"/>
                                <a:pt x="899" y="495"/>
                              </a:cubicBezTo>
                              <a:lnTo>
                                <a:pt x="899" y="495"/>
                              </a:lnTo>
                              <a:lnTo>
                                <a:pt x="899" y="495"/>
                              </a:lnTo>
                              <a:cubicBezTo>
                                <a:pt x="899" y="495"/>
                                <a:pt x="899" y="495"/>
                                <a:pt x="899" y="465"/>
                              </a:cubicBezTo>
                              <a:lnTo>
                                <a:pt x="899" y="465"/>
                              </a:lnTo>
                              <a:cubicBezTo>
                                <a:pt x="899" y="465"/>
                                <a:pt x="899" y="465"/>
                                <a:pt x="899" y="433"/>
                              </a:cubicBezTo>
                              <a:lnTo>
                                <a:pt x="867" y="465"/>
                              </a:lnTo>
                              <a:lnTo>
                                <a:pt x="867" y="465"/>
                              </a:lnTo>
                              <a:cubicBezTo>
                                <a:pt x="867" y="465"/>
                                <a:pt x="867" y="433"/>
                                <a:pt x="837" y="402"/>
                              </a:cubicBezTo>
                              <a:lnTo>
                                <a:pt x="806" y="372"/>
                              </a:lnTo>
                              <a:cubicBezTo>
                                <a:pt x="806" y="372"/>
                                <a:pt x="806" y="372"/>
                                <a:pt x="806" y="341"/>
                              </a:cubicBezTo>
                              <a:lnTo>
                                <a:pt x="806" y="341"/>
                              </a:lnTo>
                              <a:cubicBezTo>
                                <a:pt x="806" y="309"/>
                                <a:pt x="806" y="309"/>
                                <a:pt x="806" y="309"/>
                              </a:cubicBezTo>
                              <a:lnTo>
                                <a:pt x="806" y="309"/>
                              </a:lnTo>
                              <a:lnTo>
                                <a:pt x="806" y="309"/>
                              </a:lnTo>
                              <a:cubicBezTo>
                                <a:pt x="806" y="278"/>
                                <a:pt x="775" y="278"/>
                                <a:pt x="775" y="278"/>
                              </a:cubicBezTo>
                              <a:cubicBezTo>
                                <a:pt x="775" y="278"/>
                                <a:pt x="743" y="248"/>
                                <a:pt x="743" y="217"/>
                              </a:cubicBezTo>
                              <a:cubicBezTo>
                                <a:pt x="713" y="217"/>
                                <a:pt x="713" y="217"/>
                                <a:pt x="713" y="217"/>
                              </a:cubicBezTo>
                              <a:lnTo>
                                <a:pt x="713" y="217"/>
                              </a:lnTo>
                              <a:lnTo>
                                <a:pt x="713" y="217"/>
                              </a:lnTo>
                              <a:cubicBezTo>
                                <a:pt x="682" y="217"/>
                                <a:pt x="682" y="217"/>
                                <a:pt x="682" y="185"/>
                              </a:cubicBezTo>
                              <a:lnTo>
                                <a:pt x="682" y="185"/>
                              </a:lnTo>
                              <a:cubicBezTo>
                                <a:pt x="651" y="185"/>
                                <a:pt x="651" y="185"/>
                                <a:pt x="651" y="185"/>
                              </a:cubicBezTo>
                              <a:lnTo>
                                <a:pt x="651" y="185"/>
                              </a:lnTo>
                              <a:lnTo>
                                <a:pt x="651" y="185"/>
                              </a:lnTo>
                              <a:lnTo>
                                <a:pt x="651" y="185"/>
                              </a:lnTo>
                              <a:lnTo>
                                <a:pt x="651" y="185"/>
                              </a:lnTo>
                              <a:lnTo>
                                <a:pt x="651" y="185"/>
                              </a:lnTo>
                              <a:cubicBezTo>
                                <a:pt x="619" y="185"/>
                                <a:pt x="619" y="185"/>
                                <a:pt x="619" y="185"/>
                              </a:cubicBezTo>
                              <a:lnTo>
                                <a:pt x="619" y="185"/>
                              </a:lnTo>
                              <a:cubicBezTo>
                                <a:pt x="589" y="185"/>
                                <a:pt x="558" y="185"/>
                                <a:pt x="527" y="185"/>
                              </a:cubicBezTo>
                              <a:cubicBezTo>
                                <a:pt x="495" y="154"/>
                                <a:pt x="465" y="124"/>
                                <a:pt x="465" y="93"/>
                              </a:cubicBezTo>
                              <a:cubicBezTo>
                                <a:pt x="434" y="93"/>
                                <a:pt x="434" y="93"/>
                                <a:pt x="434" y="93"/>
                              </a:cubicBezTo>
                              <a:lnTo>
                                <a:pt x="403" y="61"/>
                              </a:lnTo>
                              <a:lnTo>
                                <a:pt x="371" y="30"/>
                              </a:lnTo>
                              <a:lnTo>
                                <a:pt x="371" y="30"/>
                              </a:lnTo>
                              <a:lnTo>
                                <a:pt x="371" y="30"/>
                              </a:lnTo>
                              <a:cubicBezTo>
                                <a:pt x="371" y="30"/>
                                <a:pt x="371" y="30"/>
                                <a:pt x="341" y="30"/>
                              </a:cubicBezTo>
                              <a:lnTo>
                                <a:pt x="341" y="30"/>
                              </a:lnTo>
                              <a:cubicBezTo>
                                <a:pt x="341" y="30"/>
                                <a:pt x="341" y="30"/>
                                <a:pt x="310" y="30"/>
                              </a:cubicBezTo>
                              <a:cubicBezTo>
                                <a:pt x="310" y="30"/>
                                <a:pt x="310" y="30"/>
                                <a:pt x="310" y="0"/>
                              </a:cubicBezTo>
                              <a:cubicBezTo>
                                <a:pt x="310" y="0"/>
                                <a:pt x="310" y="0"/>
                                <a:pt x="278" y="0"/>
                              </a:cubicBezTo>
                              <a:lnTo>
                                <a:pt x="278" y="0"/>
                              </a:lnTo>
                              <a:cubicBezTo>
                                <a:pt x="248" y="0"/>
                                <a:pt x="248" y="0"/>
                                <a:pt x="248" y="0"/>
                              </a:cubicBezTo>
                              <a:lnTo>
                                <a:pt x="217" y="0"/>
                              </a:lnTo>
                              <a:cubicBezTo>
                                <a:pt x="217" y="30"/>
                                <a:pt x="217" y="30"/>
                                <a:pt x="217" y="30"/>
                              </a:cubicBezTo>
                              <a:cubicBezTo>
                                <a:pt x="217" y="0"/>
                                <a:pt x="217" y="0"/>
                                <a:pt x="217" y="0"/>
                              </a:cubicBezTo>
                              <a:lnTo>
                                <a:pt x="217" y="0"/>
                              </a:lnTo>
                              <a:cubicBezTo>
                                <a:pt x="186" y="0"/>
                                <a:pt x="186" y="0"/>
                                <a:pt x="186" y="0"/>
                              </a:cubicBezTo>
                              <a:lnTo>
                                <a:pt x="186" y="0"/>
                              </a:lnTo>
                              <a:cubicBezTo>
                                <a:pt x="186" y="0"/>
                                <a:pt x="186" y="0"/>
                                <a:pt x="155" y="0"/>
                              </a:cubicBezTo>
                              <a:cubicBezTo>
                                <a:pt x="186" y="0"/>
                                <a:pt x="186" y="30"/>
                                <a:pt x="186" y="30"/>
                              </a:cubicBezTo>
                              <a:lnTo>
                                <a:pt x="186" y="30"/>
                              </a:lnTo>
                              <a:lnTo>
                                <a:pt x="186" y="30"/>
                              </a:lnTo>
                              <a:lnTo>
                                <a:pt x="186" y="30"/>
                              </a:lnTo>
                              <a:cubicBezTo>
                                <a:pt x="186" y="61"/>
                                <a:pt x="186" y="93"/>
                                <a:pt x="155" y="93"/>
                              </a:cubicBezTo>
                              <a:lnTo>
                                <a:pt x="155" y="93"/>
                              </a:lnTo>
                              <a:cubicBezTo>
                                <a:pt x="155" y="124"/>
                                <a:pt x="124" y="124"/>
                                <a:pt x="124" y="124"/>
                              </a:cubicBezTo>
                              <a:lnTo>
                                <a:pt x="124" y="124"/>
                              </a:lnTo>
                              <a:lnTo>
                                <a:pt x="124" y="124"/>
                              </a:lnTo>
                              <a:lnTo>
                                <a:pt x="93" y="124"/>
                              </a:lnTo>
                              <a:cubicBezTo>
                                <a:pt x="93" y="154"/>
                                <a:pt x="93" y="154"/>
                                <a:pt x="62" y="154"/>
                              </a:cubicBezTo>
                              <a:lnTo>
                                <a:pt x="62" y="154"/>
                              </a:lnTo>
                              <a:cubicBezTo>
                                <a:pt x="62" y="185"/>
                                <a:pt x="62" y="185"/>
                                <a:pt x="31" y="185"/>
                              </a:cubicBezTo>
                              <a:lnTo>
                                <a:pt x="31" y="185"/>
                              </a:lnTo>
                              <a:lnTo>
                                <a:pt x="31" y="185"/>
                              </a:lnTo>
                              <a:lnTo>
                                <a:pt x="31" y="154"/>
                              </a:lnTo>
                              <a:lnTo>
                                <a:pt x="0" y="154"/>
                              </a:lnTo>
                              <a:cubicBezTo>
                                <a:pt x="0" y="185"/>
                                <a:pt x="0" y="185"/>
                                <a:pt x="0" y="185"/>
                              </a:cubicBezTo>
                              <a:cubicBezTo>
                                <a:pt x="31" y="185"/>
                                <a:pt x="31" y="217"/>
                                <a:pt x="31" y="217"/>
                              </a:cubicBezTo>
                              <a:cubicBezTo>
                                <a:pt x="62" y="248"/>
                                <a:pt x="62" y="278"/>
                                <a:pt x="93" y="309"/>
                              </a:cubicBezTo>
                              <a:cubicBezTo>
                                <a:pt x="93" y="341"/>
                                <a:pt x="93" y="341"/>
                                <a:pt x="93" y="341"/>
                              </a:cubicBezTo>
                              <a:cubicBezTo>
                                <a:pt x="93" y="341"/>
                                <a:pt x="124" y="341"/>
                                <a:pt x="124" y="372"/>
                              </a:cubicBezTo>
                              <a:cubicBezTo>
                                <a:pt x="124" y="372"/>
                                <a:pt x="155" y="402"/>
                                <a:pt x="155" y="433"/>
                              </a:cubicBezTo>
                              <a:lnTo>
                                <a:pt x="155" y="433"/>
                              </a:lnTo>
                              <a:cubicBezTo>
                                <a:pt x="155" y="433"/>
                                <a:pt x="155" y="433"/>
                                <a:pt x="155" y="465"/>
                              </a:cubicBezTo>
                              <a:cubicBezTo>
                                <a:pt x="186" y="465"/>
                                <a:pt x="186" y="465"/>
                                <a:pt x="186" y="465"/>
                              </a:cubicBezTo>
                              <a:cubicBezTo>
                                <a:pt x="186" y="465"/>
                                <a:pt x="217" y="465"/>
                                <a:pt x="217" y="495"/>
                              </a:cubicBezTo>
                              <a:cubicBezTo>
                                <a:pt x="217" y="495"/>
                                <a:pt x="217" y="495"/>
                                <a:pt x="217" y="526"/>
                              </a:cubicBezTo>
                              <a:cubicBezTo>
                                <a:pt x="248" y="526"/>
                                <a:pt x="248" y="526"/>
                                <a:pt x="248" y="526"/>
                              </a:cubicBezTo>
                              <a:cubicBezTo>
                                <a:pt x="248" y="557"/>
                                <a:pt x="248" y="589"/>
                                <a:pt x="248" y="589"/>
                              </a:cubicBezTo>
                              <a:lnTo>
                                <a:pt x="248" y="589"/>
                              </a:lnTo>
                              <a:cubicBezTo>
                                <a:pt x="248" y="619"/>
                                <a:pt x="248" y="650"/>
                                <a:pt x="248" y="650"/>
                              </a:cubicBezTo>
                              <a:cubicBezTo>
                                <a:pt x="278" y="681"/>
                                <a:pt x="310" y="713"/>
                                <a:pt x="310" y="713"/>
                              </a:cubicBezTo>
                              <a:cubicBezTo>
                                <a:pt x="341" y="713"/>
                                <a:pt x="341" y="743"/>
                                <a:pt x="371" y="805"/>
                              </a:cubicBezTo>
                              <a:cubicBezTo>
                                <a:pt x="371" y="837"/>
                                <a:pt x="371" y="837"/>
                                <a:pt x="403" y="867"/>
                              </a:cubicBezTo>
                              <a:cubicBezTo>
                                <a:pt x="403" y="867"/>
                                <a:pt x="434" y="867"/>
                                <a:pt x="434" y="898"/>
                              </a:cubicBezTo>
                              <a:lnTo>
                                <a:pt x="434" y="898"/>
                              </a:lnTo>
                              <a:cubicBezTo>
                                <a:pt x="434" y="867"/>
                                <a:pt x="434" y="867"/>
                                <a:pt x="465" y="867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23" name="Freeform 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55249" y="3254182"/>
                          <a:ext cx="249271" cy="227788"/>
                        </a:xfrm>
                        <a:custGeom>
                          <a:avLst/>
                          <a:gdLst>
                            <a:gd name="T0" fmla="*/ 465 w 714"/>
                            <a:gd name="T1" fmla="*/ 218 h 652"/>
                            <a:gd name="T2" fmla="*/ 403 w 714"/>
                            <a:gd name="T3" fmla="*/ 186 h 652"/>
                            <a:gd name="T4" fmla="*/ 403 w 714"/>
                            <a:gd name="T5" fmla="*/ 155 h 652"/>
                            <a:gd name="T6" fmla="*/ 433 w 714"/>
                            <a:gd name="T7" fmla="*/ 94 h 652"/>
                            <a:gd name="T8" fmla="*/ 403 w 714"/>
                            <a:gd name="T9" fmla="*/ 62 h 652"/>
                            <a:gd name="T10" fmla="*/ 372 w 714"/>
                            <a:gd name="T11" fmla="*/ 31 h 652"/>
                            <a:gd name="T12" fmla="*/ 310 w 714"/>
                            <a:gd name="T13" fmla="*/ 0 h 652"/>
                            <a:gd name="T14" fmla="*/ 248 w 714"/>
                            <a:gd name="T15" fmla="*/ 0 h 652"/>
                            <a:gd name="T16" fmla="*/ 248 w 714"/>
                            <a:gd name="T17" fmla="*/ 0 h 652"/>
                            <a:gd name="T18" fmla="*/ 217 w 714"/>
                            <a:gd name="T19" fmla="*/ 0 h 652"/>
                            <a:gd name="T20" fmla="*/ 217 w 714"/>
                            <a:gd name="T21" fmla="*/ 0 h 652"/>
                            <a:gd name="T22" fmla="*/ 217 w 714"/>
                            <a:gd name="T23" fmla="*/ 31 h 652"/>
                            <a:gd name="T24" fmla="*/ 186 w 714"/>
                            <a:gd name="T25" fmla="*/ 0 h 652"/>
                            <a:gd name="T26" fmla="*/ 155 w 714"/>
                            <a:gd name="T27" fmla="*/ 31 h 652"/>
                            <a:gd name="T28" fmla="*/ 155 w 714"/>
                            <a:gd name="T29" fmla="*/ 62 h 652"/>
                            <a:gd name="T30" fmla="*/ 155 w 714"/>
                            <a:gd name="T31" fmla="*/ 94 h 652"/>
                            <a:gd name="T32" fmla="*/ 124 w 714"/>
                            <a:gd name="T33" fmla="*/ 124 h 652"/>
                            <a:gd name="T34" fmla="*/ 124 w 714"/>
                            <a:gd name="T35" fmla="*/ 124 h 652"/>
                            <a:gd name="T36" fmla="*/ 93 w 714"/>
                            <a:gd name="T37" fmla="*/ 155 h 652"/>
                            <a:gd name="T38" fmla="*/ 93 w 714"/>
                            <a:gd name="T39" fmla="*/ 218 h 652"/>
                            <a:gd name="T40" fmla="*/ 62 w 714"/>
                            <a:gd name="T41" fmla="*/ 248 h 652"/>
                            <a:gd name="T42" fmla="*/ 62 w 714"/>
                            <a:gd name="T43" fmla="*/ 248 h 652"/>
                            <a:gd name="T44" fmla="*/ 62 w 714"/>
                            <a:gd name="T45" fmla="*/ 248 h 652"/>
                            <a:gd name="T46" fmla="*/ 31 w 714"/>
                            <a:gd name="T47" fmla="*/ 279 h 652"/>
                            <a:gd name="T48" fmla="*/ 31 w 714"/>
                            <a:gd name="T49" fmla="*/ 279 h 652"/>
                            <a:gd name="T50" fmla="*/ 31 w 714"/>
                            <a:gd name="T51" fmla="*/ 310 h 652"/>
                            <a:gd name="T52" fmla="*/ 31 w 714"/>
                            <a:gd name="T53" fmla="*/ 372 h 652"/>
                            <a:gd name="T54" fmla="*/ 0 w 714"/>
                            <a:gd name="T55" fmla="*/ 372 h 652"/>
                            <a:gd name="T56" fmla="*/ 31 w 714"/>
                            <a:gd name="T57" fmla="*/ 403 h 652"/>
                            <a:gd name="T58" fmla="*/ 62 w 714"/>
                            <a:gd name="T59" fmla="*/ 496 h 652"/>
                            <a:gd name="T60" fmla="*/ 93 w 714"/>
                            <a:gd name="T61" fmla="*/ 527 h 652"/>
                            <a:gd name="T62" fmla="*/ 93 w 714"/>
                            <a:gd name="T63" fmla="*/ 527 h 652"/>
                            <a:gd name="T64" fmla="*/ 124 w 714"/>
                            <a:gd name="T65" fmla="*/ 558 h 652"/>
                            <a:gd name="T66" fmla="*/ 124 w 714"/>
                            <a:gd name="T67" fmla="*/ 589 h 652"/>
                            <a:gd name="T68" fmla="*/ 124 w 714"/>
                            <a:gd name="T69" fmla="*/ 589 h 652"/>
                            <a:gd name="T70" fmla="*/ 217 w 714"/>
                            <a:gd name="T71" fmla="*/ 620 h 652"/>
                            <a:gd name="T72" fmla="*/ 248 w 714"/>
                            <a:gd name="T73" fmla="*/ 651 h 652"/>
                            <a:gd name="T74" fmla="*/ 310 w 714"/>
                            <a:gd name="T75" fmla="*/ 651 h 652"/>
                            <a:gd name="T76" fmla="*/ 340 w 714"/>
                            <a:gd name="T77" fmla="*/ 620 h 652"/>
                            <a:gd name="T78" fmla="*/ 372 w 714"/>
                            <a:gd name="T79" fmla="*/ 589 h 652"/>
                            <a:gd name="T80" fmla="*/ 403 w 714"/>
                            <a:gd name="T81" fmla="*/ 620 h 652"/>
                            <a:gd name="T82" fmla="*/ 403 w 714"/>
                            <a:gd name="T83" fmla="*/ 620 h 652"/>
                            <a:gd name="T84" fmla="*/ 433 w 714"/>
                            <a:gd name="T85" fmla="*/ 589 h 652"/>
                            <a:gd name="T86" fmla="*/ 465 w 714"/>
                            <a:gd name="T87" fmla="*/ 589 h 652"/>
                            <a:gd name="T88" fmla="*/ 496 w 714"/>
                            <a:gd name="T89" fmla="*/ 589 h 652"/>
                            <a:gd name="T90" fmla="*/ 557 w 714"/>
                            <a:gd name="T91" fmla="*/ 558 h 652"/>
                            <a:gd name="T92" fmla="*/ 620 w 714"/>
                            <a:gd name="T93" fmla="*/ 558 h 652"/>
                            <a:gd name="T94" fmla="*/ 681 w 714"/>
                            <a:gd name="T95" fmla="*/ 403 h 652"/>
                            <a:gd name="T96" fmla="*/ 589 w 714"/>
                            <a:gd name="T97" fmla="*/ 372 h 652"/>
                            <a:gd name="T98" fmla="*/ 527 w 714"/>
                            <a:gd name="T99" fmla="*/ 342 h 65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714" h="652">
                              <a:moveTo>
                                <a:pt x="465" y="218"/>
                              </a:moveTo>
                              <a:lnTo>
                                <a:pt x="465" y="218"/>
                              </a:lnTo>
                              <a:cubicBezTo>
                                <a:pt x="465" y="218"/>
                                <a:pt x="465" y="218"/>
                                <a:pt x="433" y="218"/>
                              </a:cubicBezTo>
                              <a:cubicBezTo>
                                <a:pt x="433" y="218"/>
                                <a:pt x="403" y="218"/>
                                <a:pt x="403" y="186"/>
                              </a:cubicBezTo>
                              <a:lnTo>
                                <a:pt x="403" y="186"/>
                              </a:lnTo>
                              <a:lnTo>
                                <a:pt x="403" y="155"/>
                              </a:lnTo>
                              <a:lnTo>
                                <a:pt x="403" y="124"/>
                              </a:lnTo>
                              <a:cubicBezTo>
                                <a:pt x="433" y="124"/>
                                <a:pt x="433" y="124"/>
                                <a:pt x="433" y="94"/>
                              </a:cubicBezTo>
                              <a:lnTo>
                                <a:pt x="433" y="94"/>
                              </a:lnTo>
                              <a:cubicBezTo>
                                <a:pt x="433" y="94"/>
                                <a:pt x="433" y="94"/>
                                <a:pt x="403" y="62"/>
                              </a:cubicBezTo>
                              <a:cubicBezTo>
                                <a:pt x="403" y="62"/>
                                <a:pt x="403" y="62"/>
                                <a:pt x="372" y="31"/>
                              </a:cubicBezTo>
                              <a:lnTo>
                                <a:pt x="372" y="31"/>
                              </a:lnTo>
                              <a:cubicBezTo>
                                <a:pt x="340" y="0"/>
                                <a:pt x="310" y="0"/>
                                <a:pt x="310" y="0"/>
                              </a:cubicBezTo>
                              <a:lnTo>
                                <a:pt x="310" y="0"/>
                              </a:lnTo>
                              <a:cubicBezTo>
                                <a:pt x="279" y="0"/>
                                <a:pt x="279" y="0"/>
                                <a:pt x="279" y="0"/>
                              </a:cubicBezTo>
                              <a:cubicBezTo>
                                <a:pt x="279" y="0"/>
                                <a:pt x="279" y="0"/>
                                <a:pt x="248" y="0"/>
                              </a:cubicBezTo>
                              <a:lnTo>
                                <a:pt x="248" y="0"/>
                              </a:lnTo>
                              <a:lnTo>
                                <a:pt x="248" y="0"/>
                              </a:lnTo>
                              <a:cubicBezTo>
                                <a:pt x="217" y="0"/>
                                <a:pt x="217" y="0"/>
                                <a:pt x="217" y="0"/>
                              </a:cubicBezTo>
                              <a:lnTo>
                                <a:pt x="217" y="0"/>
                              </a:lnTo>
                              <a:lnTo>
                                <a:pt x="217" y="0"/>
                              </a:lnTo>
                              <a:lnTo>
                                <a:pt x="217" y="0"/>
                              </a:lnTo>
                              <a:lnTo>
                                <a:pt x="217" y="31"/>
                              </a:lnTo>
                              <a:lnTo>
                                <a:pt x="217" y="31"/>
                              </a:lnTo>
                              <a:lnTo>
                                <a:pt x="217" y="31"/>
                              </a:lnTo>
                              <a:cubicBezTo>
                                <a:pt x="186" y="31"/>
                                <a:pt x="186" y="31"/>
                                <a:pt x="186" y="0"/>
                              </a:cubicBezTo>
                              <a:cubicBezTo>
                                <a:pt x="186" y="0"/>
                                <a:pt x="186" y="0"/>
                                <a:pt x="155" y="0"/>
                              </a:cubicBezTo>
                              <a:lnTo>
                                <a:pt x="155" y="31"/>
                              </a:lnTo>
                              <a:cubicBezTo>
                                <a:pt x="155" y="31"/>
                                <a:pt x="155" y="31"/>
                                <a:pt x="155" y="62"/>
                              </a:cubicBezTo>
                              <a:lnTo>
                                <a:pt x="155" y="62"/>
                              </a:lnTo>
                              <a:lnTo>
                                <a:pt x="155" y="62"/>
                              </a:lnTo>
                              <a:cubicBezTo>
                                <a:pt x="155" y="94"/>
                                <a:pt x="155" y="94"/>
                                <a:pt x="155" y="94"/>
                              </a:cubicBezTo>
                              <a:lnTo>
                                <a:pt x="124" y="124"/>
                              </a:lnTo>
                              <a:lnTo>
                                <a:pt x="124" y="124"/>
                              </a:lnTo>
                              <a:lnTo>
                                <a:pt x="124" y="124"/>
                              </a:lnTo>
                              <a:lnTo>
                                <a:pt x="124" y="124"/>
                              </a:lnTo>
                              <a:lnTo>
                                <a:pt x="93" y="124"/>
                              </a:lnTo>
                              <a:cubicBezTo>
                                <a:pt x="93" y="124"/>
                                <a:pt x="93" y="124"/>
                                <a:pt x="93" y="155"/>
                              </a:cubicBezTo>
                              <a:lnTo>
                                <a:pt x="93" y="218"/>
                              </a:lnTo>
                              <a:lnTo>
                                <a:pt x="93" y="218"/>
                              </a:lnTo>
                              <a:cubicBezTo>
                                <a:pt x="62" y="248"/>
                                <a:pt x="62" y="248"/>
                                <a:pt x="62" y="248"/>
                              </a:cubicBezTo>
                              <a:lnTo>
                                <a:pt x="62" y="248"/>
                              </a:lnTo>
                              <a:lnTo>
                                <a:pt x="62" y="248"/>
                              </a:lnTo>
                              <a:lnTo>
                                <a:pt x="62" y="248"/>
                              </a:lnTo>
                              <a:lnTo>
                                <a:pt x="62" y="248"/>
                              </a:lnTo>
                              <a:lnTo>
                                <a:pt x="62" y="248"/>
                              </a:lnTo>
                              <a:cubicBezTo>
                                <a:pt x="62" y="248"/>
                                <a:pt x="62" y="279"/>
                                <a:pt x="31" y="279"/>
                              </a:cubicBezTo>
                              <a:lnTo>
                                <a:pt x="31" y="279"/>
                              </a:lnTo>
                              <a:lnTo>
                                <a:pt x="31" y="279"/>
                              </a:lnTo>
                              <a:lnTo>
                                <a:pt x="31" y="279"/>
                              </a:lnTo>
                              <a:cubicBezTo>
                                <a:pt x="31" y="310"/>
                                <a:pt x="31" y="310"/>
                                <a:pt x="31" y="310"/>
                              </a:cubicBezTo>
                              <a:lnTo>
                                <a:pt x="31" y="310"/>
                              </a:lnTo>
                              <a:lnTo>
                                <a:pt x="31" y="342"/>
                              </a:lnTo>
                              <a:cubicBezTo>
                                <a:pt x="31" y="342"/>
                                <a:pt x="31" y="342"/>
                                <a:pt x="31" y="372"/>
                              </a:cubicBezTo>
                              <a:cubicBezTo>
                                <a:pt x="31" y="372"/>
                                <a:pt x="31" y="403"/>
                                <a:pt x="0" y="372"/>
                              </a:cubicBezTo>
                              <a:lnTo>
                                <a:pt x="0" y="372"/>
                              </a:lnTo>
                              <a:cubicBezTo>
                                <a:pt x="0" y="403"/>
                                <a:pt x="0" y="403"/>
                                <a:pt x="0" y="403"/>
                              </a:cubicBezTo>
                              <a:cubicBezTo>
                                <a:pt x="31" y="403"/>
                                <a:pt x="31" y="403"/>
                                <a:pt x="31" y="403"/>
                              </a:cubicBezTo>
                              <a:cubicBezTo>
                                <a:pt x="31" y="434"/>
                                <a:pt x="62" y="434"/>
                                <a:pt x="62" y="434"/>
                              </a:cubicBezTo>
                              <a:cubicBezTo>
                                <a:pt x="62" y="466"/>
                                <a:pt x="62" y="466"/>
                                <a:pt x="62" y="496"/>
                              </a:cubicBezTo>
                              <a:lnTo>
                                <a:pt x="62" y="496"/>
                              </a:lnTo>
                              <a:cubicBezTo>
                                <a:pt x="93" y="496"/>
                                <a:pt x="93" y="496"/>
                                <a:pt x="93" y="527"/>
                              </a:cubicBezTo>
                              <a:lnTo>
                                <a:pt x="93" y="527"/>
                              </a:lnTo>
                              <a:lnTo>
                                <a:pt x="93" y="527"/>
                              </a:lnTo>
                              <a:lnTo>
                                <a:pt x="93" y="527"/>
                              </a:lnTo>
                              <a:cubicBezTo>
                                <a:pt x="124" y="527"/>
                                <a:pt x="124" y="558"/>
                                <a:pt x="124" y="558"/>
                              </a:cubicBezTo>
                              <a:lnTo>
                                <a:pt x="124" y="558"/>
                              </a:lnTo>
                              <a:lnTo>
                                <a:pt x="124" y="589"/>
                              </a:lnTo>
                              <a:lnTo>
                                <a:pt x="124" y="589"/>
                              </a:lnTo>
                              <a:lnTo>
                                <a:pt x="124" y="589"/>
                              </a:lnTo>
                              <a:cubicBezTo>
                                <a:pt x="155" y="589"/>
                                <a:pt x="186" y="589"/>
                                <a:pt x="186" y="589"/>
                              </a:cubicBezTo>
                              <a:cubicBezTo>
                                <a:pt x="186" y="620"/>
                                <a:pt x="217" y="620"/>
                                <a:pt x="217" y="620"/>
                              </a:cubicBezTo>
                              <a:lnTo>
                                <a:pt x="217" y="620"/>
                              </a:lnTo>
                              <a:cubicBezTo>
                                <a:pt x="217" y="651"/>
                                <a:pt x="248" y="651"/>
                                <a:pt x="248" y="651"/>
                              </a:cubicBezTo>
                              <a:cubicBezTo>
                                <a:pt x="248" y="651"/>
                                <a:pt x="248" y="651"/>
                                <a:pt x="279" y="651"/>
                              </a:cubicBezTo>
                              <a:lnTo>
                                <a:pt x="310" y="651"/>
                              </a:lnTo>
                              <a:cubicBezTo>
                                <a:pt x="340" y="620"/>
                                <a:pt x="340" y="620"/>
                                <a:pt x="340" y="620"/>
                              </a:cubicBezTo>
                              <a:lnTo>
                                <a:pt x="340" y="620"/>
                              </a:lnTo>
                              <a:lnTo>
                                <a:pt x="340" y="620"/>
                              </a:lnTo>
                              <a:cubicBezTo>
                                <a:pt x="372" y="589"/>
                                <a:pt x="372" y="589"/>
                                <a:pt x="372" y="589"/>
                              </a:cubicBezTo>
                              <a:lnTo>
                                <a:pt x="372" y="589"/>
                              </a:lnTo>
                              <a:cubicBezTo>
                                <a:pt x="403" y="589"/>
                                <a:pt x="403" y="620"/>
                                <a:pt x="403" y="620"/>
                              </a:cubicBezTo>
                              <a:lnTo>
                                <a:pt x="403" y="620"/>
                              </a:lnTo>
                              <a:lnTo>
                                <a:pt x="403" y="620"/>
                              </a:lnTo>
                              <a:lnTo>
                                <a:pt x="433" y="620"/>
                              </a:lnTo>
                              <a:cubicBezTo>
                                <a:pt x="433" y="589"/>
                                <a:pt x="433" y="589"/>
                                <a:pt x="433" y="589"/>
                              </a:cubicBezTo>
                              <a:cubicBezTo>
                                <a:pt x="465" y="589"/>
                                <a:pt x="465" y="589"/>
                                <a:pt x="465" y="589"/>
                              </a:cubicBezTo>
                              <a:lnTo>
                                <a:pt x="465" y="589"/>
                              </a:lnTo>
                              <a:lnTo>
                                <a:pt x="465" y="589"/>
                              </a:lnTo>
                              <a:cubicBezTo>
                                <a:pt x="496" y="589"/>
                                <a:pt x="496" y="589"/>
                                <a:pt x="496" y="589"/>
                              </a:cubicBezTo>
                              <a:lnTo>
                                <a:pt x="496" y="589"/>
                              </a:lnTo>
                              <a:cubicBezTo>
                                <a:pt x="496" y="558"/>
                                <a:pt x="527" y="558"/>
                                <a:pt x="557" y="558"/>
                              </a:cubicBezTo>
                              <a:lnTo>
                                <a:pt x="557" y="558"/>
                              </a:lnTo>
                              <a:cubicBezTo>
                                <a:pt x="557" y="558"/>
                                <a:pt x="589" y="558"/>
                                <a:pt x="620" y="558"/>
                              </a:cubicBezTo>
                              <a:cubicBezTo>
                                <a:pt x="713" y="403"/>
                                <a:pt x="713" y="403"/>
                                <a:pt x="713" y="403"/>
                              </a:cubicBezTo>
                              <a:lnTo>
                                <a:pt x="681" y="403"/>
                              </a:lnTo>
                              <a:cubicBezTo>
                                <a:pt x="651" y="403"/>
                                <a:pt x="620" y="372"/>
                                <a:pt x="620" y="372"/>
                              </a:cubicBezTo>
                              <a:lnTo>
                                <a:pt x="589" y="372"/>
                              </a:lnTo>
                              <a:cubicBezTo>
                                <a:pt x="557" y="372"/>
                                <a:pt x="557" y="372"/>
                                <a:pt x="527" y="342"/>
                              </a:cubicBezTo>
                              <a:lnTo>
                                <a:pt x="527" y="342"/>
                              </a:lnTo>
                              <a:cubicBezTo>
                                <a:pt x="496" y="310"/>
                                <a:pt x="465" y="248"/>
                                <a:pt x="465" y="218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24" name="Freeform 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55540" y="3729769"/>
                          <a:ext cx="86168" cy="130825"/>
                        </a:xfrm>
                        <a:custGeom>
                          <a:avLst/>
                          <a:gdLst>
                            <a:gd name="T0" fmla="*/ 217 w 249"/>
                            <a:gd name="T1" fmla="*/ 62 h 373"/>
                            <a:gd name="T2" fmla="*/ 217 w 249"/>
                            <a:gd name="T3" fmla="*/ 62 h 373"/>
                            <a:gd name="T4" fmla="*/ 217 w 249"/>
                            <a:gd name="T5" fmla="*/ 62 h 373"/>
                            <a:gd name="T6" fmla="*/ 186 w 249"/>
                            <a:gd name="T7" fmla="*/ 62 h 373"/>
                            <a:gd name="T8" fmla="*/ 155 w 249"/>
                            <a:gd name="T9" fmla="*/ 31 h 373"/>
                            <a:gd name="T10" fmla="*/ 155 w 249"/>
                            <a:gd name="T11" fmla="*/ 31 h 373"/>
                            <a:gd name="T12" fmla="*/ 124 w 249"/>
                            <a:gd name="T13" fmla="*/ 0 h 373"/>
                            <a:gd name="T14" fmla="*/ 124 w 249"/>
                            <a:gd name="T15" fmla="*/ 0 h 373"/>
                            <a:gd name="T16" fmla="*/ 93 w 249"/>
                            <a:gd name="T17" fmla="*/ 0 h 373"/>
                            <a:gd name="T18" fmla="*/ 93 w 249"/>
                            <a:gd name="T19" fmla="*/ 0 h 373"/>
                            <a:gd name="T20" fmla="*/ 93 w 249"/>
                            <a:gd name="T21" fmla="*/ 0 h 373"/>
                            <a:gd name="T22" fmla="*/ 93 w 249"/>
                            <a:gd name="T23" fmla="*/ 0 h 373"/>
                            <a:gd name="T24" fmla="*/ 93 w 249"/>
                            <a:gd name="T25" fmla="*/ 0 h 373"/>
                            <a:gd name="T26" fmla="*/ 93 w 249"/>
                            <a:gd name="T27" fmla="*/ 0 h 373"/>
                            <a:gd name="T28" fmla="*/ 62 w 249"/>
                            <a:gd name="T29" fmla="*/ 0 h 373"/>
                            <a:gd name="T30" fmla="*/ 31 w 249"/>
                            <a:gd name="T31" fmla="*/ 0 h 373"/>
                            <a:gd name="T32" fmla="*/ 31 w 249"/>
                            <a:gd name="T33" fmla="*/ 0 h 373"/>
                            <a:gd name="T34" fmla="*/ 31 w 249"/>
                            <a:gd name="T35" fmla="*/ 31 h 373"/>
                            <a:gd name="T36" fmla="*/ 0 w 249"/>
                            <a:gd name="T37" fmla="*/ 62 h 373"/>
                            <a:gd name="T38" fmla="*/ 0 w 249"/>
                            <a:gd name="T39" fmla="*/ 62 h 373"/>
                            <a:gd name="T40" fmla="*/ 0 w 249"/>
                            <a:gd name="T41" fmla="*/ 93 h 373"/>
                            <a:gd name="T42" fmla="*/ 0 w 249"/>
                            <a:gd name="T43" fmla="*/ 93 h 373"/>
                            <a:gd name="T44" fmla="*/ 0 w 249"/>
                            <a:gd name="T45" fmla="*/ 124 h 373"/>
                            <a:gd name="T46" fmla="*/ 0 w 249"/>
                            <a:gd name="T47" fmla="*/ 155 h 373"/>
                            <a:gd name="T48" fmla="*/ 0 w 249"/>
                            <a:gd name="T49" fmla="*/ 186 h 373"/>
                            <a:gd name="T50" fmla="*/ 0 w 249"/>
                            <a:gd name="T51" fmla="*/ 186 h 373"/>
                            <a:gd name="T52" fmla="*/ 31 w 249"/>
                            <a:gd name="T53" fmla="*/ 217 h 373"/>
                            <a:gd name="T54" fmla="*/ 31 w 249"/>
                            <a:gd name="T55" fmla="*/ 217 h 373"/>
                            <a:gd name="T56" fmla="*/ 31 w 249"/>
                            <a:gd name="T57" fmla="*/ 217 h 373"/>
                            <a:gd name="T58" fmla="*/ 31 w 249"/>
                            <a:gd name="T59" fmla="*/ 186 h 373"/>
                            <a:gd name="T60" fmla="*/ 93 w 249"/>
                            <a:gd name="T61" fmla="*/ 186 h 373"/>
                            <a:gd name="T62" fmla="*/ 93 w 249"/>
                            <a:gd name="T63" fmla="*/ 372 h 373"/>
                            <a:gd name="T64" fmla="*/ 93 w 249"/>
                            <a:gd name="T65" fmla="*/ 372 h 373"/>
                            <a:gd name="T66" fmla="*/ 186 w 249"/>
                            <a:gd name="T67" fmla="*/ 341 h 373"/>
                            <a:gd name="T68" fmla="*/ 186 w 249"/>
                            <a:gd name="T69" fmla="*/ 310 h 373"/>
                            <a:gd name="T70" fmla="*/ 186 w 249"/>
                            <a:gd name="T71" fmla="*/ 310 h 373"/>
                            <a:gd name="T72" fmla="*/ 186 w 249"/>
                            <a:gd name="T73" fmla="*/ 310 h 373"/>
                            <a:gd name="T74" fmla="*/ 186 w 249"/>
                            <a:gd name="T75" fmla="*/ 279 h 373"/>
                            <a:gd name="T76" fmla="*/ 217 w 249"/>
                            <a:gd name="T77" fmla="*/ 279 h 373"/>
                            <a:gd name="T78" fmla="*/ 217 w 249"/>
                            <a:gd name="T79" fmla="*/ 247 h 373"/>
                            <a:gd name="T80" fmla="*/ 217 w 249"/>
                            <a:gd name="T81" fmla="*/ 247 h 373"/>
                            <a:gd name="T82" fmla="*/ 217 w 249"/>
                            <a:gd name="T83" fmla="*/ 247 h 373"/>
                            <a:gd name="T84" fmla="*/ 217 w 249"/>
                            <a:gd name="T85" fmla="*/ 217 h 373"/>
                            <a:gd name="T86" fmla="*/ 217 w 249"/>
                            <a:gd name="T87" fmla="*/ 217 h 373"/>
                            <a:gd name="T88" fmla="*/ 217 w 249"/>
                            <a:gd name="T89" fmla="*/ 186 h 373"/>
                            <a:gd name="T90" fmla="*/ 217 w 249"/>
                            <a:gd name="T91" fmla="*/ 155 h 373"/>
                            <a:gd name="T92" fmla="*/ 217 w 249"/>
                            <a:gd name="T93" fmla="*/ 124 h 373"/>
                            <a:gd name="T94" fmla="*/ 217 w 249"/>
                            <a:gd name="T95" fmla="*/ 124 h 373"/>
                            <a:gd name="T96" fmla="*/ 248 w 249"/>
                            <a:gd name="T97" fmla="*/ 124 h 373"/>
                            <a:gd name="T98" fmla="*/ 217 w 249"/>
                            <a:gd name="T99" fmla="*/ 93 h 373"/>
                            <a:gd name="T100" fmla="*/ 217 w 249"/>
                            <a:gd name="T101" fmla="*/ 62 h 37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</a:cxnLst>
                          <a:rect l="0" t="0" r="r" b="b"/>
                          <a:pathLst>
                            <a:path w="249" h="373">
                              <a:moveTo>
                                <a:pt x="217" y="62"/>
                              </a:moveTo>
                              <a:lnTo>
                                <a:pt x="217" y="62"/>
                              </a:lnTo>
                              <a:lnTo>
                                <a:pt x="217" y="62"/>
                              </a:lnTo>
                              <a:cubicBezTo>
                                <a:pt x="217" y="62"/>
                                <a:pt x="217" y="62"/>
                                <a:pt x="186" y="62"/>
                              </a:cubicBezTo>
                              <a:cubicBezTo>
                                <a:pt x="186" y="62"/>
                                <a:pt x="155" y="62"/>
                                <a:pt x="155" y="31"/>
                              </a:cubicBezTo>
                              <a:lnTo>
                                <a:pt x="155" y="31"/>
                              </a:lnTo>
                              <a:cubicBezTo>
                                <a:pt x="124" y="31"/>
                                <a:pt x="124" y="31"/>
                                <a:pt x="124" y="0"/>
                              </a:cubicBezTo>
                              <a:lnTo>
                                <a:pt x="124" y="0"/>
                              </a:lnTo>
                              <a:cubicBezTo>
                                <a:pt x="93" y="0"/>
                                <a:pt x="93" y="0"/>
                                <a:pt x="93" y="0"/>
                              </a:cubicBez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lnTo>
                                <a:pt x="62" y="0"/>
                              </a:lnTo>
                              <a:cubicBezTo>
                                <a:pt x="62" y="0"/>
                                <a:pt x="62" y="0"/>
                                <a:pt x="31" y="0"/>
                              </a:cubicBezTo>
                              <a:lnTo>
                                <a:pt x="31" y="0"/>
                              </a:lnTo>
                              <a:cubicBezTo>
                                <a:pt x="31" y="31"/>
                                <a:pt x="31" y="31"/>
                                <a:pt x="31" y="31"/>
                              </a:cubicBezTo>
                              <a:cubicBezTo>
                                <a:pt x="31" y="31"/>
                                <a:pt x="31" y="31"/>
                                <a:pt x="0" y="62"/>
                              </a:cubicBezTo>
                              <a:lnTo>
                                <a:pt x="0" y="62"/>
                              </a:lnTo>
                              <a:lnTo>
                                <a:pt x="0" y="93"/>
                              </a:lnTo>
                              <a:lnTo>
                                <a:pt x="0" y="93"/>
                              </a:lnTo>
                              <a:cubicBezTo>
                                <a:pt x="0" y="124"/>
                                <a:pt x="0" y="124"/>
                                <a:pt x="0" y="124"/>
                              </a:cubicBezTo>
                              <a:cubicBezTo>
                                <a:pt x="0" y="155"/>
                                <a:pt x="0" y="155"/>
                                <a:pt x="0" y="155"/>
                              </a:cubicBezTo>
                              <a:lnTo>
                                <a:pt x="0" y="186"/>
                              </a:lnTo>
                              <a:lnTo>
                                <a:pt x="0" y="186"/>
                              </a:lnTo>
                              <a:lnTo>
                                <a:pt x="31" y="217"/>
                              </a:lnTo>
                              <a:lnTo>
                                <a:pt x="31" y="217"/>
                              </a:lnTo>
                              <a:lnTo>
                                <a:pt x="31" y="217"/>
                              </a:lnTo>
                              <a:cubicBezTo>
                                <a:pt x="31" y="186"/>
                                <a:pt x="31" y="186"/>
                                <a:pt x="31" y="186"/>
                              </a:cubicBezTo>
                              <a:cubicBezTo>
                                <a:pt x="93" y="186"/>
                                <a:pt x="93" y="186"/>
                                <a:pt x="93" y="186"/>
                              </a:cubicBezTo>
                              <a:cubicBezTo>
                                <a:pt x="93" y="372"/>
                                <a:pt x="93" y="372"/>
                                <a:pt x="93" y="372"/>
                              </a:cubicBezTo>
                              <a:lnTo>
                                <a:pt x="93" y="372"/>
                              </a:lnTo>
                              <a:cubicBezTo>
                                <a:pt x="93" y="372"/>
                                <a:pt x="155" y="341"/>
                                <a:pt x="186" y="341"/>
                              </a:cubicBezTo>
                              <a:cubicBezTo>
                                <a:pt x="186" y="341"/>
                                <a:pt x="186" y="341"/>
                                <a:pt x="186" y="310"/>
                              </a:cubicBezTo>
                              <a:lnTo>
                                <a:pt x="186" y="310"/>
                              </a:lnTo>
                              <a:lnTo>
                                <a:pt x="186" y="310"/>
                              </a:lnTo>
                              <a:lnTo>
                                <a:pt x="186" y="279"/>
                              </a:lnTo>
                              <a:cubicBezTo>
                                <a:pt x="217" y="279"/>
                                <a:pt x="217" y="279"/>
                                <a:pt x="217" y="279"/>
                              </a:cubicBezTo>
                              <a:cubicBezTo>
                                <a:pt x="217" y="279"/>
                                <a:pt x="217" y="279"/>
                                <a:pt x="217" y="247"/>
                              </a:cubicBezTo>
                              <a:lnTo>
                                <a:pt x="217" y="247"/>
                              </a:lnTo>
                              <a:lnTo>
                                <a:pt x="217" y="247"/>
                              </a:lnTo>
                              <a:lnTo>
                                <a:pt x="217" y="217"/>
                              </a:lnTo>
                              <a:lnTo>
                                <a:pt x="217" y="217"/>
                              </a:lnTo>
                              <a:cubicBezTo>
                                <a:pt x="217" y="217"/>
                                <a:pt x="217" y="217"/>
                                <a:pt x="217" y="186"/>
                              </a:cubicBezTo>
                              <a:lnTo>
                                <a:pt x="217" y="155"/>
                              </a:lnTo>
                              <a:lnTo>
                                <a:pt x="217" y="124"/>
                              </a:lnTo>
                              <a:lnTo>
                                <a:pt x="217" y="124"/>
                              </a:lnTo>
                              <a:cubicBezTo>
                                <a:pt x="217" y="124"/>
                                <a:pt x="217" y="124"/>
                                <a:pt x="248" y="124"/>
                              </a:cubicBezTo>
                              <a:cubicBezTo>
                                <a:pt x="217" y="93"/>
                                <a:pt x="217" y="93"/>
                                <a:pt x="217" y="93"/>
                              </a:cubicBezTo>
                              <a:lnTo>
                                <a:pt x="217" y="62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25" name="Freeform 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038290" y="3826732"/>
                          <a:ext cx="141561" cy="130825"/>
                        </a:xfrm>
                        <a:custGeom>
                          <a:avLst/>
                          <a:gdLst>
                            <a:gd name="T0" fmla="*/ 372 w 404"/>
                            <a:gd name="T1" fmla="*/ 155 h 373"/>
                            <a:gd name="T2" fmla="*/ 372 w 404"/>
                            <a:gd name="T3" fmla="*/ 155 h 373"/>
                            <a:gd name="T4" fmla="*/ 310 w 404"/>
                            <a:gd name="T5" fmla="*/ 124 h 373"/>
                            <a:gd name="T6" fmla="*/ 310 w 404"/>
                            <a:gd name="T7" fmla="*/ 93 h 373"/>
                            <a:gd name="T8" fmla="*/ 310 w 404"/>
                            <a:gd name="T9" fmla="*/ 93 h 373"/>
                            <a:gd name="T10" fmla="*/ 217 w 404"/>
                            <a:gd name="T11" fmla="*/ 61 h 373"/>
                            <a:gd name="T12" fmla="*/ 217 w 404"/>
                            <a:gd name="T13" fmla="*/ 61 h 373"/>
                            <a:gd name="T14" fmla="*/ 124 w 404"/>
                            <a:gd name="T15" fmla="*/ 31 h 373"/>
                            <a:gd name="T16" fmla="*/ 124 w 404"/>
                            <a:gd name="T17" fmla="*/ 0 h 373"/>
                            <a:gd name="T18" fmla="*/ 92 w 404"/>
                            <a:gd name="T19" fmla="*/ 31 h 373"/>
                            <a:gd name="T20" fmla="*/ 92 w 404"/>
                            <a:gd name="T21" fmla="*/ 124 h 373"/>
                            <a:gd name="T22" fmla="*/ 0 w 404"/>
                            <a:gd name="T23" fmla="*/ 278 h 373"/>
                            <a:gd name="T24" fmla="*/ 0 w 404"/>
                            <a:gd name="T25" fmla="*/ 310 h 373"/>
                            <a:gd name="T26" fmla="*/ 31 w 404"/>
                            <a:gd name="T27" fmla="*/ 341 h 373"/>
                            <a:gd name="T28" fmla="*/ 92 w 404"/>
                            <a:gd name="T29" fmla="*/ 341 h 373"/>
                            <a:gd name="T30" fmla="*/ 124 w 404"/>
                            <a:gd name="T31" fmla="*/ 341 h 373"/>
                            <a:gd name="T32" fmla="*/ 124 w 404"/>
                            <a:gd name="T33" fmla="*/ 341 h 373"/>
                            <a:gd name="T34" fmla="*/ 124 w 404"/>
                            <a:gd name="T35" fmla="*/ 341 h 373"/>
                            <a:gd name="T36" fmla="*/ 155 w 404"/>
                            <a:gd name="T37" fmla="*/ 372 h 373"/>
                            <a:gd name="T38" fmla="*/ 155 w 404"/>
                            <a:gd name="T39" fmla="*/ 372 h 373"/>
                            <a:gd name="T40" fmla="*/ 186 w 404"/>
                            <a:gd name="T41" fmla="*/ 372 h 373"/>
                            <a:gd name="T42" fmla="*/ 186 w 404"/>
                            <a:gd name="T43" fmla="*/ 372 h 373"/>
                            <a:gd name="T44" fmla="*/ 217 w 404"/>
                            <a:gd name="T45" fmla="*/ 372 h 373"/>
                            <a:gd name="T46" fmla="*/ 217 w 404"/>
                            <a:gd name="T47" fmla="*/ 372 h 373"/>
                            <a:gd name="T48" fmla="*/ 248 w 404"/>
                            <a:gd name="T49" fmla="*/ 372 h 373"/>
                            <a:gd name="T50" fmla="*/ 248 w 404"/>
                            <a:gd name="T51" fmla="*/ 372 h 373"/>
                            <a:gd name="T52" fmla="*/ 279 w 404"/>
                            <a:gd name="T53" fmla="*/ 310 h 373"/>
                            <a:gd name="T54" fmla="*/ 310 w 404"/>
                            <a:gd name="T55" fmla="*/ 278 h 373"/>
                            <a:gd name="T56" fmla="*/ 372 w 404"/>
                            <a:gd name="T57" fmla="*/ 217 h 373"/>
                            <a:gd name="T58" fmla="*/ 403 w 404"/>
                            <a:gd name="T59" fmla="*/ 248 h 373"/>
                            <a:gd name="T60" fmla="*/ 403 w 404"/>
                            <a:gd name="T61" fmla="*/ 217 h 373"/>
                            <a:gd name="T62" fmla="*/ 403 w 404"/>
                            <a:gd name="T63" fmla="*/ 186 h 37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</a:cxnLst>
                          <a:rect l="0" t="0" r="r" b="b"/>
                          <a:pathLst>
                            <a:path w="404" h="373">
                              <a:moveTo>
                                <a:pt x="372" y="155"/>
                              </a:moveTo>
                              <a:lnTo>
                                <a:pt x="372" y="155"/>
                              </a:lnTo>
                              <a:lnTo>
                                <a:pt x="372" y="155"/>
                              </a:lnTo>
                              <a:lnTo>
                                <a:pt x="372" y="155"/>
                              </a:lnTo>
                              <a:lnTo>
                                <a:pt x="372" y="155"/>
                              </a:lnTo>
                              <a:cubicBezTo>
                                <a:pt x="341" y="155"/>
                                <a:pt x="341" y="124"/>
                                <a:pt x="310" y="124"/>
                              </a:cubicBezTo>
                              <a:lnTo>
                                <a:pt x="310" y="124"/>
                              </a:lnTo>
                              <a:cubicBezTo>
                                <a:pt x="310" y="93"/>
                                <a:pt x="310" y="93"/>
                                <a:pt x="310" y="93"/>
                              </a:cubicBezTo>
                              <a:lnTo>
                                <a:pt x="310" y="93"/>
                              </a:lnTo>
                              <a:lnTo>
                                <a:pt x="310" y="93"/>
                              </a:lnTo>
                              <a:cubicBezTo>
                                <a:pt x="279" y="61"/>
                                <a:pt x="248" y="61"/>
                                <a:pt x="248" y="61"/>
                              </a:cubicBezTo>
                              <a:cubicBezTo>
                                <a:pt x="248" y="61"/>
                                <a:pt x="248" y="61"/>
                                <a:pt x="217" y="61"/>
                              </a:cubicBezTo>
                              <a:lnTo>
                                <a:pt x="217" y="61"/>
                              </a:lnTo>
                              <a:lnTo>
                                <a:pt x="217" y="61"/>
                              </a:lnTo>
                              <a:cubicBezTo>
                                <a:pt x="186" y="61"/>
                                <a:pt x="186" y="61"/>
                                <a:pt x="186" y="61"/>
                              </a:cubicBezTo>
                              <a:cubicBezTo>
                                <a:pt x="155" y="61"/>
                                <a:pt x="155" y="31"/>
                                <a:pt x="124" y="31"/>
                              </a:cubicBezTo>
                              <a:lnTo>
                                <a:pt x="124" y="31"/>
                              </a:lnTo>
                              <a:cubicBezTo>
                                <a:pt x="124" y="31"/>
                                <a:pt x="124" y="31"/>
                                <a:pt x="124" y="0"/>
                              </a:cubicBezTo>
                              <a:cubicBezTo>
                                <a:pt x="124" y="0"/>
                                <a:pt x="124" y="0"/>
                                <a:pt x="124" y="31"/>
                              </a:cubicBezTo>
                              <a:cubicBezTo>
                                <a:pt x="124" y="31"/>
                                <a:pt x="124" y="31"/>
                                <a:pt x="92" y="31"/>
                              </a:cubicBezTo>
                              <a:lnTo>
                                <a:pt x="92" y="31"/>
                              </a:lnTo>
                              <a:cubicBezTo>
                                <a:pt x="92" y="124"/>
                                <a:pt x="92" y="124"/>
                                <a:pt x="92" y="124"/>
                              </a:cubicBezTo>
                              <a:cubicBezTo>
                                <a:pt x="0" y="124"/>
                                <a:pt x="0" y="124"/>
                                <a:pt x="0" y="124"/>
                              </a:cubicBezTo>
                              <a:cubicBezTo>
                                <a:pt x="0" y="278"/>
                                <a:pt x="0" y="278"/>
                                <a:pt x="0" y="278"/>
                              </a:cubicBezTo>
                              <a:cubicBezTo>
                                <a:pt x="0" y="278"/>
                                <a:pt x="0" y="278"/>
                                <a:pt x="0" y="310"/>
                              </a:cubicBezTo>
                              <a:lnTo>
                                <a:pt x="0" y="310"/>
                              </a:lnTo>
                              <a:lnTo>
                                <a:pt x="31" y="341"/>
                              </a:lnTo>
                              <a:lnTo>
                                <a:pt x="31" y="341"/>
                              </a:lnTo>
                              <a:cubicBezTo>
                                <a:pt x="62" y="341"/>
                                <a:pt x="92" y="341"/>
                                <a:pt x="92" y="341"/>
                              </a:cubicBezTo>
                              <a:lnTo>
                                <a:pt x="92" y="341"/>
                              </a:lnTo>
                              <a:cubicBezTo>
                                <a:pt x="92" y="341"/>
                                <a:pt x="92" y="341"/>
                                <a:pt x="124" y="341"/>
                              </a:cubicBezTo>
                              <a:lnTo>
                                <a:pt x="124" y="341"/>
                              </a:lnTo>
                              <a:lnTo>
                                <a:pt x="124" y="341"/>
                              </a:lnTo>
                              <a:lnTo>
                                <a:pt x="124" y="341"/>
                              </a:lnTo>
                              <a:lnTo>
                                <a:pt x="124" y="341"/>
                              </a:lnTo>
                              <a:lnTo>
                                <a:pt x="124" y="341"/>
                              </a:lnTo>
                              <a:cubicBezTo>
                                <a:pt x="124" y="341"/>
                                <a:pt x="124" y="341"/>
                                <a:pt x="155" y="341"/>
                              </a:cubicBezTo>
                              <a:cubicBezTo>
                                <a:pt x="155" y="372"/>
                                <a:pt x="155" y="372"/>
                                <a:pt x="155" y="372"/>
                              </a:cubicBezTo>
                              <a:lnTo>
                                <a:pt x="155" y="372"/>
                              </a:lnTo>
                              <a:lnTo>
                                <a:pt x="155" y="372"/>
                              </a:lnTo>
                              <a:lnTo>
                                <a:pt x="155" y="372"/>
                              </a:lnTo>
                              <a:lnTo>
                                <a:pt x="186" y="372"/>
                              </a:lnTo>
                              <a:lnTo>
                                <a:pt x="186" y="372"/>
                              </a:lnTo>
                              <a:lnTo>
                                <a:pt x="186" y="372"/>
                              </a:lnTo>
                              <a:cubicBezTo>
                                <a:pt x="186" y="372"/>
                                <a:pt x="186" y="372"/>
                                <a:pt x="217" y="372"/>
                              </a:cubicBezTo>
                              <a:lnTo>
                                <a:pt x="217" y="372"/>
                              </a:lnTo>
                              <a:lnTo>
                                <a:pt x="217" y="372"/>
                              </a:lnTo>
                              <a:lnTo>
                                <a:pt x="217" y="372"/>
                              </a:lnTo>
                              <a:lnTo>
                                <a:pt x="217" y="372"/>
                              </a:lnTo>
                              <a:cubicBezTo>
                                <a:pt x="217" y="372"/>
                                <a:pt x="217" y="372"/>
                                <a:pt x="248" y="372"/>
                              </a:cubicBezTo>
                              <a:lnTo>
                                <a:pt x="248" y="372"/>
                              </a:lnTo>
                              <a:lnTo>
                                <a:pt x="248" y="372"/>
                              </a:lnTo>
                              <a:lnTo>
                                <a:pt x="248" y="372"/>
                              </a:lnTo>
                              <a:cubicBezTo>
                                <a:pt x="248" y="341"/>
                                <a:pt x="248" y="341"/>
                                <a:pt x="279" y="310"/>
                              </a:cubicBezTo>
                              <a:lnTo>
                                <a:pt x="310" y="310"/>
                              </a:lnTo>
                              <a:lnTo>
                                <a:pt x="310" y="278"/>
                              </a:lnTo>
                              <a:lnTo>
                                <a:pt x="310" y="278"/>
                              </a:lnTo>
                              <a:cubicBezTo>
                                <a:pt x="372" y="217"/>
                                <a:pt x="372" y="217"/>
                                <a:pt x="372" y="217"/>
                              </a:cubicBezTo>
                              <a:lnTo>
                                <a:pt x="372" y="217"/>
                              </a:lnTo>
                              <a:cubicBezTo>
                                <a:pt x="372" y="217"/>
                                <a:pt x="372" y="217"/>
                                <a:pt x="403" y="248"/>
                              </a:cubicBezTo>
                              <a:cubicBezTo>
                                <a:pt x="403" y="248"/>
                                <a:pt x="403" y="248"/>
                                <a:pt x="403" y="217"/>
                              </a:cubicBezTo>
                              <a:lnTo>
                                <a:pt x="403" y="217"/>
                              </a:lnTo>
                              <a:lnTo>
                                <a:pt x="403" y="186"/>
                              </a:lnTo>
                              <a:lnTo>
                                <a:pt x="403" y="186"/>
                              </a:lnTo>
                              <a:cubicBezTo>
                                <a:pt x="372" y="155"/>
                                <a:pt x="372" y="155"/>
                                <a:pt x="372" y="155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26" name="Freeform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66019" y="3469658"/>
                          <a:ext cx="130791" cy="184693"/>
                        </a:xfrm>
                        <a:custGeom>
                          <a:avLst/>
                          <a:gdLst>
                            <a:gd name="T0" fmla="*/ 341 w 373"/>
                            <a:gd name="T1" fmla="*/ 341 h 528"/>
                            <a:gd name="T2" fmla="*/ 341 w 373"/>
                            <a:gd name="T3" fmla="*/ 341 h 528"/>
                            <a:gd name="T4" fmla="*/ 341 w 373"/>
                            <a:gd name="T5" fmla="*/ 341 h 528"/>
                            <a:gd name="T6" fmla="*/ 341 w 373"/>
                            <a:gd name="T7" fmla="*/ 341 h 528"/>
                            <a:gd name="T8" fmla="*/ 341 w 373"/>
                            <a:gd name="T9" fmla="*/ 155 h 528"/>
                            <a:gd name="T10" fmla="*/ 341 w 373"/>
                            <a:gd name="T11" fmla="*/ 124 h 528"/>
                            <a:gd name="T12" fmla="*/ 372 w 373"/>
                            <a:gd name="T13" fmla="*/ 62 h 528"/>
                            <a:gd name="T14" fmla="*/ 372 w 373"/>
                            <a:gd name="T15" fmla="*/ 62 h 528"/>
                            <a:gd name="T16" fmla="*/ 372 w 373"/>
                            <a:gd name="T17" fmla="*/ 62 h 528"/>
                            <a:gd name="T18" fmla="*/ 372 w 373"/>
                            <a:gd name="T19" fmla="*/ 62 h 528"/>
                            <a:gd name="T20" fmla="*/ 372 w 373"/>
                            <a:gd name="T21" fmla="*/ 62 h 528"/>
                            <a:gd name="T22" fmla="*/ 372 w 373"/>
                            <a:gd name="T23" fmla="*/ 62 h 528"/>
                            <a:gd name="T24" fmla="*/ 341 w 373"/>
                            <a:gd name="T25" fmla="*/ 31 h 528"/>
                            <a:gd name="T26" fmla="*/ 341 w 373"/>
                            <a:gd name="T27" fmla="*/ 31 h 528"/>
                            <a:gd name="T28" fmla="*/ 341 w 373"/>
                            <a:gd name="T29" fmla="*/ 62 h 528"/>
                            <a:gd name="T30" fmla="*/ 309 w 373"/>
                            <a:gd name="T31" fmla="*/ 93 h 528"/>
                            <a:gd name="T32" fmla="*/ 279 w 373"/>
                            <a:gd name="T33" fmla="*/ 93 h 528"/>
                            <a:gd name="T34" fmla="*/ 186 w 373"/>
                            <a:gd name="T35" fmla="*/ 93 h 528"/>
                            <a:gd name="T36" fmla="*/ 186 w 373"/>
                            <a:gd name="T37" fmla="*/ 93 h 528"/>
                            <a:gd name="T38" fmla="*/ 155 w 373"/>
                            <a:gd name="T39" fmla="*/ 62 h 528"/>
                            <a:gd name="T40" fmla="*/ 155 w 373"/>
                            <a:gd name="T41" fmla="*/ 62 h 528"/>
                            <a:gd name="T42" fmla="*/ 124 w 373"/>
                            <a:gd name="T43" fmla="*/ 31 h 528"/>
                            <a:gd name="T44" fmla="*/ 93 w 373"/>
                            <a:gd name="T45" fmla="*/ 31 h 528"/>
                            <a:gd name="T46" fmla="*/ 93 w 373"/>
                            <a:gd name="T47" fmla="*/ 31 h 528"/>
                            <a:gd name="T48" fmla="*/ 93 w 373"/>
                            <a:gd name="T49" fmla="*/ 31 h 528"/>
                            <a:gd name="T50" fmla="*/ 93 w 373"/>
                            <a:gd name="T51" fmla="*/ 31 h 528"/>
                            <a:gd name="T52" fmla="*/ 93 w 373"/>
                            <a:gd name="T53" fmla="*/ 62 h 528"/>
                            <a:gd name="T54" fmla="*/ 62 w 373"/>
                            <a:gd name="T55" fmla="*/ 0 h 528"/>
                            <a:gd name="T56" fmla="*/ 62 w 373"/>
                            <a:gd name="T57" fmla="*/ 0 h 528"/>
                            <a:gd name="T58" fmla="*/ 62 w 373"/>
                            <a:gd name="T59" fmla="*/ 0 h 528"/>
                            <a:gd name="T60" fmla="*/ 31 w 373"/>
                            <a:gd name="T61" fmla="*/ 0 h 528"/>
                            <a:gd name="T62" fmla="*/ 0 w 373"/>
                            <a:gd name="T63" fmla="*/ 0 h 528"/>
                            <a:gd name="T64" fmla="*/ 0 w 373"/>
                            <a:gd name="T65" fmla="*/ 0 h 528"/>
                            <a:gd name="T66" fmla="*/ 0 w 373"/>
                            <a:gd name="T67" fmla="*/ 0 h 528"/>
                            <a:gd name="T68" fmla="*/ 31 w 373"/>
                            <a:gd name="T69" fmla="*/ 31 h 528"/>
                            <a:gd name="T70" fmla="*/ 31 w 373"/>
                            <a:gd name="T71" fmla="*/ 31 h 528"/>
                            <a:gd name="T72" fmla="*/ 31 w 373"/>
                            <a:gd name="T73" fmla="*/ 62 h 528"/>
                            <a:gd name="T74" fmla="*/ 31 w 373"/>
                            <a:gd name="T75" fmla="*/ 93 h 528"/>
                            <a:gd name="T76" fmla="*/ 31 w 373"/>
                            <a:gd name="T77" fmla="*/ 93 h 528"/>
                            <a:gd name="T78" fmla="*/ 62 w 373"/>
                            <a:gd name="T79" fmla="*/ 155 h 528"/>
                            <a:gd name="T80" fmla="*/ 62 w 373"/>
                            <a:gd name="T81" fmla="*/ 155 h 528"/>
                            <a:gd name="T82" fmla="*/ 62 w 373"/>
                            <a:gd name="T83" fmla="*/ 186 h 528"/>
                            <a:gd name="T84" fmla="*/ 62 w 373"/>
                            <a:gd name="T85" fmla="*/ 186 h 528"/>
                            <a:gd name="T86" fmla="*/ 31 w 373"/>
                            <a:gd name="T87" fmla="*/ 217 h 528"/>
                            <a:gd name="T88" fmla="*/ 31 w 373"/>
                            <a:gd name="T89" fmla="*/ 248 h 528"/>
                            <a:gd name="T90" fmla="*/ 0 w 373"/>
                            <a:gd name="T91" fmla="*/ 279 h 528"/>
                            <a:gd name="T92" fmla="*/ 0 w 373"/>
                            <a:gd name="T93" fmla="*/ 341 h 528"/>
                            <a:gd name="T94" fmla="*/ 217 w 373"/>
                            <a:gd name="T95" fmla="*/ 465 h 528"/>
                            <a:gd name="T96" fmla="*/ 217 w 373"/>
                            <a:gd name="T97" fmla="*/ 496 h 528"/>
                            <a:gd name="T98" fmla="*/ 248 w 373"/>
                            <a:gd name="T99" fmla="*/ 527 h 528"/>
                            <a:gd name="T100" fmla="*/ 279 w 373"/>
                            <a:gd name="T101" fmla="*/ 527 h 528"/>
                            <a:gd name="T102" fmla="*/ 279 w 373"/>
                            <a:gd name="T103" fmla="*/ 465 h 528"/>
                            <a:gd name="T104" fmla="*/ 309 w 373"/>
                            <a:gd name="T105" fmla="*/ 465 h 528"/>
                            <a:gd name="T106" fmla="*/ 309 w 373"/>
                            <a:gd name="T107" fmla="*/ 465 h 528"/>
                            <a:gd name="T108" fmla="*/ 309 w 373"/>
                            <a:gd name="T109" fmla="*/ 465 h 528"/>
                            <a:gd name="T110" fmla="*/ 341 w 373"/>
                            <a:gd name="T111" fmla="*/ 434 h 528"/>
                            <a:gd name="T112" fmla="*/ 341 w 373"/>
                            <a:gd name="T113" fmla="*/ 434 h 528"/>
                            <a:gd name="T114" fmla="*/ 372 w 373"/>
                            <a:gd name="T115" fmla="*/ 403 h 528"/>
                            <a:gd name="T116" fmla="*/ 372 w 373"/>
                            <a:gd name="T117" fmla="*/ 372 h 528"/>
                            <a:gd name="T118" fmla="*/ 372 w 373"/>
                            <a:gd name="T119" fmla="*/ 372 h 528"/>
                            <a:gd name="T120" fmla="*/ 341 w 373"/>
                            <a:gd name="T121" fmla="*/ 341 h 52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  <a:cxn ang="0">
                              <a:pos x="T112" y="T113"/>
                            </a:cxn>
                            <a:cxn ang="0">
                              <a:pos x="T114" y="T115"/>
                            </a:cxn>
                            <a:cxn ang="0">
                              <a:pos x="T116" y="T117"/>
                            </a:cxn>
                            <a:cxn ang="0">
                              <a:pos x="T118" y="T119"/>
                            </a:cxn>
                            <a:cxn ang="0">
                              <a:pos x="T120" y="T121"/>
                            </a:cxn>
                          </a:cxnLst>
                          <a:rect l="0" t="0" r="r" b="b"/>
                          <a:pathLst>
                            <a:path w="373" h="528">
                              <a:moveTo>
                                <a:pt x="341" y="341"/>
                              </a:moveTo>
                              <a:lnTo>
                                <a:pt x="341" y="341"/>
                              </a:lnTo>
                              <a:lnTo>
                                <a:pt x="341" y="341"/>
                              </a:lnTo>
                              <a:lnTo>
                                <a:pt x="341" y="341"/>
                              </a:lnTo>
                              <a:cubicBezTo>
                                <a:pt x="341" y="341"/>
                                <a:pt x="341" y="217"/>
                                <a:pt x="341" y="155"/>
                              </a:cubicBezTo>
                              <a:cubicBezTo>
                                <a:pt x="341" y="124"/>
                                <a:pt x="341" y="124"/>
                                <a:pt x="341" y="124"/>
                              </a:cubicBezTo>
                              <a:cubicBezTo>
                                <a:pt x="341" y="93"/>
                                <a:pt x="341" y="62"/>
                                <a:pt x="372" y="62"/>
                              </a:cubicBezTo>
                              <a:lnTo>
                                <a:pt x="372" y="62"/>
                              </a:lnTo>
                              <a:lnTo>
                                <a:pt x="372" y="62"/>
                              </a:lnTo>
                              <a:lnTo>
                                <a:pt x="372" y="62"/>
                              </a:lnTo>
                              <a:lnTo>
                                <a:pt x="372" y="62"/>
                              </a:lnTo>
                              <a:lnTo>
                                <a:pt x="372" y="62"/>
                              </a:lnTo>
                              <a:cubicBezTo>
                                <a:pt x="341" y="62"/>
                                <a:pt x="341" y="62"/>
                                <a:pt x="341" y="31"/>
                              </a:cubicBezTo>
                              <a:lnTo>
                                <a:pt x="341" y="31"/>
                              </a:lnTo>
                              <a:cubicBezTo>
                                <a:pt x="341" y="31"/>
                                <a:pt x="341" y="31"/>
                                <a:pt x="341" y="62"/>
                              </a:cubicBezTo>
                              <a:cubicBezTo>
                                <a:pt x="309" y="93"/>
                                <a:pt x="309" y="93"/>
                                <a:pt x="309" y="93"/>
                              </a:cubicBezTo>
                              <a:cubicBezTo>
                                <a:pt x="279" y="93"/>
                                <a:pt x="279" y="93"/>
                                <a:pt x="279" y="93"/>
                              </a:cubicBezTo>
                              <a:cubicBezTo>
                                <a:pt x="248" y="93"/>
                                <a:pt x="217" y="93"/>
                                <a:pt x="186" y="93"/>
                              </a:cubicBezTo>
                              <a:lnTo>
                                <a:pt x="186" y="93"/>
                              </a:lnTo>
                              <a:cubicBezTo>
                                <a:pt x="186" y="93"/>
                                <a:pt x="186" y="62"/>
                                <a:pt x="155" y="62"/>
                              </a:cubicBezTo>
                              <a:lnTo>
                                <a:pt x="155" y="62"/>
                              </a:lnTo>
                              <a:cubicBezTo>
                                <a:pt x="155" y="31"/>
                                <a:pt x="155" y="31"/>
                                <a:pt x="124" y="31"/>
                              </a:cubicBezTo>
                              <a:cubicBezTo>
                                <a:pt x="124" y="31"/>
                                <a:pt x="124" y="31"/>
                                <a:pt x="93" y="31"/>
                              </a:cubicBezTo>
                              <a:lnTo>
                                <a:pt x="93" y="31"/>
                              </a:lnTo>
                              <a:lnTo>
                                <a:pt x="93" y="31"/>
                              </a:lnTo>
                              <a:lnTo>
                                <a:pt x="93" y="31"/>
                              </a:lnTo>
                              <a:cubicBezTo>
                                <a:pt x="93" y="62"/>
                                <a:pt x="93" y="62"/>
                                <a:pt x="93" y="62"/>
                              </a:cubicBezTo>
                              <a:cubicBezTo>
                                <a:pt x="62" y="0"/>
                                <a:pt x="62" y="0"/>
                                <a:pt x="62" y="0"/>
                              </a:cubicBez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cubicBezTo>
                                <a:pt x="62" y="0"/>
                                <a:pt x="62" y="0"/>
                                <a:pt x="31" y="0"/>
                              </a:cubicBezTo>
                              <a:cubicBezTo>
                                <a:pt x="31" y="0"/>
                                <a:pt x="31" y="0"/>
                                <a:pt x="0" y="0"/>
                              </a:cubicBez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cubicBezTo>
                                <a:pt x="0" y="31"/>
                                <a:pt x="31" y="31"/>
                                <a:pt x="31" y="31"/>
                              </a:cubicBezTo>
                              <a:lnTo>
                                <a:pt x="31" y="31"/>
                              </a:lnTo>
                              <a:cubicBezTo>
                                <a:pt x="31" y="62"/>
                                <a:pt x="31" y="62"/>
                                <a:pt x="31" y="62"/>
                              </a:cubicBezTo>
                              <a:cubicBezTo>
                                <a:pt x="31" y="62"/>
                                <a:pt x="31" y="62"/>
                                <a:pt x="31" y="93"/>
                              </a:cubicBezTo>
                              <a:lnTo>
                                <a:pt x="31" y="93"/>
                              </a:lnTo>
                              <a:lnTo>
                                <a:pt x="62" y="155"/>
                              </a:lnTo>
                              <a:lnTo>
                                <a:pt x="62" y="155"/>
                              </a:lnTo>
                              <a:cubicBezTo>
                                <a:pt x="62" y="186"/>
                                <a:pt x="62" y="186"/>
                                <a:pt x="62" y="186"/>
                              </a:cubicBezTo>
                              <a:lnTo>
                                <a:pt x="62" y="186"/>
                              </a:lnTo>
                              <a:cubicBezTo>
                                <a:pt x="31" y="217"/>
                                <a:pt x="31" y="217"/>
                                <a:pt x="31" y="217"/>
                              </a:cubicBezTo>
                              <a:cubicBezTo>
                                <a:pt x="31" y="217"/>
                                <a:pt x="31" y="217"/>
                                <a:pt x="31" y="248"/>
                              </a:cubicBezTo>
                              <a:cubicBezTo>
                                <a:pt x="0" y="248"/>
                                <a:pt x="0" y="248"/>
                                <a:pt x="0" y="279"/>
                              </a:cubicBezTo>
                              <a:cubicBezTo>
                                <a:pt x="0" y="279"/>
                                <a:pt x="0" y="310"/>
                                <a:pt x="0" y="341"/>
                              </a:cubicBezTo>
                              <a:cubicBezTo>
                                <a:pt x="217" y="465"/>
                                <a:pt x="217" y="465"/>
                                <a:pt x="217" y="465"/>
                              </a:cubicBezTo>
                              <a:cubicBezTo>
                                <a:pt x="217" y="496"/>
                                <a:pt x="217" y="496"/>
                                <a:pt x="217" y="496"/>
                              </a:cubicBezTo>
                              <a:cubicBezTo>
                                <a:pt x="248" y="527"/>
                                <a:pt x="248" y="527"/>
                                <a:pt x="248" y="527"/>
                              </a:cubicBezTo>
                              <a:cubicBezTo>
                                <a:pt x="279" y="527"/>
                                <a:pt x="279" y="527"/>
                                <a:pt x="279" y="527"/>
                              </a:cubicBezTo>
                              <a:cubicBezTo>
                                <a:pt x="279" y="496"/>
                                <a:pt x="279" y="496"/>
                                <a:pt x="279" y="465"/>
                              </a:cubicBezTo>
                              <a:cubicBezTo>
                                <a:pt x="279" y="465"/>
                                <a:pt x="279" y="465"/>
                                <a:pt x="309" y="465"/>
                              </a:cubicBezTo>
                              <a:lnTo>
                                <a:pt x="309" y="465"/>
                              </a:lnTo>
                              <a:lnTo>
                                <a:pt x="309" y="465"/>
                              </a:lnTo>
                              <a:cubicBezTo>
                                <a:pt x="309" y="434"/>
                                <a:pt x="309" y="434"/>
                                <a:pt x="341" y="434"/>
                              </a:cubicBezTo>
                              <a:lnTo>
                                <a:pt x="341" y="434"/>
                              </a:lnTo>
                              <a:cubicBezTo>
                                <a:pt x="341" y="403"/>
                                <a:pt x="341" y="403"/>
                                <a:pt x="372" y="403"/>
                              </a:cubicBezTo>
                              <a:cubicBezTo>
                                <a:pt x="372" y="372"/>
                                <a:pt x="372" y="372"/>
                                <a:pt x="372" y="372"/>
                              </a:cubicBezTo>
                              <a:lnTo>
                                <a:pt x="372" y="372"/>
                              </a:lnTo>
                              <a:cubicBezTo>
                                <a:pt x="372" y="372"/>
                                <a:pt x="341" y="372"/>
                                <a:pt x="341" y="34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27" name="Freeform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02916" y="3923696"/>
                          <a:ext cx="130791" cy="130824"/>
                        </a:xfrm>
                        <a:custGeom>
                          <a:avLst/>
                          <a:gdLst>
                            <a:gd name="T0" fmla="*/ 341 w 373"/>
                            <a:gd name="T1" fmla="*/ 218 h 373"/>
                            <a:gd name="T2" fmla="*/ 341 w 373"/>
                            <a:gd name="T3" fmla="*/ 187 h 373"/>
                            <a:gd name="T4" fmla="*/ 372 w 373"/>
                            <a:gd name="T5" fmla="*/ 156 h 373"/>
                            <a:gd name="T6" fmla="*/ 372 w 373"/>
                            <a:gd name="T7" fmla="*/ 156 h 373"/>
                            <a:gd name="T8" fmla="*/ 341 w 373"/>
                            <a:gd name="T9" fmla="*/ 94 h 373"/>
                            <a:gd name="T10" fmla="*/ 341 w 373"/>
                            <a:gd name="T11" fmla="*/ 63 h 373"/>
                            <a:gd name="T12" fmla="*/ 279 w 373"/>
                            <a:gd name="T13" fmla="*/ 32 h 373"/>
                            <a:gd name="T14" fmla="*/ 248 w 373"/>
                            <a:gd name="T15" fmla="*/ 32 h 373"/>
                            <a:gd name="T16" fmla="*/ 248 w 373"/>
                            <a:gd name="T17" fmla="*/ 32 h 373"/>
                            <a:gd name="T18" fmla="*/ 248 w 373"/>
                            <a:gd name="T19" fmla="*/ 32 h 373"/>
                            <a:gd name="T20" fmla="*/ 217 w 373"/>
                            <a:gd name="T21" fmla="*/ 0 h 373"/>
                            <a:gd name="T22" fmla="*/ 186 w 373"/>
                            <a:gd name="T23" fmla="*/ 0 h 373"/>
                            <a:gd name="T24" fmla="*/ 155 w 373"/>
                            <a:gd name="T25" fmla="*/ 63 h 373"/>
                            <a:gd name="T26" fmla="*/ 124 w 373"/>
                            <a:gd name="T27" fmla="*/ 94 h 373"/>
                            <a:gd name="T28" fmla="*/ 93 w 373"/>
                            <a:gd name="T29" fmla="*/ 124 h 373"/>
                            <a:gd name="T30" fmla="*/ 62 w 373"/>
                            <a:gd name="T31" fmla="*/ 156 h 373"/>
                            <a:gd name="T32" fmla="*/ 62 w 373"/>
                            <a:gd name="T33" fmla="*/ 156 h 373"/>
                            <a:gd name="T34" fmla="*/ 31 w 373"/>
                            <a:gd name="T35" fmla="*/ 156 h 373"/>
                            <a:gd name="T36" fmla="*/ 0 w 373"/>
                            <a:gd name="T37" fmla="*/ 156 h 373"/>
                            <a:gd name="T38" fmla="*/ 0 w 373"/>
                            <a:gd name="T39" fmla="*/ 187 h 373"/>
                            <a:gd name="T40" fmla="*/ 31 w 373"/>
                            <a:gd name="T41" fmla="*/ 187 h 373"/>
                            <a:gd name="T42" fmla="*/ 62 w 373"/>
                            <a:gd name="T43" fmla="*/ 218 h 373"/>
                            <a:gd name="T44" fmla="*/ 93 w 373"/>
                            <a:gd name="T45" fmla="*/ 280 h 373"/>
                            <a:gd name="T46" fmla="*/ 124 w 373"/>
                            <a:gd name="T47" fmla="*/ 342 h 373"/>
                            <a:gd name="T48" fmla="*/ 124 w 373"/>
                            <a:gd name="T49" fmla="*/ 342 h 373"/>
                            <a:gd name="T50" fmla="*/ 155 w 373"/>
                            <a:gd name="T51" fmla="*/ 342 h 373"/>
                            <a:gd name="T52" fmla="*/ 186 w 373"/>
                            <a:gd name="T53" fmla="*/ 372 h 373"/>
                            <a:gd name="T54" fmla="*/ 217 w 373"/>
                            <a:gd name="T55" fmla="*/ 372 h 373"/>
                            <a:gd name="T56" fmla="*/ 217 w 373"/>
                            <a:gd name="T57" fmla="*/ 372 h 373"/>
                            <a:gd name="T58" fmla="*/ 248 w 373"/>
                            <a:gd name="T59" fmla="*/ 372 h 373"/>
                            <a:gd name="T60" fmla="*/ 279 w 373"/>
                            <a:gd name="T61" fmla="*/ 372 h 373"/>
                            <a:gd name="T62" fmla="*/ 279 w 373"/>
                            <a:gd name="T63" fmla="*/ 372 h 373"/>
                            <a:gd name="T64" fmla="*/ 341 w 373"/>
                            <a:gd name="T65" fmla="*/ 342 h 373"/>
                            <a:gd name="T66" fmla="*/ 341 w 373"/>
                            <a:gd name="T67" fmla="*/ 311 h 373"/>
                            <a:gd name="T68" fmla="*/ 341 w 373"/>
                            <a:gd name="T69" fmla="*/ 248 h 373"/>
                            <a:gd name="T70" fmla="*/ 341 w 373"/>
                            <a:gd name="T71" fmla="*/ 218 h 37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</a:cxnLst>
                          <a:rect l="0" t="0" r="r" b="b"/>
                          <a:pathLst>
                            <a:path w="373" h="373">
                              <a:moveTo>
                                <a:pt x="341" y="218"/>
                              </a:moveTo>
                              <a:lnTo>
                                <a:pt x="341" y="218"/>
                              </a:lnTo>
                              <a:lnTo>
                                <a:pt x="341" y="187"/>
                              </a:lnTo>
                              <a:lnTo>
                                <a:pt x="341" y="187"/>
                              </a:lnTo>
                              <a:lnTo>
                                <a:pt x="341" y="156"/>
                              </a:lnTo>
                              <a:lnTo>
                                <a:pt x="372" y="156"/>
                              </a:lnTo>
                              <a:lnTo>
                                <a:pt x="372" y="156"/>
                              </a:lnTo>
                              <a:lnTo>
                                <a:pt x="372" y="156"/>
                              </a:lnTo>
                              <a:cubicBezTo>
                                <a:pt x="341" y="124"/>
                                <a:pt x="341" y="124"/>
                                <a:pt x="341" y="94"/>
                              </a:cubicBezTo>
                              <a:lnTo>
                                <a:pt x="341" y="94"/>
                              </a:lnTo>
                              <a:lnTo>
                                <a:pt x="341" y="63"/>
                              </a:lnTo>
                              <a:lnTo>
                                <a:pt x="341" y="63"/>
                              </a:lnTo>
                              <a:cubicBezTo>
                                <a:pt x="341" y="63"/>
                                <a:pt x="341" y="63"/>
                                <a:pt x="310" y="63"/>
                              </a:cubicBezTo>
                              <a:cubicBezTo>
                                <a:pt x="310" y="63"/>
                                <a:pt x="310" y="32"/>
                                <a:pt x="279" y="32"/>
                              </a:cubicBezTo>
                              <a:lnTo>
                                <a:pt x="279" y="32"/>
                              </a:lnTo>
                              <a:cubicBezTo>
                                <a:pt x="279" y="32"/>
                                <a:pt x="279" y="32"/>
                                <a:pt x="248" y="32"/>
                              </a:cubicBezTo>
                              <a:lnTo>
                                <a:pt x="248" y="32"/>
                              </a:lnTo>
                              <a:lnTo>
                                <a:pt x="248" y="32"/>
                              </a:lnTo>
                              <a:lnTo>
                                <a:pt x="248" y="32"/>
                              </a:lnTo>
                              <a:lnTo>
                                <a:pt x="248" y="32"/>
                              </a:lnTo>
                              <a:cubicBezTo>
                                <a:pt x="248" y="32"/>
                                <a:pt x="217" y="32"/>
                                <a:pt x="217" y="0"/>
                              </a:cubicBezTo>
                              <a:lnTo>
                                <a:pt x="217" y="0"/>
                              </a:lnTo>
                              <a:lnTo>
                                <a:pt x="186" y="0"/>
                              </a:lnTo>
                              <a:lnTo>
                                <a:pt x="186" y="0"/>
                              </a:lnTo>
                              <a:lnTo>
                                <a:pt x="186" y="32"/>
                              </a:lnTo>
                              <a:cubicBezTo>
                                <a:pt x="186" y="32"/>
                                <a:pt x="186" y="63"/>
                                <a:pt x="155" y="63"/>
                              </a:cubicBezTo>
                              <a:lnTo>
                                <a:pt x="155" y="63"/>
                              </a:lnTo>
                              <a:lnTo>
                                <a:pt x="124" y="94"/>
                              </a:lnTo>
                              <a:cubicBezTo>
                                <a:pt x="93" y="94"/>
                                <a:pt x="93" y="94"/>
                                <a:pt x="93" y="94"/>
                              </a:cubicBezTo>
                              <a:lnTo>
                                <a:pt x="93" y="124"/>
                              </a:lnTo>
                              <a:lnTo>
                                <a:pt x="93" y="124"/>
                              </a:lnTo>
                              <a:cubicBezTo>
                                <a:pt x="93" y="124"/>
                                <a:pt x="93" y="156"/>
                                <a:pt x="62" y="156"/>
                              </a:cubicBezTo>
                              <a:lnTo>
                                <a:pt x="62" y="156"/>
                              </a:lnTo>
                              <a:lnTo>
                                <a:pt x="62" y="156"/>
                              </a:lnTo>
                              <a:cubicBezTo>
                                <a:pt x="31" y="156"/>
                                <a:pt x="31" y="156"/>
                                <a:pt x="31" y="156"/>
                              </a:cubicBezTo>
                              <a:lnTo>
                                <a:pt x="31" y="156"/>
                              </a:lnTo>
                              <a:lnTo>
                                <a:pt x="31" y="156"/>
                              </a:lnTo>
                              <a:cubicBezTo>
                                <a:pt x="0" y="156"/>
                                <a:pt x="0" y="156"/>
                                <a:pt x="0" y="156"/>
                              </a:cubicBezTo>
                              <a:lnTo>
                                <a:pt x="0" y="156"/>
                              </a:lnTo>
                              <a:cubicBezTo>
                                <a:pt x="0" y="156"/>
                                <a:pt x="0" y="156"/>
                                <a:pt x="0" y="187"/>
                              </a:cubicBezTo>
                              <a:lnTo>
                                <a:pt x="0" y="187"/>
                              </a:lnTo>
                              <a:cubicBezTo>
                                <a:pt x="0" y="187"/>
                                <a:pt x="0" y="187"/>
                                <a:pt x="31" y="187"/>
                              </a:cubicBezTo>
                              <a:cubicBezTo>
                                <a:pt x="31" y="218"/>
                                <a:pt x="31" y="218"/>
                                <a:pt x="31" y="218"/>
                              </a:cubicBezTo>
                              <a:lnTo>
                                <a:pt x="62" y="218"/>
                              </a:lnTo>
                              <a:cubicBezTo>
                                <a:pt x="62" y="218"/>
                                <a:pt x="93" y="248"/>
                                <a:pt x="93" y="280"/>
                              </a:cubicBezTo>
                              <a:lnTo>
                                <a:pt x="93" y="280"/>
                              </a:lnTo>
                              <a:cubicBezTo>
                                <a:pt x="124" y="280"/>
                                <a:pt x="124" y="311"/>
                                <a:pt x="124" y="311"/>
                              </a:cubicBezTo>
                              <a:lnTo>
                                <a:pt x="124" y="342"/>
                              </a:lnTo>
                              <a:lnTo>
                                <a:pt x="124" y="342"/>
                              </a:lnTo>
                              <a:lnTo>
                                <a:pt x="124" y="342"/>
                              </a:lnTo>
                              <a:lnTo>
                                <a:pt x="124" y="342"/>
                              </a:lnTo>
                              <a:cubicBezTo>
                                <a:pt x="155" y="342"/>
                                <a:pt x="155" y="342"/>
                                <a:pt x="155" y="342"/>
                              </a:cubicBezTo>
                              <a:cubicBezTo>
                                <a:pt x="186" y="342"/>
                                <a:pt x="186" y="342"/>
                                <a:pt x="186" y="342"/>
                              </a:cubicBezTo>
                              <a:cubicBezTo>
                                <a:pt x="186" y="372"/>
                                <a:pt x="186" y="372"/>
                                <a:pt x="186" y="372"/>
                              </a:cubicBezTo>
                              <a:lnTo>
                                <a:pt x="186" y="372"/>
                              </a:lnTo>
                              <a:cubicBezTo>
                                <a:pt x="186" y="372"/>
                                <a:pt x="186" y="372"/>
                                <a:pt x="217" y="372"/>
                              </a:cubicBezTo>
                              <a:lnTo>
                                <a:pt x="217" y="372"/>
                              </a:lnTo>
                              <a:lnTo>
                                <a:pt x="217" y="372"/>
                              </a:lnTo>
                              <a:lnTo>
                                <a:pt x="217" y="372"/>
                              </a:lnTo>
                              <a:lnTo>
                                <a:pt x="248" y="372"/>
                              </a:lnTo>
                              <a:lnTo>
                                <a:pt x="248" y="372"/>
                              </a:lnTo>
                              <a:lnTo>
                                <a:pt x="279" y="372"/>
                              </a:lnTo>
                              <a:lnTo>
                                <a:pt x="279" y="372"/>
                              </a:lnTo>
                              <a:lnTo>
                                <a:pt x="279" y="372"/>
                              </a:lnTo>
                              <a:lnTo>
                                <a:pt x="279" y="372"/>
                              </a:lnTo>
                              <a:cubicBezTo>
                                <a:pt x="310" y="342"/>
                                <a:pt x="310" y="342"/>
                                <a:pt x="341" y="342"/>
                              </a:cubicBezTo>
                              <a:lnTo>
                                <a:pt x="341" y="342"/>
                              </a:lnTo>
                              <a:cubicBezTo>
                                <a:pt x="341" y="311"/>
                                <a:pt x="341" y="311"/>
                                <a:pt x="341" y="311"/>
                              </a:cubicBezTo>
                              <a:lnTo>
                                <a:pt x="341" y="311"/>
                              </a:lnTo>
                              <a:cubicBezTo>
                                <a:pt x="341" y="280"/>
                                <a:pt x="341" y="280"/>
                                <a:pt x="341" y="248"/>
                              </a:cubicBezTo>
                              <a:lnTo>
                                <a:pt x="372" y="248"/>
                              </a:lnTo>
                              <a:lnTo>
                                <a:pt x="341" y="218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28" name="Freeform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44477" y="3794411"/>
                          <a:ext cx="43084" cy="129285"/>
                        </a:xfrm>
                        <a:custGeom>
                          <a:avLst/>
                          <a:gdLst>
                            <a:gd name="T0" fmla="*/ 31 w 125"/>
                            <a:gd name="T1" fmla="*/ 186 h 372"/>
                            <a:gd name="T2" fmla="*/ 31 w 125"/>
                            <a:gd name="T3" fmla="*/ 186 h 372"/>
                            <a:gd name="T4" fmla="*/ 31 w 125"/>
                            <a:gd name="T5" fmla="*/ 154 h 372"/>
                            <a:gd name="T6" fmla="*/ 31 w 125"/>
                            <a:gd name="T7" fmla="*/ 154 h 372"/>
                            <a:gd name="T8" fmla="*/ 31 w 125"/>
                            <a:gd name="T9" fmla="*/ 154 h 372"/>
                            <a:gd name="T10" fmla="*/ 31 w 125"/>
                            <a:gd name="T11" fmla="*/ 154 h 372"/>
                            <a:gd name="T12" fmla="*/ 31 w 125"/>
                            <a:gd name="T13" fmla="*/ 124 h 372"/>
                            <a:gd name="T14" fmla="*/ 62 w 125"/>
                            <a:gd name="T15" fmla="*/ 93 h 372"/>
                            <a:gd name="T16" fmla="*/ 62 w 125"/>
                            <a:gd name="T17" fmla="*/ 93 h 372"/>
                            <a:gd name="T18" fmla="*/ 62 w 125"/>
                            <a:gd name="T19" fmla="*/ 93 h 372"/>
                            <a:gd name="T20" fmla="*/ 62 w 125"/>
                            <a:gd name="T21" fmla="*/ 31 h 372"/>
                            <a:gd name="T22" fmla="*/ 31 w 125"/>
                            <a:gd name="T23" fmla="*/ 0 h 372"/>
                            <a:gd name="T24" fmla="*/ 31 w 125"/>
                            <a:gd name="T25" fmla="*/ 0 h 372"/>
                            <a:gd name="T26" fmla="*/ 31 w 125"/>
                            <a:gd name="T27" fmla="*/ 0 h 372"/>
                            <a:gd name="T28" fmla="*/ 31 w 125"/>
                            <a:gd name="T29" fmla="*/ 0 h 372"/>
                            <a:gd name="T30" fmla="*/ 31 w 125"/>
                            <a:gd name="T31" fmla="*/ 31 h 372"/>
                            <a:gd name="T32" fmla="*/ 31 w 125"/>
                            <a:gd name="T33" fmla="*/ 62 h 372"/>
                            <a:gd name="T34" fmla="*/ 31 w 125"/>
                            <a:gd name="T35" fmla="*/ 62 h 372"/>
                            <a:gd name="T36" fmla="*/ 31 w 125"/>
                            <a:gd name="T37" fmla="*/ 93 h 372"/>
                            <a:gd name="T38" fmla="*/ 31 w 125"/>
                            <a:gd name="T39" fmla="*/ 124 h 372"/>
                            <a:gd name="T40" fmla="*/ 0 w 125"/>
                            <a:gd name="T41" fmla="*/ 186 h 372"/>
                            <a:gd name="T42" fmla="*/ 0 w 125"/>
                            <a:gd name="T43" fmla="*/ 186 h 372"/>
                            <a:gd name="T44" fmla="*/ 0 w 125"/>
                            <a:gd name="T45" fmla="*/ 186 h 372"/>
                            <a:gd name="T46" fmla="*/ 0 w 125"/>
                            <a:gd name="T47" fmla="*/ 186 h 372"/>
                            <a:gd name="T48" fmla="*/ 0 w 125"/>
                            <a:gd name="T49" fmla="*/ 186 h 372"/>
                            <a:gd name="T50" fmla="*/ 0 w 125"/>
                            <a:gd name="T51" fmla="*/ 186 h 372"/>
                            <a:gd name="T52" fmla="*/ 0 w 125"/>
                            <a:gd name="T53" fmla="*/ 217 h 372"/>
                            <a:gd name="T54" fmla="*/ 0 w 125"/>
                            <a:gd name="T55" fmla="*/ 217 h 372"/>
                            <a:gd name="T56" fmla="*/ 31 w 125"/>
                            <a:gd name="T57" fmla="*/ 248 h 372"/>
                            <a:gd name="T58" fmla="*/ 31 w 125"/>
                            <a:gd name="T59" fmla="*/ 248 h 372"/>
                            <a:gd name="T60" fmla="*/ 31 w 125"/>
                            <a:gd name="T61" fmla="*/ 248 h 372"/>
                            <a:gd name="T62" fmla="*/ 31 w 125"/>
                            <a:gd name="T63" fmla="*/ 248 h 372"/>
                            <a:gd name="T64" fmla="*/ 62 w 125"/>
                            <a:gd name="T65" fmla="*/ 248 h 372"/>
                            <a:gd name="T66" fmla="*/ 62 w 125"/>
                            <a:gd name="T67" fmla="*/ 248 h 372"/>
                            <a:gd name="T68" fmla="*/ 93 w 125"/>
                            <a:gd name="T69" fmla="*/ 279 h 372"/>
                            <a:gd name="T70" fmla="*/ 93 w 125"/>
                            <a:gd name="T71" fmla="*/ 310 h 372"/>
                            <a:gd name="T72" fmla="*/ 93 w 125"/>
                            <a:gd name="T73" fmla="*/ 310 h 372"/>
                            <a:gd name="T74" fmla="*/ 93 w 125"/>
                            <a:gd name="T75" fmla="*/ 310 h 372"/>
                            <a:gd name="T76" fmla="*/ 93 w 125"/>
                            <a:gd name="T77" fmla="*/ 371 h 372"/>
                            <a:gd name="T78" fmla="*/ 93 w 125"/>
                            <a:gd name="T79" fmla="*/ 371 h 372"/>
                            <a:gd name="T80" fmla="*/ 93 w 125"/>
                            <a:gd name="T81" fmla="*/ 371 h 372"/>
                            <a:gd name="T82" fmla="*/ 93 w 125"/>
                            <a:gd name="T83" fmla="*/ 371 h 372"/>
                            <a:gd name="T84" fmla="*/ 93 w 125"/>
                            <a:gd name="T85" fmla="*/ 371 h 372"/>
                            <a:gd name="T86" fmla="*/ 124 w 125"/>
                            <a:gd name="T87" fmla="*/ 371 h 372"/>
                            <a:gd name="T88" fmla="*/ 124 w 125"/>
                            <a:gd name="T89" fmla="*/ 371 h 372"/>
                            <a:gd name="T90" fmla="*/ 124 w 125"/>
                            <a:gd name="T91" fmla="*/ 341 h 372"/>
                            <a:gd name="T92" fmla="*/ 124 w 125"/>
                            <a:gd name="T93" fmla="*/ 341 h 372"/>
                            <a:gd name="T94" fmla="*/ 124 w 125"/>
                            <a:gd name="T95" fmla="*/ 310 h 372"/>
                            <a:gd name="T96" fmla="*/ 124 w 125"/>
                            <a:gd name="T97" fmla="*/ 279 h 372"/>
                            <a:gd name="T98" fmla="*/ 124 w 125"/>
                            <a:gd name="T99" fmla="*/ 279 h 372"/>
                            <a:gd name="T100" fmla="*/ 93 w 125"/>
                            <a:gd name="T101" fmla="*/ 279 h 372"/>
                            <a:gd name="T102" fmla="*/ 62 w 125"/>
                            <a:gd name="T103" fmla="*/ 248 h 372"/>
                            <a:gd name="T104" fmla="*/ 62 w 125"/>
                            <a:gd name="T105" fmla="*/ 217 h 372"/>
                            <a:gd name="T106" fmla="*/ 62 w 125"/>
                            <a:gd name="T107" fmla="*/ 217 h 372"/>
                            <a:gd name="T108" fmla="*/ 31 w 125"/>
                            <a:gd name="T109" fmla="*/ 186 h 37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</a:cxnLst>
                          <a:rect l="0" t="0" r="r" b="b"/>
                          <a:pathLst>
                            <a:path w="125" h="372">
                              <a:moveTo>
                                <a:pt x="31" y="186"/>
                              </a:moveTo>
                              <a:lnTo>
                                <a:pt x="31" y="186"/>
                              </a:lnTo>
                              <a:cubicBezTo>
                                <a:pt x="31" y="186"/>
                                <a:pt x="31" y="186"/>
                                <a:pt x="31" y="154"/>
                              </a:cubicBezTo>
                              <a:lnTo>
                                <a:pt x="31" y="154"/>
                              </a:lnTo>
                              <a:lnTo>
                                <a:pt x="31" y="154"/>
                              </a:lnTo>
                              <a:lnTo>
                                <a:pt x="31" y="154"/>
                              </a:lnTo>
                              <a:cubicBezTo>
                                <a:pt x="31" y="154"/>
                                <a:pt x="31" y="154"/>
                                <a:pt x="31" y="124"/>
                              </a:cubicBezTo>
                              <a:cubicBezTo>
                                <a:pt x="31" y="124"/>
                                <a:pt x="31" y="124"/>
                                <a:pt x="62" y="93"/>
                              </a:cubicBezTo>
                              <a:lnTo>
                                <a:pt x="62" y="93"/>
                              </a:lnTo>
                              <a:lnTo>
                                <a:pt x="62" y="93"/>
                              </a:lnTo>
                              <a:cubicBezTo>
                                <a:pt x="62" y="62"/>
                                <a:pt x="62" y="31"/>
                                <a:pt x="62" y="31"/>
                              </a:cubicBez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lnTo>
                                <a:pt x="31" y="31"/>
                              </a:lnTo>
                              <a:lnTo>
                                <a:pt x="31" y="62"/>
                              </a:lnTo>
                              <a:lnTo>
                                <a:pt x="31" y="62"/>
                              </a:lnTo>
                              <a:lnTo>
                                <a:pt x="31" y="93"/>
                              </a:lnTo>
                              <a:lnTo>
                                <a:pt x="31" y="124"/>
                              </a:lnTo>
                              <a:cubicBezTo>
                                <a:pt x="31" y="154"/>
                                <a:pt x="31" y="154"/>
                                <a:pt x="0" y="186"/>
                              </a:cubicBezTo>
                              <a:lnTo>
                                <a:pt x="0" y="186"/>
                              </a:lnTo>
                              <a:lnTo>
                                <a:pt x="0" y="186"/>
                              </a:lnTo>
                              <a:lnTo>
                                <a:pt x="0" y="186"/>
                              </a:lnTo>
                              <a:lnTo>
                                <a:pt x="0" y="186"/>
                              </a:lnTo>
                              <a:lnTo>
                                <a:pt x="0" y="186"/>
                              </a:lnTo>
                              <a:cubicBezTo>
                                <a:pt x="0" y="217"/>
                                <a:pt x="0" y="217"/>
                                <a:pt x="0" y="217"/>
                              </a:cubicBezTo>
                              <a:lnTo>
                                <a:pt x="0" y="217"/>
                              </a:lnTo>
                              <a:cubicBezTo>
                                <a:pt x="0" y="248"/>
                                <a:pt x="31" y="248"/>
                                <a:pt x="31" y="248"/>
                              </a:cubicBezTo>
                              <a:lnTo>
                                <a:pt x="31" y="248"/>
                              </a:lnTo>
                              <a:lnTo>
                                <a:pt x="31" y="248"/>
                              </a:lnTo>
                              <a:lnTo>
                                <a:pt x="31" y="248"/>
                              </a:lnTo>
                              <a:lnTo>
                                <a:pt x="62" y="248"/>
                              </a:lnTo>
                              <a:lnTo>
                                <a:pt x="62" y="248"/>
                              </a:lnTo>
                              <a:cubicBezTo>
                                <a:pt x="62" y="248"/>
                                <a:pt x="93" y="248"/>
                                <a:pt x="93" y="279"/>
                              </a:cubicBezTo>
                              <a:lnTo>
                                <a:pt x="93" y="310"/>
                              </a:lnTo>
                              <a:lnTo>
                                <a:pt x="93" y="310"/>
                              </a:lnTo>
                              <a:lnTo>
                                <a:pt x="93" y="310"/>
                              </a:lnTo>
                              <a:cubicBezTo>
                                <a:pt x="93" y="341"/>
                                <a:pt x="93" y="341"/>
                                <a:pt x="93" y="371"/>
                              </a:cubicBezTo>
                              <a:lnTo>
                                <a:pt x="93" y="371"/>
                              </a:lnTo>
                              <a:lnTo>
                                <a:pt x="93" y="371"/>
                              </a:lnTo>
                              <a:lnTo>
                                <a:pt x="93" y="371"/>
                              </a:lnTo>
                              <a:lnTo>
                                <a:pt x="93" y="371"/>
                              </a:lnTo>
                              <a:cubicBezTo>
                                <a:pt x="93" y="371"/>
                                <a:pt x="93" y="371"/>
                                <a:pt x="124" y="371"/>
                              </a:cubicBezTo>
                              <a:lnTo>
                                <a:pt x="124" y="371"/>
                              </a:lnTo>
                              <a:lnTo>
                                <a:pt x="124" y="341"/>
                              </a:lnTo>
                              <a:lnTo>
                                <a:pt x="124" y="341"/>
                              </a:lnTo>
                              <a:lnTo>
                                <a:pt x="124" y="310"/>
                              </a:lnTo>
                              <a:cubicBezTo>
                                <a:pt x="124" y="310"/>
                                <a:pt x="124" y="310"/>
                                <a:pt x="124" y="279"/>
                              </a:cubicBezTo>
                              <a:lnTo>
                                <a:pt x="124" y="279"/>
                              </a:lnTo>
                              <a:cubicBezTo>
                                <a:pt x="93" y="279"/>
                                <a:pt x="93" y="279"/>
                                <a:pt x="93" y="279"/>
                              </a:cubicBezTo>
                              <a:cubicBezTo>
                                <a:pt x="93" y="248"/>
                                <a:pt x="93" y="248"/>
                                <a:pt x="62" y="248"/>
                              </a:cubicBezTo>
                              <a:cubicBezTo>
                                <a:pt x="62" y="217"/>
                                <a:pt x="62" y="217"/>
                                <a:pt x="62" y="217"/>
                              </a:cubicBezTo>
                              <a:lnTo>
                                <a:pt x="62" y="217"/>
                              </a:lnTo>
                              <a:cubicBezTo>
                                <a:pt x="62" y="217"/>
                                <a:pt x="31" y="217"/>
                                <a:pt x="31" y="186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29" name="Freeform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1244" y="2961751"/>
                          <a:ext cx="141561" cy="120051"/>
                        </a:xfrm>
                        <a:custGeom>
                          <a:avLst/>
                          <a:gdLst>
                            <a:gd name="T0" fmla="*/ 217 w 405"/>
                            <a:gd name="T1" fmla="*/ 217 h 342"/>
                            <a:gd name="T2" fmla="*/ 217 w 405"/>
                            <a:gd name="T3" fmla="*/ 217 h 342"/>
                            <a:gd name="T4" fmla="*/ 217 w 405"/>
                            <a:gd name="T5" fmla="*/ 31 h 342"/>
                            <a:gd name="T6" fmla="*/ 404 w 405"/>
                            <a:gd name="T7" fmla="*/ 31 h 342"/>
                            <a:gd name="T8" fmla="*/ 404 w 405"/>
                            <a:gd name="T9" fmla="*/ 0 h 342"/>
                            <a:gd name="T10" fmla="*/ 217 w 405"/>
                            <a:gd name="T11" fmla="*/ 0 h 342"/>
                            <a:gd name="T12" fmla="*/ 186 w 405"/>
                            <a:gd name="T13" fmla="*/ 31 h 342"/>
                            <a:gd name="T14" fmla="*/ 156 w 405"/>
                            <a:gd name="T15" fmla="*/ 63 h 342"/>
                            <a:gd name="T16" fmla="*/ 124 w 405"/>
                            <a:gd name="T17" fmla="*/ 94 h 342"/>
                            <a:gd name="T18" fmla="*/ 124 w 405"/>
                            <a:gd name="T19" fmla="*/ 94 h 342"/>
                            <a:gd name="T20" fmla="*/ 124 w 405"/>
                            <a:gd name="T21" fmla="*/ 155 h 342"/>
                            <a:gd name="T22" fmla="*/ 124 w 405"/>
                            <a:gd name="T23" fmla="*/ 155 h 342"/>
                            <a:gd name="T24" fmla="*/ 93 w 405"/>
                            <a:gd name="T25" fmla="*/ 187 h 342"/>
                            <a:gd name="T26" fmla="*/ 62 w 405"/>
                            <a:gd name="T27" fmla="*/ 217 h 342"/>
                            <a:gd name="T28" fmla="*/ 62 w 405"/>
                            <a:gd name="T29" fmla="*/ 217 h 342"/>
                            <a:gd name="T30" fmla="*/ 32 w 405"/>
                            <a:gd name="T31" fmla="*/ 248 h 342"/>
                            <a:gd name="T32" fmla="*/ 32 w 405"/>
                            <a:gd name="T33" fmla="*/ 311 h 342"/>
                            <a:gd name="T34" fmla="*/ 0 w 405"/>
                            <a:gd name="T35" fmla="*/ 311 h 342"/>
                            <a:gd name="T36" fmla="*/ 0 w 405"/>
                            <a:gd name="T37" fmla="*/ 341 h 342"/>
                            <a:gd name="T38" fmla="*/ 0 w 405"/>
                            <a:gd name="T39" fmla="*/ 341 h 342"/>
                            <a:gd name="T40" fmla="*/ 156 w 405"/>
                            <a:gd name="T41" fmla="*/ 341 h 342"/>
                            <a:gd name="T42" fmla="*/ 156 w 405"/>
                            <a:gd name="T43" fmla="*/ 341 h 342"/>
                            <a:gd name="T44" fmla="*/ 156 w 405"/>
                            <a:gd name="T45" fmla="*/ 311 h 342"/>
                            <a:gd name="T46" fmla="*/ 186 w 405"/>
                            <a:gd name="T47" fmla="*/ 248 h 342"/>
                            <a:gd name="T48" fmla="*/ 217 w 405"/>
                            <a:gd name="T49" fmla="*/ 217 h 34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</a:cxnLst>
                          <a:rect l="0" t="0" r="r" b="b"/>
                          <a:pathLst>
                            <a:path w="405" h="342">
                              <a:moveTo>
                                <a:pt x="217" y="217"/>
                              </a:moveTo>
                              <a:lnTo>
                                <a:pt x="217" y="217"/>
                              </a:lnTo>
                              <a:cubicBezTo>
                                <a:pt x="217" y="31"/>
                                <a:pt x="217" y="31"/>
                                <a:pt x="217" y="31"/>
                              </a:cubicBezTo>
                              <a:cubicBezTo>
                                <a:pt x="404" y="31"/>
                                <a:pt x="404" y="31"/>
                                <a:pt x="404" y="31"/>
                              </a:cubicBezTo>
                              <a:cubicBezTo>
                                <a:pt x="404" y="0"/>
                                <a:pt x="404" y="0"/>
                                <a:pt x="404" y="0"/>
                              </a:cubicBezTo>
                              <a:cubicBezTo>
                                <a:pt x="217" y="0"/>
                                <a:pt x="217" y="0"/>
                                <a:pt x="217" y="0"/>
                              </a:cubicBezTo>
                              <a:cubicBezTo>
                                <a:pt x="217" y="0"/>
                                <a:pt x="186" y="0"/>
                                <a:pt x="186" y="31"/>
                              </a:cubicBezTo>
                              <a:cubicBezTo>
                                <a:pt x="186" y="31"/>
                                <a:pt x="186" y="63"/>
                                <a:pt x="156" y="63"/>
                              </a:cubicBezTo>
                              <a:lnTo>
                                <a:pt x="124" y="94"/>
                              </a:lnTo>
                              <a:lnTo>
                                <a:pt x="124" y="94"/>
                              </a:lnTo>
                              <a:cubicBezTo>
                                <a:pt x="124" y="124"/>
                                <a:pt x="124" y="124"/>
                                <a:pt x="124" y="155"/>
                              </a:cubicBezTo>
                              <a:lnTo>
                                <a:pt x="124" y="155"/>
                              </a:lnTo>
                              <a:cubicBezTo>
                                <a:pt x="124" y="155"/>
                                <a:pt x="124" y="187"/>
                                <a:pt x="93" y="187"/>
                              </a:cubicBezTo>
                              <a:cubicBezTo>
                                <a:pt x="93" y="187"/>
                                <a:pt x="93" y="217"/>
                                <a:pt x="62" y="217"/>
                              </a:cubicBezTo>
                              <a:lnTo>
                                <a:pt x="62" y="217"/>
                              </a:lnTo>
                              <a:lnTo>
                                <a:pt x="32" y="248"/>
                              </a:lnTo>
                              <a:cubicBezTo>
                                <a:pt x="32" y="279"/>
                                <a:pt x="32" y="279"/>
                                <a:pt x="32" y="311"/>
                              </a:cubicBezTo>
                              <a:lnTo>
                                <a:pt x="0" y="311"/>
                              </a:lnTo>
                              <a:cubicBezTo>
                                <a:pt x="0" y="341"/>
                                <a:pt x="0" y="341"/>
                                <a:pt x="0" y="341"/>
                              </a:cubicBezTo>
                              <a:lnTo>
                                <a:pt x="0" y="341"/>
                              </a:lnTo>
                              <a:cubicBezTo>
                                <a:pt x="156" y="341"/>
                                <a:pt x="156" y="341"/>
                                <a:pt x="156" y="341"/>
                              </a:cubicBezTo>
                              <a:lnTo>
                                <a:pt x="156" y="341"/>
                              </a:lnTo>
                              <a:lnTo>
                                <a:pt x="156" y="311"/>
                              </a:lnTo>
                              <a:cubicBezTo>
                                <a:pt x="156" y="279"/>
                                <a:pt x="156" y="279"/>
                                <a:pt x="186" y="248"/>
                              </a:cubicBezTo>
                              <a:cubicBezTo>
                                <a:pt x="186" y="217"/>
                                <a:pt x="217" y="217"/>
                                <a:pt x="217" y="217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30" name="Freeform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44348" y="2744737"/>
                          <a:ext cx="378523" cy="389395"/>
                        </a:xfrm>
                        <a:custGeom>
                          <a:avLst/>
                          <a:gdLst>
                            <a:gd name="T0" fmla="*/ 0 w 1085"/>
                            <a:gd name="T1" fmla="*/ 590 h 1117"/>
                            <a:gd name="T2" fmla="*/ 559 w 1085"/>
                            <a:gd name="T3" fmla="*/ 1023 h 1117"/>
                            <a:gd name="T4" fmla="*/ 559 w 1085"/>
                            <a:gd name="T5" fmla="*/ 1023 h 1117"/>
                            <a:gd name="T6" fmla="*/ 651 w 1085"/>
                            <a:gd name="T7" fmla="*/ 1085 h 1117"/>
                            <a:gd name="T8" fmla="*/ 651 w 1085"/>
                            <a:gd name="T9" fmla="*/ 1085 h 1117"/>
                            <a:gd name="T10" fmla="*/ 744 w 1085"/>
                            <a:gd name="T11" fmla="*/ 1085 h 1117"/>
                            <a:gd name="T12" fmla="*/ 868 w 1085"/>
                            <a:gd name="T13" fmla="*/ 992 h 1117"/>
                            <a:gd name="T14" fmla="*/ 1055 w 1085"/>
                            <a:gd name="T15" fmla="*/ 868 h 1117"/>
                            <a:gd name="T16" fmla="*/ 1084 w 1085"/>
                            <a:gd name="T17" fmla="*/ 837 h 1117"/>
                            <a:gd name="T18" fmla="*/ 992 w 1085"/>
                            <a:gd name="T19" fmla="*/ 775 h 1117"/>
                            <a:gd name="T20" fmla="*/ 992 w 1085"/>
                            <a:gd name="T21" fmla="*/ 744 h 1117"/>
                            <a:gd name="T22" fmla="*/ 961 w 1085"/>
                            <a:gd name="T23" fmla="*/ 714 h 1117"/>
                            <a:gd name="T24" fmla="*/ 931 w 1085"/>
                            <a:gd name="T25" fmla="*/ 683 h 1117"/>
                            <a:gd name="T26" fmla="*/ 961 w 1085"/>
                            <a:gd name="T27" fmla="*/ 651 h 1117"/>
                            <a:gd name="T28" fmla="*/ 961 w 1085"/>
                            <a:gd name="T29" fmla="*/ 590 h 1117"/>
                            <a:gd name="T30" fmla="*/ 961 w 1085"/>
                            <a:gd name="T31" fmla="*/ 496 h 1117"/>
                            <a:gd name="T32" fmla="*/ 961 w 1085"/>
                            <a:gd name="T33" fmla="*/ 466 h 1117"/>
                            <a:gd name="T34" fmla="*/ 931 w 1085"/>
                            <a:gd name="T35" fmla="*/ 435 h 1117"/>
                            <a:gd name="T36" fmla="*/ 931 w 1085"/>
                            <a:gd name="T37" fmla="*/ 372 h 1117"/>
                            <a:gd name="T38" fmla="*/ 899 w 1085"/>
                            <a:gd name="T39" fmla="*/ 311 h 1117"/>
                            <a:gd name="T40" fmla="*/ 899 w 1085"/>
                            <a:gd name="T41" fmla="*/ 279 h 1117"/>
                            <a:gd name="T42" fmla="*/ 837 w 1085"/>
                            <a:gd name="T43" fmla="*/ 218 h 1117"/>
                            <a:gd name="T44" fmla="*/ 837 w 1085"/>
                            <a:gd name="T45" fmla="*/ 187 h 1117"/>
                            <a:gd name="T46" fmla="*/ 868 w 1085"/>
                            <a:gd name="T47" fmla="*/ 124 h 1117"/>
                            <a:gd name="T48" fmla="*/ 899 w 1085"/>
                            <a:gd name="T49" fmla="*/ 94 h 1117"/>
                            <a:gd name="T50" fmla="*/ 899 w 1085"/>
                            <a:gd name="T51" fmla="*/ 31 h 1117"/>
                            <a:gd name="T52" fmla="*/ 868 w 1085"/>
                            <a:gd name="T53" fmla="*/ 0 h 1117"/>
                            <a:gd name="T54" fmla="*/ 868 w 1085"/>
                            <a:gd name="T55" fmla="*/ 0 h 1117"/>
                            <a:gd name="T56" fmla="*/ 775 w 1085"/>
                            <a:gd name="T57" fmla="*/ 31 h 1117"/>
                            <a:gd name="T58" fmla="*/ 713 w 1085"/>
                            <a:gd name="T59" fmla="*/ 0 h 1117"/>
                            <a:gd name="T60" fmla="*/ 683 w 1085"/>
                            <a:gd name="T61" fmla="*/ 0 h 1117"/>
                            <a:gd name="T62" fmla="*/ 620 w 1085"/>
                            <a:gd name="T63" fmla="*/ 31 h 1117"/>
                            <a:gd name="T64" fmla="*/ 527 w 1085"/>
                            <a:gd name="T65" fmla="*/ 31 h 1117"/>
                            <a:gd name="T66" fmla="*/ 403 w 1085"/>
                            <a:gd name="T67" fmla="*/ 94 h 1117"/>
                            <a:gd name="T68" fmla="*/ 372 w 1085"/>
                            <a:gd name="T69" fmla="*/ 124 h 1117"/>
                            <a:gd name="T70" fmla="*/ 372 w 1085"/>
                            <a:gd name="T71" fmla="*/ 187 h 1117"/>
                            <a:gd name="T72" fmla="*/ 403 w 1085"/>
                            <a:gd name="T73" fmla="*/ 311 h 1117"/>
                            <a:gd name="T74" fmla="*/ 372 w 1085"/>
                            <a:gd name="T75" fmla="*/ 342 h 1117"/>
                            <a:gd name="T76" fmla="*/ 311 w 1085"/>
                            <a:gd name="T77" fmla="*/ 342 h 1117"/>
                            <a:gd name="T78" fmla="*/ 279 w 1085"/>
                            <a:gd name="T79" fmla="*/ 372 h 1117"/>
                            <a:gd name="T80" fmla="*/ 248 w 1085"/>
                            <a:gd name="T81" fmla="*/ 372 h 1117"/>
                            <a:gd name="T82" fmla="*/ 217 w 1085"/>
                            <a:gd name="T83" fmla="*/ 435 h 1117"/>
                            <a:gd name="T84" fmla="*/ 186 w 1085"/>
                            <a:gd name="T85" fmla="*/ 435 h 1117"/>
                            <a:gd name="T86" fmla="*/ 124 w 1085"/>
                            <a:gd name="T87" fmla="*/ 466 h 1117"/>
                            <a:gd name="T88" fmla="*/ 93 w 1085"/>
                            <a:gd name="T89" fmla="*/ 496 h 1117"/>
                            <a:gd name="T90" fmla="*/ 63 w 1085"/>
                            <a:gd name="T91" fmla="*/ 496 h 1117"/>
                            <a:gd name="T92" fmla="*/ 31 w 1085"/>
                            <a:gd name="T93" fmla="*/ 496 h 1117"/>
                            <a:gd name="T94" fmla="*/ 0 w 1085"/>
                            <a:gd name="T95" fmla="*/ 559 h 111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</a:cxnLst>
                          <a:rect l="0" t="0" r="r" b="b"/>
                          <a:pathLst>
                            <a:path w="1085" h="1117">
                              <a:moveTo>
                                <a:pt x="0" y="590"/>
                              </a:moveTo>
                              <a:lnTo>
                                <a:pt x="0" y="590"/>
                              </a:lnTo>
                              <a:lnTo>
                                <a:pt x="0" y="590"/>
                              </a:lnTo>
                              <a:cubicBezTo>
                                <a:pt x="527" y="992"/>
                                <a:pt x="527" y="992"/>
                                <a:pt x="527" y="992"/>
                              </a:cubicBezTo>
                              <a:lnTo>
                                <a:pt x="527" y="992"/>
                              </a:lnTo>
                              <a:cubicBezTo>
                                <a:pt x="559" y="1023"/>
                                <a:pt x="559" y="1023"/>
                                <a:pt x="559" y="1023"/>
                              </a:cubicBezTo>
                              <a:lnTo>
                                <a:pt x="559" y="1023"/>
                              </a:lnTo>
                              <a:lnTo>
                                <a:pt x="559" y="1023"/>
                              </a:lnTo>
                              <a:lnTo>
                                <a:pt x="559" y="1023"/>
                              </a:lnTo>
                              <a:cubicBezTo>
                                <a:pt x="589" y="1023"/>
                                <a:pt x="589" y="1023"/>
                                <a:pt x="589" y="1055"/>
                              </a:cubicBezTo>
                              <a:cubicBezTo>
                                <a:pt x="620" y="1055"/>
                                <a:pt x="620" y="1055"/>
                                <a:pt x="620" y="1055"/>
                              </a:cubicBezTo>
                              <a:cubicBezTo>
                                <a:pt x="651" y="1055"/>
                                <a:pt x="651" y="1085"/>
                                <a:pt x="651" y="1085"/>
                              </a:cubicBezTo>
                              <a:cubicBezTo>
                                <a:pt x="651" y="1116"/>
                                <a:pt x="651" y="1116"/>
                                <a:pt x="651" y="1116"/>
                              </a:cubicBezTo>
                              <a:lnTo>
                                <a:pt x="651" y="1116"/>
                              </a:lnTo>
                              <a:cubicBezTo>
                                <a:pt x="651" y="1085"/>
                                <a:pt x="651" y="1085"/>
                                <a:pt x="651" y="1085"/>
                              </a:cubicBezTo>
                              <a:cubicBezTo>
                                <a:pt x="683" y="1085"/>
                                <a:pt x="683" y="1085"/>
                                <a:pt x="683" y="1085"/>
                              </a:cubicBezTo>
                              <a:cubicBezTo>
                                <a:pt x="683" y="1085"/>
                                <a:pt x="683" y="1085"/>
                                <a:pt x="713" y="1085"/>
                              </a:cubicBezTo>
                              <a:cubicBezTo>
                                <a:pt x="744" y="1085"/>
                                <a:pt x="744" y="1085"/>
                                <a:pt x="744" y="1085"/>
                              </a:cubicBezTo>
                              <a:cubicBezTo>
                                <a:pt x="775" y="1085"/>
                                <a:pt x="775" y="1055"/>
                                <a:pt x="807" y="1055"/>
                              </a:cubicBezTo>
                              <a:lnTo>
                                <a:pt x="807" y="1055"/>
                              </a:lnTo>
                              <a:cubicBezTo>
                                <a:pt x="837" y="1023"/>
                                <a:pt x="837" y="992"/>
                                <a:pt x="868" y="992"/>
                              </a:cubicBezTo>
                              <a:cubicBezTo>
                                <a:pt x="899" y="961"/>
                                <a:pt x="961" y="899"/>
                                <a:pt x="1023" y="868"/>
                              </a:cubicBezTo>
                              <a:cubicBezTo>
                                <a:pt x="1055" y="868"/>
                                <a:pt x="1055" y="868"/>
                                <a:pt x="1055" y="868"/>
                              </a:cubicBezTo>
                              <a:lnTo>
                                <a:pt x="1055" y="868"/>
                              </a:lnTo>
                              <a:lnTo>
                                <a:pt x="1055" y="868"/>
                              </a:lnTo>
                              <a:cubicBezTo>
                                <a:pt x="1084" y="837"/>
                                <a:pt x="1084" y="837"/>
                                <a:pt x="1084" y="837"/>
                              </a:cubicBezTo>
                              <a:lnTo>
                                <a:pt x="1084" y="837"/>
                              </a:lnTo>
                              <a:cubicBezTo>
                                <a:pt x="1054" y="807"/>
                                <a:pt x="1055" y="807"/>
                                <a:pt x="1055" y="807"/>
                              </a:cubicBezTo>
                              <a:lnTo>
                                <a:pt x="1023" y="807"/>
                              </a:lnTo>
                              <a:cubicBezTo>
                                <a:pt x="992" y="807"/>
                                <a:pt x="992" y="775"/>
                                <a:pt x="992" y="775"/>
                              </a:cubicBezTo>
                              <a:lnTo>
                                <a:pt x="992" y="775"/>
                              </a:lnTo>
                              <a:cubicBezTo>
                                <a:pt x="992" y="775"/>
                                <a:pt x="992" y="775"/>
                                <a:pt x="992" y="744"/>
                              </a:cubicBezTo>
                              <a:lnTo>
                                <a:pt x="992" y="744"/>
                              </a:lnTo>
                              <a:lnTo>
                                <a:pt x="992" y="744"/>
                              </a:lnTo>
                              <a:lnTo>
                                <a:pt x="961" y="714"/>
                              </a:lnTo>
                              <a:lnTo>
                                <a:pt x="961" y="714"/>
                              </a:lnTo>
                              <a:lnTo>
                                <a:pt x="961" y="714"/>
                              </a:lnTo>
                              <a:lnTo>
                                <a:pt x="931" y="683"/>
                              </a:lnTo>
                              <a:lnTo>
                                <a:pt x="931" y="683"/>
                              </a:lnTo>
                              <a:lnTo>
                                <a:pt x="961" y="651"/>
                              </a:lnTo>
                              <a:lnTo>
                                <a:pt x="961" y="651"/>
                              </a:lnTo>
                              <a:lnTo>
                                <a:pt x="961" y="651"/>
                              </a:lnTo>
                              <a:cubicBezTo>
                                <a:pt x="961" y="620"/>
                                <a:pt x="961" y="620"/>
                                <a:pt x="961" y="620"/>
                              </a:cubicBezTo>
                              <a:lnTo>
                                <a:pt x="961" y="590"/>
                              </a:lnTo>
                              <a:lnTo>
                                <a:pt x="961" y="590"/>
                              </a:lnTo>
                              <a:lnTo>
                                <a:pt x="961" y="559"/>
                              </a:lnTo>
                              <a:cubicBezTo>
                                <a:pt x="961" y="559"/>
                                <a:pt x="961" y="559"/>
                                <a:pt x="961" y="527"/>
                              </a:cubicBezTo>
                              <a:lnTo>
                                <a:pt x="961" y="496"/>
                              </a:lnTo>
                              <a:cubicBezTo>
                                <a:pt x="961" y="496"/>
                                <a:pt x="961" y="496"/>
                                <a:pt x="961" y="466"/>
                              </a:cubicBezTo>
                              <a:lnTo>
                                <a:pt x="961" y="466"/>
                              </a:lnTo>
                              <a:lnTo>
                                <a:pt x="961" y="466"/>
                              </a:lnTo>
                              <a:cubicBezTo>
                                <a:pt x="961" y="466"/>
                                <a:pt x="931" y="466"/>
                                <a:pt x="931" y="435"/>
                              </a:cubicBezTo>
                              <a:lnTo>
                                <a:pt x="931" y="435"/>
                              </a:lnTo>
                              <a:lnTo>
                                <a:pt x="931" y="435"/>
                              </a:lnTo>
                              <a:cubicBezTo>
                                <a:pt x="931" y="435"/>
                                <a:pt x="931" y="403"/>
                                <a:pt x="961" y="403"/>
                              </a:cubicBezTo>
                              <a:cubicBezTo>
                                <a:pt x="931" y="403"/>
                                <a:pt x="931" y="372"/>
                                <a:pt x="931" y="372"/>
                              </a:cubicBezTo>
                              <a:lnTo>
                                <a:pt x="931" y="372"/>
                              </a:lnTo>
                              <a:cubicBezTo>
                                <a:pt x="931" y="342"/>
                                <a:pt x="931" y="342"/>
                                <a:pt x="931" y="342"/>
                              </a:cubicBezTo>
                              <a:cubicBezTo>
                                <a:pt x="931" y="311"/>
                                <a:pt x="931" y="311"/>
                                <a:pt x="931" y="311"/>
                              </a:cubicBezTo>
                              <a:cubicBezTo>
                                <a:pt x="931" y="311"/>
                                <a:pt x="931" y="311"/>
                                <a:pt x="899" y="311"/>
                              </a:cubicBezTo>
                              <a:cubicBezTo>
                                <a:pt x="899" y="311"/>
                                <a:pt x="899" y="311"/>
                                <a:pt x="899" y="279"/>
                              </a:cubicBezTo>
                              <a:lnTo>
                                <a:pt x="899" y="279"/>
                              </a:lnTo>
                              <a:lnTo>
                                <a:pt x="899" y="279"/>
                              </a:lnTo>
                              <a:lnTo>
                                <a:pt x="899" y="279"/>
                              </a:lnTo>
                              <a:cubicBezTo>
                                <a:pt x="868" y="248"/>
                                <a:pt x="868" y="248"/>
                                <a:pt x="837" y="218"/>
                              </a:cubicBezTo>
                              <a:lnTo>
                                <a:pt x="837" y="218"/>
                              </a:lnTo>
                              <a:lnTo>
                                <a:pt x="837" y="218"/>
                              </a:lnTo>
                              <a:lnTo>
                                <a:pt x="837" y="187"/>
                              </a:lnTo>
                              <a:lnTo>
                                <a:pt x="837" y="187"/>
                              </a:lnTo>
                              <a:lnTo>
                                <a:pt x="837" y="187"/>
                              </a:lnTo>
                              <a:cubicBezTo>
                                <a:pt x="837" y="155"/>
                                <a:pt x="837" y="155"/>
                                <a:pt x="868" y="124"/>
                              </a:cubicBezTo>
                              <a:lnTo>
                                <a:pt x="868" y="124"/>
                              </a:lnTo>
                              <a:cubicBezTo>
                                <a:pt x="868" y="124"/>
                                <a:pt x="868" y="124"/>
                                <a:pt x="899" y="94"/>
                              </a:cubicBezTo>
                              <a:lnTo>
                                <a:pt x="899" y="94"/>
                              </a:lnTo>
                              <a:lnTo>
                                <a:pt x="899" y="94"/>
                              </a:lnTo>
                              <a:lnTo>
                                <a:pt x="899" y="63"/>
                              </a:lnTo>
                              <a:lnTo>
                                <a:pt x="899" y="63"/>
                              </a:lnTo>
                              <a:lnTo>
                                <a:pt x="899" y="31"/>
                              </a:lnTo>
                              <a:lnTo>
                                <a:pt x="899" y="31"/>
                              </a:lnTo>
                              <a:cubicBezTo>
                                <a:pt x="899" y="31"/>
                                <a:pt x="899" y="31"/>
                                <a:pt x="899" y="0"/>
                              </a:cubicBezTo>
                              <a:lnTo>
                                <a:pt x="868" y="0"/>
                              </a:lnTo>
                              <a:lnTo>
                                <a:pt x="868" y="0"/>
                              </a:lnTo>
                              <a:lnTo>
                                <a:pt x="868" y="0"/>
                              </a:lnTo>
                              <a:lnTo>
                                <a:pt x="868" y="0"/>
                              </a:lnTo>
                              <a:cubicBezTo>
                                <a:pt x="807" y="0"/>
                                <a:pt x="807" y="0"/>
                                <a:pt x="807" y="0"/>
                              </a:cubicBezTo>
                              <a:lnTo>
                                <a:pt x="807" y="0"/>
                              </a:lnTo>
                              <a:lnTo>
                                <a:pt x="775" y="31"/>
                              </a:lnTo>
                              <a:cubicBezTo>
                                <a:pt x="744" y="31"/>
                                <a:pt x="744" y="31"/>
                                <a:pt x="744" y="31"/>
                              </a:cubicBezTo>
                              <a:cubicBezTo>
                                <a:pt x="713" y="31"/>
                                <a:pt x="713" y="31"/>
                                <a:pt x="713" y="31"/>
                              </a:cubicBezTo>
                              <a:lnTo>
                                <a:pt x="713" y="0"/>
                              </a:lnTo>
                              <a:lnTo>
                                <a:pt x="713" y="0"/>
                              </a:lnTo>
                              <a:lnTo>
                                <a:pt x="713" y="0"/>
                              </a:lnTo>
                              <a:cubicBezTo>
                                <a:pt x="683" y="0"/>
                                <a:pt x="683" y="0"/>
                                <a:pt x="683" y="0"/>
                              </a:cubicBezTo>
                              <a:lnTo>
                                <a:pt x="683" y="0"/>
                              </a:lnTo>
                              <a:cubicBezTo>
                                <a:pt x="683" y="0"/>
                                <a:pt x="683" y="0"/>
                                <a:pt x="651" y="0"/>
                              </a:cubicBezTo>
                              <a:lnTo>
                                <a:pt x="620" y="31"/>
                              </a:lnTo>
                              <a:cubicBezTo>
                                <a:pt x="589" y="31"/>
                                <a:pt x="589" y="31"/>
                                <a:pt x="559" y="31"/>
                              </a:cubicBezTo>
                              <a:lnTo>
                                <a:pt x="559" y="31"/>
                              </a:lnTo>
                              <a:cubicBezTo>
                                <a:pt x="559" y="31"/>
                                <a:pt x="559" y="31"/>
                                <a:pt x="527" y="31"/>
                              </a:cubicBezTo>
                              <a:lnTo>
                                <a:pt x="496" y="63"/>
                              </a:lnTo>
                              <a:cubicBezTo>
                                <a:pt x="496" y="63"/>
                                <a:pt x="496" y="63"/>
                                <a:pt x="465" y="63"/>
                              </a:cubicBezTo>
                              <a:cubicBezTo>
                                <a:pt x="465" y="94"/>
                                <a:pt x="435" y="94"/>
                                <a:pt x="403" y="94"/>
                              </a:cubicBezTo>
                              <a:lnTo>
                                <a:pt x="403" y="94"/>
                              </a:lnTo>
                              <a:cubicBezTo>
                                <a:pt x="403" y="94"/>
                                <a:pt x="403" y="94"/>
                                <a:pt x="372" y="124"/>
                              </a:cubicBezTo>
                              <a:lnTo>
                                <a:pt x="372" y="124"/>
                              </a:lnTo>
                              <a:lnTo>
                                <a:pt x="372" y="124"/>
                              </a:lnTo>
                              <a:cubicBezTo>
                                <a:pt x="372" y="155"/>
                                <a:pt x="372" y="155"/>
                                <a:pt x="372" y="187"/>
                              </a:cubicBezTo>
                              <a:lnTo>
                                <a:pt x="372" y="187"/>
                              </a:lnTo>
                              <a:cubicBezTo>
                                <a:pt x="372" y="187"/>
                                <a:pt x="372" y="218"/>
                                <a:pt x="403" y="218"/>
                              </a:cubicBezTo>
                              <a:cubicBezTo>
                                <a:pt x="403" y="248"/>
                                <a:pt x="403" y="248"/>
                                <a:pt x="403" y="279"/>
                              </a:cubicBezTo>
                              <a:lnTo>
                                <a:pt x="403" y="311"/>
                              </a:lnTo>
                              <a:lnTo>
                                <a:pt x="403" y="311"/>
                              </a:lnTo>
                              <a:lnTo>
                                <a:pt x="403" y="311"/>
                              </a:lnTo>
                              <a:cubicBezTo>
                                <a:pt x="403" y="311"/>
                                <a:pt x="372" y="311"/>
                                <a:pt x="372" y="342"/>
                              </a:cubicBezTo>
                              <a:lnTo>
                                <a:pt x="372" y="342"/>
                              </a:lnTo>
                              <a:cubicBezTo>
                                <a:pt x="372" y="342"/>
                                <a:pt x="372" y="342"/>
                                <a:pt x="341" y="342"/>
                              </a:cubicBezTo>
                              <a:cubicBezTo>
                                <a:pt x="341" y="342"/>
                                <a:pt x="341" y="342"/>
                                <a:pt x="311" y="342"/>
                              </a:cubicBezTo>
                              <a:lnTo>
                                <a:pt x="311" y="342"/>
                              </a:lnTo>
                              <a:lnTo>
                                <a:pt x="279" y="372"/>
                              </a:lnTo>
                              <a:lnTo>
                                <a:pt x="279" y="372"/>
                              </a:lnTo>
                              <a:lnTo>
                                <a:pt x="279" y="372"/>
                              </a:lnTo>
                              <a:lnTo>
                                <a:pt x="279" y="372"/>
                              </a:lnTo>
                              <a:cubicBezTo>
                                <a:pt x="279" y="372"/>
                                <a:pt x="279" y="372"/>
                                <a:pt x="248" y="372"/>
                              </a:cubicBezTo>
                              <a:cubicBezTo>
                                <a:pt x="248" y="403"/>
                                <a:pt x="248" y="403"/>
                                <a:pt x="248" y="403"/>
                              </a:cubicBezTo>
                              <a:cubicBezTo>
                                <a:pt x="248" y="403"/>
                                <a:pt x="248" y="435"/>
                                <a:pt x="217" y="435"/>
                              </a:cubicBezTo>
                              <a:lnTo>
                                <a:pt x="217" y="435"/>
                              </a:lnTo>
                              <a:lnTo>
                                <a:pt x="217" y="435"/>
                              </a:lnTo>
                              <a:cubicBezTo>
                                <a:pt x="186" y="435"/>
                                <a:pt x="186" y="435"/>
                                <a:pt x="186" y="435"/>
                              </a:cubicBezTo>
                              <a:lnTo>
                                <a:pt x="186" y="435"/>
                              </a:lnTo>
                              <a:lnTo>
                                <a:pt x="186" y="435"/>
                              </a:lnTo>
                              <a:cubicBezTo>
                                <a:pt x="186" y="466"/>
                                <a:pt x="155" y="466"/>
                                <a:pt x="155" y="466"/>
                              </a:cubicBezTo>
                              <a:cubicBezTo>
                                <a:pt x="124" y="466"/>
                                <a:pt x="124" y="466"/>
                                <a:pt x="124" y="466"/>
                              </a:cubicBezTo>
                              <a:lnTo>
                                <a:pt x="124" y="466"/>
                              </a:lnTo>
                              <a:lnTo>
                                <a:pt x="124" y="466"/>
                              </a:lnTo>
                              <a:lnTo>
                                <a:pt x="93" y="496"/>
                              </a:lnTo>
                              <a:cubicBezTo>
                                <a:pt x="93" y="496"/>
                                <a:pt x="93" y="496"/>
                                <a:pt x="63" y="496"/>
                              </a:cubicBezTo>
                              <a:lnTo>
                                <a:pt x="63" y="496"/>
                              </a:lnTo>
                              <a:lnTo>
                                <a:pt x="63" y="496"/>
                              </a:lnTo>
                              <a:cubicBezTo>
                                <a:pt x="31" y="496"/>
                                <a:pt x="31" y="496"/>
                                <a:pt x="31" y="496"/>
                              </a:cubicBezTo>
                              <a:lnTo>
                                <a:pt x="31" y="496"/>
                              </a:lnTo>
                              <a:lnTo>
                                <a:pt x="31" y="496"/>
                              </a:lnTo>
                              <a:cubicBezTo>
                                <a:pt x="0" y="527"/>
                                <a:pt x="0" y="527"/>
                                <a:pt x="0" y="527"/>
                              </a:cubicBezTo>
                              <a:lnTo>
                                <a:pt x="0" y="527"/>
                              </a:lnTo>
                              <a:cubicBezTo>
                                <a:pt x="0" y="559"/>
                                <a:pt x="0" y="559"/>
                                <a:pt x="0" y="559"/>
                              </a:cubicBezTo>
                              <a:lnTo>
                                <a:pt x="0" y="590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31" name="Freeform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779787" y="3351147"/>
                          <a:ext cx="129252" cy="163146"/>
                        </a:xfrm>
                        <a:custGeom>
                          <a:avLst/>
                          <a:gdLst>
                            <a:gd name="T0" fmla="*/ 0 w 372"/>
                            <a:gd name="T1" fmla="*/ 310 h 466"/>
                            <a:gd name="T2" fmla="*/ 62 w 372"/>
                            <a:gd name="T3" fmla="*/ 372 h 466"/>
                            <a:gd name="T4" fmla="*/ 62 w 372"/>
                            <a:gd name="T5" fmla="*/ 465 h 466"/>
                            <a:gd name="T6" fmla="*/ 123 w 372"/>
                            <a:gd name="T7" fmla="*/ 434 h 466"/>
                            <a:gd name="T8" fmla="*/ 154 w 372"/>
                            <a:gd name="T9" fmla="*/ 434 h 466"/>
                            <a:gd name="T10" fmla="*/ 216 w 372"/>
                            <a:gd name="T11" fmla="*/ 465 h 466"/>
                            <a:gd name="T12" fmla="*/ 216 w 372"/>
                            <a:gd name="T13" fmla="*/ 465 h 466"/>
                            <a:gd name="T14" fmla="*/ 371 w 372"/>
                            <a:gd name="T15" fmla="*/ 465 h 466"/>
                            <a:gd name="T16" fmla="*/ 371 w 372"/>
                            <a:gd name="T17" fmla="*/ 434 h 466"/>
                            <a:gd name="T18" fmla="*/ 340 w 372"/>
                            <a:gd name="T19" fmla="*/ 434 h 466"/>
                            <a:gd name="T20" fmla="*/ 340 w 372"/>
                            <a:gd name="T21" fmla="*/ 434 h 466"/>
                            <a:gd name="T22" fmla="*/ 309 w 372"/>
                            <a:gd name="T23" fmla="*/ 372 h 466"/>
                            <a:gd name="T24" fmla="*/ 278 w 372"/>
                            <a:gd name="T25" fmla="*/ 341 h 466"/>
                            <a:gd name="T26" fmla="*/ 278 w 372"/>
                            <a:gd name="T27" fmla="*/ 279 h 466"/>
                            <a:gd name="T28" fmla="*/ 278 w 372"/>
                            <a:gd name="T29" fmla="*/ 279 h 466"/>
                            <a:gd name="T30" fmla="*/ 278 w 372"/>
                            <a:gd name="T31" fmla="*/ 248 h 466"/>
                            <a:gd name="T32" fmla="*/ 278 w 372"/>
                            <a:gd name="T33" fmla="*/ 187 h 466"/>
                            <a:gd name="T34" fmla="*/ 309 w 372"/>
                            <a:gd name="T35" fmla="*/ 155 h 466"/>
                            <a:gd name="T36" fmla="*/ 309 w 372"/>
                            <a:gd name="T37" fmla="*/ 93 h 466"/>
                            <a:gd name="T38" fmla="*/ 247 w 372"/>
                            <a:gd name="T39" fmla="*/ 31 h 466"/>
                            <a:gd name="T40" fmla="*/ 216 w 372"/>
                            <a:gd name="T41" fmla="*/ 31 h 466"/>
                            <a:gd name="T42" fmla="*/ 247 w 372"/>
                            <a:gd name="T43" fmla="*/ 0 h 466"/>
                            <a:gd name="T44" fmla="*/ 247 w 372"/>
                            <a:gd name="T45" fmla="*/ 0 h 466"/>
                            <a:gd name="T46" fmla="*/ 216 w 372"/>
                            <a:gd name="T47" fmla="*/ 31 h 466"/>
                            <a:gd name="T48" fmla="*/ 216 w 372"/>
                            <a:gd name="T49" fmla="*/ 93 h 466"/>
                            <a:gd name="T50" fmla="*/ 185 w 372"/>
                            <a:gd name="T51" fmla="*/ 124 h 466"/>
                            <a:gd name="T52" fmla="*/ 154 w 372"/>
                            <a:gd name="T53" fmla="*/ 187 h 466"/>
                            <a:gd name="T54" fmla="*/ 154 w 372"/>
                            <a:gd name="T55" fmla="*/ 187 h 466"/>
                            <a:gd name="T56" fmla="*/ 123 w 372"/>
                            <a:gd name="T57" fmla="*/ 217 h 466"/>
                            <a:gd name="T58" fmla="*/ 94 w 372"/>
                            <a:gd name="T59" fmla="*/ 217 h 466"/>
                            <a:gd name="T60" fmla="*/ 62 w 372"/>
                            <a:gd name="T61" fmla="*/ 217 h 466"/>
                            <a:gd name="T62" fmla="*/ 0 w 372"/>
                            <a:gd name="T63" fmla="*/ 248 h 466"/>
                            <a:gd name="T64" fmla="*/ 0 w 372"/>
                            <a:gd name="T65" fmla="*/ 279 h 466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</a:cxnLst>
                          <a:rect l="0" t="0" r="r" b="b"/>
                          <a:pathLst>
                            <a:path w="372" h="466">
                              <a:moveTo>
                                <a:pt x="0" y="310"/>
                              </a:moveTo>
                              <a:lnTo>
                                <a:pt x="0" y="310"/>
                              </a:lnTo>
                              <a:lnTo>
                                <a:pt x="31" y="310"/>
                              </a:lnTo>
                              <a:cubicBezTo>
                                <a:pt x="62" y="341"/>
                                <a:pt x="62" y="341"/>
                                <a:pt x="62" y="372"/>
                              </a:cubicBezTo>
                              <a:lnTo>
                                <a:pt x="62" y="372"/>
                              </a:lnTo>
                              <a:cubicBezTo>
                                <a:pt x="62" y="403"/>
                                <a:pt x="62" y="434"/>
                                <a:pt x="62" y="465"/>
                              </a:cubicBezTo>
                              <a:cubicBezTo>
                                <a:pt x="94" y="465"/>
                                <a:pt x="94" y="465"/>
                                <a:pt x="94" y="465"/>
                              </a:cubicBezTo>
                              <a:cubicBezTo>
                                <a:pt x="123" y="434"/>
                                <a:pt x="123" y="434"/>
                                <a:pt x="123" y="434"/>
                              </a:cubicBezTo>
                              <a:cubicBezTo>
                                <a:pt x="154" y="434"/>
                                <a:pt x="154" y="434"/>
                                <a:pt x="154" y="434"/>
                              </a:cubicBezTo>
                              <a:lnTo>
                                <a:pt x="154" y="434"/>
                              </a:lnTo>
                              <a:cubicBezTo>
                                <a:pt x="154" y="434"/>
                                <a:pt x="185" y="434"/>
                                <a:pt x="216" y="465"/>
                              </a:cubicBezTo>
                              <a:lnTo>
                                <a:pt x="216" y="465"/>
                              </a:lnTo>
                              <a:lnTo>
                                <a:pt x="216" y="465"/>
                              </a:lnTo>
                              <a:lnTo>
                                <a:pt x="216" y="465"/>
                              </a:lnTo>
                              <a:cubicBezTo>
                                <a:pt x="340" y="465"/>
                                <a:pt x="340" y="465"/>
                                <a:pt x="340" y="465"/>
                              </a:cubicBezTo>
                              <a:cubicBezTo>
                                <a:pt x="340" y="465"/>
                                <a:pt x="340" y="465"/>
                                <a:pt x="371" y="465"/>
                              </a:cubicBezTo>
                              <a:lnTo>
                                <a:pt x="371" y="465"/>
                              </a:lnTo>
                              <a:lnTo>
                                <a:pt x="371" y="434"/>
                              </a:lnTo>
                              <a:lnTo>
                                <a:pt x="340" y="434"/>
                              </a:lnTo>
                              <a:lnTo>
                                <a:pt x="340" y="434"/>
                              </a:lnTo>
                              <a:lnTo>
                                <a:pt x="340" y="434"/>
                              </a:lnTo>
                              <a:lnTo>
                                <a:pt x="340" y="434"/>
                              </a:lnTo>
                              <a:cubicBezTo>
                                <a:pt x="340" y="403"/>
                                <a:pt x="309" y="403"/>
                                <a:pt x="309" y="403"/>
                              </a:cubicBezTo>
                              <a:lnTo>
                                <a:pt x="309" y="372"/>
                              </a:lnTo>
                              <a:cubicBezTo>
                                <a:pt x="309" y="341"/>
                                <a:pt x="309" y="341"/>
                                <a:pt x="309" y="341"/>
                              </a:cubicBezTo>
                              <a:lnTo>
                                <a:pt x="278" y="341"/>
                              </a:lnTo>
                              <a:cubicBezTo>
                                <a:pt x="278" y="310"/>
                                <a:pt x="278" y="310"/>
                                <a:pt x="278" y="310"/>
                              </a:cubicBezTo>
                              <a:cubicBezTo>
                                <a:pt x="278" y="310"/>
                                <a:pt x="278" y="310"/>
                                <a:pt x="278" y="279"/>
                              </a:cubicBezTo>
                              <a:lnTo>
                                <a:pt x="278" y="279"/>
                              </a:lnTo>
                              <a:lnTo>
                                <a:pt x="278" y="279"/>
                              </a:lnTo>
                              <a:cubicBezTo>
                                <a:pt x="278" y="248"/>
                                <a:pt x="278" y="248"/>
                                <a:pt x="278" y="248"/>
                              </a:cubicBezTo>
                              <a:lnTo>
                                <a:pt x="278" y="248"/>
                              </a:lnTo>
                              <a:lnTo>
                                <a:pt x="278" y="248"/>
                              </a:lnTo>
                              <a:cubicBezTo>
                                <a:pt x="278" y="217"/>
                                <a:pt x="278" y="187"/>
                                <a:pt x="278" y="187"/>
                              </a:cubicBezTo>
                              <a:lnTo>
                                <a:pt x="278" y="187"/>
                              </a:lnTo>
                              <a:lnTo>
                                <a:pt x="309" y="155"/>
                              </a:lnTo>
                              <a:lnTo>
                                <a:pt x="309" y="124"/>
                              </a:lnTo>
                              <a:cubicBezTo>
                                <a:pt x="309" y="93"/>
                                <a:pt x="309" y="93"/>
                                <a:pt x="309" y="93"/>
                              </a:cubicBezTo>
                              <a:cubicBezTo>
                                <a:pt x="309" y="63"/>
                                <a:pt x="278" y="63"/>
                                <a:pt x="278" y="63"/>
                              </a:cubicBezTo>
                              <a:cubicBezTo>
                                <a:pt x="278" y="63"/>
                                <a:pt x="278" y="63"/>
                                <a:pt x="247" y="31"/>
                              </a:cubicBezTo>
                              <a:lnTo>
                                <a:pt x="247" y="31"/>
                              </a:lnTo>
                              <a:cubicBezTo>
                                <a:pt x="216" y="31"/>
                                <a:pt x="216" y="31"/>
                                <a:pt x="216" y="31"/>
                              </a:cubicBezTo>
                              <a:cubicBezTo>
                                <a:pt x="247" y="31"/>
                                <a:pt x="247" y="31"/>
                                <a:pt x="247" y="31"/>
                              </a:cubicBezTo>
                              <a:cubicBezTo>
                                <a:pt x="247" y="0"/>
                                <a:pt x="247" y="0"/>
                                <a:pt x="247" y="0"/>
                              </a:cubicBezTo>
                              <a:lnTo>
                                <a:pt x="247" y="0"/>
                              </a:lnTo>
                              <a:lnTo>
                                <a:pt x="247" y="0"/>
                              </a:lnTo>
                              <a:cubicBezTo>
                                <a:pt x="247" y="0"/>
                                <a:pt x="247" y="0"/>
                                <a:pt x="247" y="31"/>
                              </a:cubicBezTo>
                              <a:lnTo>
                                <a:pt x="216" y="31"/>
                              </a:lnTo>
                              <a:cubicBezTo>
                                <a:pt x="216" y="31"/>
                                <a:pt x="216" y="31"/>
                                <a:pt x="216" y="63"/>
                              </a:cubicBezTo>
                              <a:cubicBezTo>
                                <a:pt x="216" y="63"/>
                                <a:pt x="216" y="63"/>
                                <a:pt x="216" y="93"/>
                              </a:cubicBezTo>
                              <a:lnTo>
                                <a:pt x="185" y="93"/>
                              </a:lnTo>
                              <a:lnTo>
                                <a:pt x="185" y="124"/>
                              </a:lnTo>
                              <a:cubicBezTo>
                                <a:pt x="185" y="155"/>
                                <a:pt x="154" y="187"/>
                                <a:pt x="154" y="187"/>
                              </a:cubicBezTo>
                              <a:lnTo>
                                <a:pt x="154" y="187"/>
                              </a:lnTo>
                              <a:lnTo>
                                <a:pt x="154" y="187"/>
                              </a:lnTo>
                              <a:lnTo>
                                <a:pt x="154" y="187"/>
                              </a:lnTo>
                              <a:cubicBezTo>
                                <a:pt x="154" y="187"/>
                                <a:pt x="154" y="217"/>
                                <a:pt x="123" y="217"/>
                              </a:cubicBezTo>
                              <a:lnTo>
                                <a:pt x="123" y="217"/>
                              </a:lnTo>
                              <a:cubicBezTo>
                                <a:pt x="93" y="217"/>
                                <a:pt x="94" y="217"/>
                                <a:pt x="94" y="217"/>
                              </a:cubicBezTo>
                              <a:lnTo>
                                <a:pt x="94" y="217"/>
                              </a:lnTo>
                              <a:lnTo>
                                <a:pt x="94" y="217"/>
                              </a:lnTo>
                              <a:lnTo>
                                <a:pt x="62" y="217"/>
                              </a:lnTo>
                              <a:lnTo>
                                <a:pt x="62" y="217"/>
                              </a:lnTo>
                              <a:cubicBezTo>
                                <a:pt x="31" y="217"/>
                                <a:pt x="0" y="248"/>
                                <a:pt x="0" y="248"/>
                              </a:cubicBezTo>
                              <a:lnTo>
                                <a:pt x="0" y="279"/>
                              </a:lnTo>
                              <a:lnTo>
                                <a:pt x="0" y="279"/>
                              </a:lnTo>
                              <a:cubicBezTo>
                                <a:pt x="0" y="310"/>
                                <a:pt x="0" y="310"/>
                                <a:pt x="0" y="31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32" name="Freeform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78313" y="3600483"/>
                          <a:ext cx="184645" cy="217014"/>
                        </a:xfrm>
                        <a:custGeom>
                          <a:avLst/>
                          <a:gdLst>
                            <a:gd name="T0" fmla="*/ 465 w 528"/>
                            <a:gd name="T1" fmla="*/ 310 h 621"/>
                            <a:gd name="T2" fmla="*/ 465 w 528"/>
                            <a:gd name="T3" fmla="*/ 248 h 621"/>
                            <a:gd name="T4" fmla="*/ 465 w 528"/>
                            <a:gd name="T5" fmla="*/ 217 h 621"/>
                            <a:gd name="T6" fmla="*/ 403 w 528"/>
                            <a:gd name="T7" fmla="*/ 124 h 621"/>
                            <a:gd name="T8" fmla="*/ 62 w 528"/>
                            <a:gd name="T9" fmla="*/ 0 h 621"/>
                            <a:gd name="T10" fmla="*/ 62 w 528"/>
                            <a:gd name="T11" fmla="*/ 62 h 621"/>
                            <a:gd name="T12" fmla="*/ 62 w 528"/>
                            <a:gd name="T13" fmla="*/ 93 h 621"/>
                            <a:gd name="T14" fmla="*/ 62 w 528"/>
                            <a:gd name="T15" fmla="*/ 124 h 621"/>
                            <a:gd name="T16" fmla="*/ 62 w 528"/>
                            <a:gd name="T17" fmla="*/ 155 h 621"/>
                            <a:gd name="T18" fmla="*/ 31 w 528"/>
                            <a:gd name="T19" fmla="*/ 155 h 621"/>
                            <a:gd name="T20" fmla="*/ 31 w 528"/>
                            <a:gd name="T21" fmla="*/ 186 h 621"/>
                            <a:gd name="T22" fmla="*/ 0 w 528"/>
                            <a:gd name="T23" fmla="*/ 217 h 621"/>
                            <a:gd name="T24" fmla="*/ 0 w 528"/>
                            <a:gd name="T25" fmla="*/ 248 h 621"/>
                            <a:gd name="T26" fmla="*/ 0 w 528"/>
                            <a:gd name="T27" fmla="*/ 279 h 621"/>
                            <a:gd name="T28" fmla="*/ 31 w 528"/>
                            <a:gd name="T29" fmla="*/ 341 h 621"/>
                            <a:gd name="T30" fmla="*/ 62 w 528"/>
                            <a:gd name="T31" fmla="*/ 403 h 621"/>
                            <a:gd name="T32" fmla="*/ 62 w 528"/>
                            <a:gd name="T33" fmla="*/ 434 h 621"/>
                            <a:gd name="T34" fmla="*/ 124 w 528"/>
                            <a:gd name="T35" fmla="*/ 465 h 621"/>
                            <a:gd name="T36" fmla="*/ 186 w 528"/>
                            <a:gd name="T37" fmla="*/ 496 h 621"/>
                            <a:gd name="T38" fmla="*/ 186 w 528"/>
                            <a:gd name="T39" fmla="*/ 496 h 621"/>
                            <a:gd name="T40" fmla="*/ 217 w 528"/>
                            <a:gd name="T41" fmla="*/ 496 h 621"/>
                            <a:gd name="T42" fmla="*/ 217 w 528"/>
                            <a:gd name="T43" fmla="*/ 496 h 621"/>
                            <a:gd name="T44" fmla="*/ 248 w 528"/>
                            <a:gd name="T45" fmla="*/ 496 h 621"/>
                            <a:gd name="T46" fmla="*/ 248 w 528"/>
                            <a:gd name="T47" fmla="*/ 496 h 621"/>
                            <a:gd name="T48" fmla="*/ 248 w 528"/>
                            <a:gd name="T49" fmla="*/ 496 h 621"/>
                            <a:gd name="T50" fmla="*/ 279 w 528"/>
                            <a:gd name="T51" fmla="*/ 527 h 621"/>
                            <a:gd name="T52" fmla="*/ 279 w 528"/>
                            <a:gd name="T53" fmla="*/ 558 h 621"/>
                            <a:gd name="T54" fmla="*/ 279 w 528"/>
                            <a:gd name="T55" fmla="*/ 620 h 621"/>
                            <a:gd name="T56" fmla="*/ 279 w 528"/>
                            <a:gd name="T57" fmla="*/ 620 h 621"/>
                            <a:gd name="T58" fmla="*/ 310 w 528"/>
                            <a:gd name="T59" fmla="*/ 620 h 621"/>
                            <a:gd name="T60" fmla="*/ 341 w 528"/>
                            <a:gd name="T61" fmla="*/ 620 h 621"/>
                            <a:gd name="T62" fmla="*/ 372 w 528"/>
                            <a:gd name="T63" fmla="*/ 620 h 621"/>
                            <a:gd name="T64" fmla="*/ 403 w 528"/>
                            <a:gd name="T65" fmla="*/ 620 h 621"/>
                            <a:gd name="T66" fmla="*/ 434 w 528"/>
                            <a:gd name="T67" fmla="*/ 589 h 621"/>
                            <a:gd name="T68" fmla="*/ 465 w 528"/>
                            <a:gd name="T69" fmla="*/ 589 h 621"/>
                            <a:gd name="T70" fmla="*/ 496 w 528"/>
                            <a:gd name="T71" fmla="*/ 589 h 621"/>
                            <a:gd name="T72" fmla="*/ 496 w 528"/>
                            <a:gd name="T73" fmla="*/ 589 h 621"/>
                            <a:gd name="T74" fmla="*/ 496 w 528"/>
                            <a:gd name="T75" fmla="*/ 589 h 621"/>
                            <a:gd name="T76" fmla="*/ 527 w 528"/>
                            <a:gd name="T77" fmla="*/ 589 h 621"/>
                            <a:gd name="T78" fmla="*/ 527 w 528"/>
                            <a:gd name="T79" fmla="*/ 589 h 621"/>
                            <a:gd name="T80" fmla="*/ 527 w 528"/>
                            <a:gd name="T81" fmla="*/ 589 h 621"/>
                            <a:gd name="T82" fmla="*/ 496 w 528"/>
                            <a:gd name="T83" fmla="*/ 527 h 621"/>
                            <a:gd name="T84" fmla="*/ 496 w 528"/>
                            <a:gd name="T85" fmla="*/ 496 h 621"/>
                            <a:gd name="T86" fmla="*/ 496 w 528"/>
                            <a:gd name="T87" fmla="*/ 403 h 621"/>
                            <a:gd name="T88" fmla="*/ 465 w 528"/>
                            <a:gd name="T89" fmla="*/ 341 h 62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</a:cxnLst>
                          <a:rect l="0" t="0" r="r" b="b"/>
                          <a:pathLst>
                            <a:path w="528" h="621">
                              <a:moveTo>
                                <a:pt x="465" y="310"/>
                              </a:moveTo>
                              <a:lnTo>
                                <a:pt x="465" y="310"/>
                              </a:lnTo>
                              <a:cubicBezTo>
                                <a:pt x="465" y="310"/>
                                <a:pt x="465" y="279"/>
                                <a:pt x="465" y="248"/>
                              </a:cubicBezTo>
                              <a:lnTo>
                                <a:pt x="465" y="248"/>
                              </a:lnTo>
                              <a:cubicBezTo>
                                <a:pt x="465" y="217"/>
                                <a:pt x="465" y="217"/>
                                <a:pt x="465" y="217"/>
                              </a:cubicBezTo>
                              <a:lnTo>
                                <a:pt x="465" y="217"/>
                              </a:lnTo>
                              <a:cubicBezTo>
                                <a:pt x="403" y="155"/>
                                <a:pt x="403" y="155"/>
                                <a:pt x="403" y="155"/>
                              </a:cubicBezTo>
                              <a:cubicBezTo>
                                <a:pt x="403" y="124"/>
                                <a:pt x="403" y="124"/>
                                <a:pt x="403" y="124"/>
                              </a:cubicBezTo>
                              <a:cubicBezTo>
                                <a:pt x="217" y="0"/>
                                <a:pt x="217" y="0"/>
                                <a:pt x="217" y="0"/>
                              </a:cubicBezTo>
                              <a:cubicBezTo>
                                <a:pt x="62" y="0"/>
                                <a:pt x="62" y="0"/>
                                <a:pt x="62" y="0"/>
                              </a:cubicBezTo>
                              <a:lnTo>
                                <a:pt x="93" y="31"/>
                              </a:lnTo>
                              <a:lnTo>
                                <a:pt x="62" y="62"/>
                              </a:lnTo>
                              <a:cubicBezTo>
                                <a:pt x="62" y="62"/>
                                <a:pt x="62" y="62"/>
                                <a:pt x="62" y="93"/>
                              </a:cubicBezTo>
                              <a:lnTo>
                                <a:pt x="62" y="93"/>
                              </a:lnTo>
                              <a:cubicBezTo>
                                <a:pt x="62" y="124"/>
                                <a:pt x="62" y="124"/>
                                <a:pt x="62" y="124"/>
                              </a:cubicBezTo>
                              <a:lnTo>
                                <a:pt x="62" y="124"/>
                              </a:lnTo>
                              <a:lnTo>
                                <a:pt x="62" y="155"/>
                              </a:lnTo>
                              <a:lnTo>
                                <a:pt x="62" y="155"/>
                              </a:lnTo>
                              <a:lnTo>
                                <a:pt x="31" y="155"/>
                              </a:lnTo>
                              <a:lnTo>
                                <a:pt x="31" y="155"/>
                              </a:lnTo>
                              <a:cubicBezTo>
                                <a:pt x="31" y="186"/>
                                <a:pt x="31" y="186"/>
                                <a:pt x="31" y="186"/>
                              </a:cubicBezTo>
                              <a:lnTo>
                                <a:pt x="31" y="186"/>
                              </a:lnTo>
                              <a:cubicBezTo>
                                <a:pt x="31" y="217"/>
                                <a:pt x="0" y="217"/>
                                <a:pt x="0" y="217"/>
                              </a:cubicBezTo>
                              <a:lnTo>
                                <a:pt x="0" y="217"/>
                              </a:lnTo>
                              <a:cubicBezTo>
                                <a:pt x="0" y="217"/>
                                <a:pt x="0" y="217"/>
                                <a:pt x="0" y="248"/>
                              </a:cubicBezTo>
                              <a:lnTo>
                                <a:pt x="0" y="248"/>
                              </a:lnTo>
                              <a:lnTo>
                                <a:pt x="0" y="279"/>
                              </a:lnTo>
                              <a:lnTo>
                                <a:pt x="0" y="279"/>
                              </a:lnTo>
                              <a:cubicBezTo>
                                <a:pt x="0" y="279"/>
                                <a:pt x="0" y="279"/>
                                <a:pt x="0" y="310"/>
                              </a:cubicBezTo>
                              <a:cubicBezTo>
                                <a:pt x="0" y="310"/>
                                <a:pt x="31" y="310"/>
                                <a:pt x="31" y="341"/>
                              </a:cubicBezTo>
                              <a:cubicBezTo>
                                <a:pt x="31" y="341"/>
                                <a:pt x="31" y="341"/>
                                <a:pt x="31" y="372"/>
                              </a:cubicBezTo>
                              <a:cubicBezTo>
                                <a:pt x="62" y="372"/>
                                <a:pt x="62" y="403"/>
                                <a:pt x="62" y="403"/>
                              </a:cubicBezTo>
                              <a:lnTo>
                                <a:pt x="62" y="403"/>
                              </a:lnTo>
                              <a:cubicBezTo>
                                <a:pt x="62" y="434"/>
                                <a:pt x="62" y="434"/>
                                <a:pt x="62" y="434"/>
                              </a:cubicBezTo>
                              <a:cubicBezTo>
                                <a:pt x="93" y="434"/>
                                <a:pt x="93" y="434"/>
                                <a:pt x="124" y="465"/>
                              </a:cubicBezTo>
                              <a:lnTo>
                                <a:pt x="124" y="465"/>
                              </a:lnTo>
                              <a:cubicBezTo>
                                <a:pt x="124" y="465"/>
                                <a:pt x="124" y="465"/>
                                <a:pt x="155" y="465"/>
                              </a:cubicBezTo>
                              <a:cubicBezTo>
                                <a:pt x="155" y="465"/>
                                <a:pt x="155" y="465"/>
                                <a:pt x="186" y="496"/>
                              </a:cubicBezTo>
                              <a:lnTo>
                                <a:pt x="186" y="496"/>
                              </a:lnTo>
                              <a:lnTo>
                                <a:pt x="186" y="496"/>
                              </a:lnTo>
                              <a:lnTo>
                                <a:pt x="186" y="496"/>
                              </a:lnTo>
                              <a:cubicBezTo>
                                <a:pt x="186" y="496"/>
                                <a:pt x="186" y="496"/>
                                <a:pt x="217" y="496"/>
                              </a:cubicBezTo>
                              <a:lnTo>
                                <a:pt x="217" y="496"/>
                              </a:lnTo>
                              <a:lnTo>
                                <a:pt x="217" y="496"/>
                              </a:lnTo>
                              <a:lnTo>
                                <a:pt x="248" y="496"/>
                              </a:lnTo>
                              <a:lnTo>
                                <a:pt x="248" y="496"/>
                              </a:lnTo>
                              <a:lnTo>
                                <a:pt x="248" y="496"/>
                              </a:lnTo>
                              <a:lnTo>
                                <a:pt x="248" y="496"/>
                              </a:lnTo>
                              <a:lnTo>
                                <a:pt x="248" y="496"/>
                              </a:lnTo>
                              <a:lnTo>
                                <a:pt x="248" y="496"/>
                              </a:lnTo>
                              <a:cubicBezTo>
                                <a:pt x="248" y="496"/>
                                <a:pt x="279" y="496"/>
                                <a:pt x="279" y="527"/>
                              </a:cubicBezTo>
                              <a:lnTo>
                                <a:pt x="279" y="527"/>
                              </a:lnTo>
                              <a:lnTo>
                                <a:pt x="279" y="527"/>
                              </a:lnTo>
                              <a:cubicBezTo>
                                <a:pt x="279" y="527"/>
                                <a:pt x="279" y="527"/>
                                <a:pt x="279" y="558"/>
                              </a:cubicBezTo>
                              <a:lnTo>
                                <a:pt x="279" y="589"/>
                              </a:lnTo>
                              <a:cubicBezTo>
                                <a:pt x="279" y="589"/>
                                <a:pt x="279" y="589"/>
                                <a:pt x="279" y="620"/>
                              </a:cubicBezTo>
                              <a:lnTo>
                                <a:pt x="279" y="620"/>
                              </a:lnTo>
                              <a:lnTo>
                                <a:pt x="279" y="620"/>
                              </a:lnTo>
                              <a:lnTo>
                                <a:pt x="310" y="620"/>
                              </a:lnTo>
                              <a:lnTo>
                                <a:pt x="310" y="620"/>
                              </a:lnTo>
                              <a:lnTo>
                                <a:pt x="310" y="620"/>
                              </a:lnTo>
                              <a:cubicBezTo>
                                <a:pt x="341" y="620"/>
                                <a:pt x="341" y="620"/>
                                <a:pt x="341" y="620"/>
                              </a:cubicBezTo>
                              <a:cubicBezTo>
                                <a:pt x="341" y="620"/>
                                <a:pt x="341" y="620"/>
                                <a:pt x="372" y="620"/>
                              </a:cubicBezTo>
                              <a:lnTo>
                                <a:pt x="372" y="620"/>
                              </a:lnTo>
                              <a:cubicBezTo>
                                <a:pt x="372" y="620"/>
                                <a:pt x="372" y="620"/>
                                <a:pt x="403" y="620"/>
                              </a:cubicBezTo>
                              <a:lnTo>
                                <a:pt x="403" y="620"/>
                              </a:lnTo>
                              <a:lnTo>
                                <a:pt x="403" y="620"/>
                              </a:lnTo>
                              <a:lnTo>
                                <a:pt x="434" y="589"/>
                              </a:lnTo>
                              <a:lnTo>
                                <a:pt x="465" y="589"/>
                              </a:lnTo>
                              <a:lnTo>
                                <a:pt x="465" y="589"/>
                              </a:lnTo>
                              <a:lnTo>
                                <a:pt x="465" y="589"/>
                              </a:lnTo>
                              <a:lnTo>
                                <a:pt x="496" y="589"/>
                              </a:lnTo>
                              <a:lnTo>
                                <a:pt x="496" y="589"/>
                              </a:lnTo>
                              <a:lnTo>
                                <a:pt x="496" y="589"/>
                              </a:lnTo>
                              <a:lnTo>
                                <a:pt x="496" y="589"/>
                              </a:lnTo>
                              <a:lnTo>
                                <a:pt x="496" y="589"/>
                              </a:lnTo>
                              <a:lnTo>
                                <a:pt x="496" y="589"/>
                              </a:lnTo>
                              <a:cubicBezTo>
                                <a:pt x="527" y="589"/>
                                <a:pt x="527" y="589"/>
                                <a:pt x="527" y="589"/>
                              </a:cubicBezTo>
                              <a:lnTo>
                                <a:pt x="527" y="589"/>
                              </a:lnTo>
                              <a:lnTo>
                                <a:pt x="527" y="589"/>
                              </a:lnTo>
                              <a:lnTo>
                                <a:pt x="527" y="589"/>
                              </a:lnTo>
                              <a:lnTo>
                                <a:pt x="527" y="589"/>
                              </a:lnTo>
                              <a:lnTo>
                                <a:pt x="527" y="558"/>
                              </a:lnTo>
                              <a:lnTo>
                                <a:pt x="496" y="527"/>
                              </a:lnTo>
                              <a:lnTo>
                                <a:pt x="496" y="527"/>
                              </a:lnTo>
                              <a:cubicBezTo>
                                <a:pt x="496" y="496"/>
                                <a:pt x="496" y="496"/>
                                <a:pt x="496" y="496"/>
                              </a:cubicBezTo>
                              <a:cubicBezTo>
                                <a:pt x="496" y="465"/>
                                <a:pt x="496" y="434"/>
                                <a:pt x="496" y="434"/>
                              </a:cubicBezTo>
                              <a:cubicBezTo>
                                <a:pt x="496" y="403"/>
                                <a:pt x="496" y="403"/>
                                <a:pt x="496" y="403"/>
                              </a:cubicBezTo>
                              <a:lnTo>
                                <a:pt x="496" y="372"/>
                              </a:lnTo>
                              <a:cubicBezTo>
                                <a:pt x="496" y="341"/>
                                <a:pt x="496" y="341"/>
                                <a:pt x="465" y="341"/>
                              </a:cubicBezTo>
                              <a:lnTo>
                                <a:pt x="465" y="310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33" name="Freeform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832103" y="3708221"/>
                          <a:ext cx="227729" cy="249336"/>
                        </a:xfrm>
                        <a:custGeom>
                          <a:avLst/>
                          <a:gdLst>
                            <a:gd name="T0" fmla="*/ 31 w 652"/>
                            <a:gd name="T1" fmla="*/ 682 h 714"/>
                            <a:gd name="T2" fmla="*/ 31 w 652"/>
                            <a:gd name="T3" fmla="*/ 682 h 714"/>
                            <a:gd name="T4" fmla="*/ 62 w 652"/>
                            <a:gd name="T5" fmla="*/ 651 h 714"/>
                            <a:gd name="T6" fmla="*/ 93 w 652"/>
                            <a:gd name="T7" fmla="*/ 651 h 714"/>
                            <a:gd name="T8" fmla="*/ 124 w 652"/>
                            <a:gd name="T9" fmla="*/ 682 h 714"/>
                            <a:gd name="T10" fmla="*/ 279 w 652"/>
                            <a:gd name="T11" fmla="*/ 682 h 714"/>
                            <a:gd name="T12" fmla="*/ 279 w 652"/>
                            <a:gd name="T13" fmla="*/ 682 h 714"/>
                            <a:gd name="T14" fmla="*/ 372 w 652"/>
                            <a:gd name="T15" fmla="*/ 682 h 714"/>
                            <a:gd name="T16" fmla="*/ 496 w 652"/>
                            <a:gd name="T17" fmla="*/ 713 h 714"/>
                            <a:gd name="T18" fmla="*/ 589 w 652"/>
                            <a:gd name="T19" fmla="*/ 713 h 714"/>
                            <a:gd name="T20" fmla="*/ 527 w 652"/>
                            <a:gd name="T21" fmla="*/ 651 h 714"/>
                            <a:gd name="T22" fmla="*/ 527 w 652"/>
                            <a:gd name="T23" fmla="*/ 651 h 714"/>
                            <a:gd name="T24" fmla="*/ 651 w 652"/>
                            <a:gd name="T25" fmla="*/ 402 h 714"/>
                            <a:gd name="T26" fmla="*/ 589 w 652"/>
                            <a:gd name="T27" fmla="*/ 341 h 714"/>
                            <a:gd name="T28" fmla="*/ 589 w 652"/>
                            <a:gd name="T29" fmla="*/ 341 h 714"/>
                            <a:gd name="T30" fmla="*/ 527 w 652"/>
                            <a:gd name="T31" fmla="*/ 310 h 714"/>
                            <a:gd name="T32" fmla="*/ 527 w 652"/>
                            <a:gd name="T33" fmla="*/ 248 h 714"/>
                            <a:gd name="T34" fmla="*/ 527 w 652"/>
                            <a:gd name="T35" fmla="*/ 248 h 714"/>
                            <a:gd name="T36" fmla="*/ 527 w 652"/>
                            <a:gd name="T37" fmla="*/ 248 h 714"/>
                            <a:gd name="T38" fmla="*/ 527 w 652"/>
                            <a:gd name="T39" fmla="*/ 186 h 714"/>
                            <a:gd name="T40" fmla="*/ 527 w 652"/>
                            <a:gd name="T41" fmla="*/ 124 h 714"/>
                            <a:gd name="T42" fmla="*/ 527 w 652"/>
                            <a:gd name="T43" fmla="*/ 93 h 714"/>
                            <a:gd name="T44" fmla="*/ 434 w 652"/>
                            <a:gd name="T45" fmla="*/ 93 h 714"/>
                            <a:gd name="T46" fmla="*/ 434 w 652"/>
                            <a:gd name="T47" fmla="*/ 62 h 714"/>
                            <a:gd name="T48" fmla="*/ 434 w 652"/>
                            <a:gd name="T49" fmla="*/ 124 h 714"/>
                            <a:gd name="T50" fmla="*/ 403 w 652"/>
                            <a:gd name="T51" fmla="*/ 155 h 714"/>
                            <a:gd name="T52" fmla="*/ 372 w 652"/>
                            <a:gd name="T53" fmla="*/ 124 h 714"/>
                            <a:gd name="T54" fmla="*/ 341 w 652"/>
                            <a:gd name="T55" fmla="*/ 155 h 714"/>
                            <a:gd name="T56" fmla="*/ 279 w 652"/>
                            <a:gd name="T57" fmla="*/ 155 h 714"/>
                            <a:gd name="T58" fmla="*/ 279 w 652"/>
                            <a:gd name="T59" fmla="*/ 93 h 714"/>
                            <a:gd name="T60" fmla="*/ 248 w 652"/>
                            <a:gd name="T61" fmla="*/ 62 h 714"/>
                            <a:gd name="T62" fmla="*/ 31 w 652"/>
                            <a:gd name="T63" fmla="*/ 0 h 714"/>
                            <a:gd name="T64" fmla="*/ 93 w 652"/>
                            <a:gd name="T65" fmla="*/ 155 h 714"/>
                            <a:gd name="T66" fmla="*/ 93 w 652"/>
                            <a:gd name="T67" fmla="*/ 186 h 714"/>
                            <a:gd name="T68" fmla="*/ 124 w 652"/>
                            <a:gd name="T69" fmla="*/ 279 h 714"/>
                            <a:gd name="T70" fmla="*/ 124 w 652"/>
                            <a:gd name="T71" fmla="*/ 372 h 714"/>
                            <a:gd name="T72" fmla="*/ 93 w 652"/>
                            <a:gd name="T73" fmla="*/ 434 h 714"/>
                            <a:gd name="T74" fmla="*/ 31 w 652"/>
                            <a:gd name="T75" fmla="*/ 465 h 714"/>
                            <a:gd name="T76" fmla="*/ 0 w 652"/>
                            <a:gd name="T77" fmla="*/ 619 h 714"/>
                            <a:gd name="T78" fmla="*/ 0 w 652"/>
                            <a:gd name="T79" fmla="*/ 682 h 71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</a:cxnLst>
                          <a:rect l="0" t="0" r="r" b="b"/>
                          <a:pathLst>
                            <a:path w="652" h="714">
                              <a:moveTo>
                                <a:pt x="31" y="682"/>
                              </a:moveTo>
                              <a:lnTo>
                                <a:pt x="31" y="682"/>
                              </a:lnTo>
                              <a:lnTo>
                                <a:pt x="31" y="682"/>
                              </a:lnTo>
                              <a:lnTo>
                                <a:pt x="31" y="682"/>
                              </a:lnTo>
                              <a:cubicBezTo>
                                <a:pt x="31" y="682"/>
                                <a:pt x="31" y="682"/>
                                <a:pt x="31" y="651"/>
                              </a:cubicBezTo>
                              <a:lnTo>
                                <a:pt x="62" y="651"/>
                              </a:lnTo>
                              <a:lnTo>
                                <a:pt x="93" y="651"/>
                              </a:lnTo>
                              <a:lnTo>
                                <a:pt x="93" y="651"/>
                              </a:lnTo>
                              <a:lnTo>
                                <a:pt x="93" y="651"/>
                              </a:lnTo>
                              <a:cubicBezTo>
                                <a:pt x="93" y="682"/>
                                <a:pt x="124" y="682"/>
                                <a:pt x="124" y="682"/>
                              </a:cubicBezTo>
                              <a:cubicBezTo>
                                <a:pt x="124" y="682"/>
                                <a:pt x="124" y="682"/>
                                <a:pt x="155" y="682"/>
                              </a:cubicBezTo>
                              <a:cubicBezTo>
                                <a:pt x="155" y="682"/>
                                <a:pt x="248" y="682"/>
                                <a:pt x="279" y="682"/>
                              </a:cubicBezTo>
                              <a:lnTo>
                                <a:pt x="279" y="682"/>
                              </a:lnTo>
                              <a:lnTo>
                                <a:pt x="279" y="682"/>
                              </a:lnTo>
                              <a:cubicBezTo>
                                <a:pt x="310" y="682"/>
                                <a:pt x="341" y="682"/>
                                <a:pt x="341" y="682"/>
                              </a:cubicBezTo>
                              <a:cubicBezTo>
                                <a:pt x="372" y="682"/>
                                <a:pt x="372" y="682"/>
                                <a:pt x="372" y="682"/>
                              </a:cubicBezTo>
                              <a:cubicBezTo>
                                <a:pt x="372" y="713"/>
                                <a:pt x="372" y="713"/>
                                <a:pt x="372" y="713"/>
                              </a:cubicBezTo>
                              <a:cubicBezTo>
                                <a:pt x="496" y="713"/>
                                <a:pt x="496" y="713"/>
                                <a:pt x="496" y="713"/>
                              </a:cubicBezTo>
                              <a:cubicBezTo>
                                <a:pt x="496" y="713"/>
                                <a:pt x="496" y="713"/>
                                <a:pt x="527" y="713"/>
                              </a:cubicBezTo>
                              <a:cubicBezTo>
                                <a:pt x="527" y="713"/>
                                <a:pt x="558" y="713"/>
                                <a:pt x="589" y="713"/>
                              </a:cubicBezTo>
                              <a:cubicBezTo>
                                <a:pt x="558" y="713"/>
                                <a:pt x="558" y="682"/>
                                <a:pt x="558" y="682"/>
                              </a:cubicBezTo>
                              <a:lnTo>
                                <a:pt x="527" y="651"/>
                              </a:lnTo>
                              <a:lnTo>
                                <a:pt x="527" y="651"/>
                              </a:lnTo>
                              <a:lnTo>
                                <a:pt x="527" y="651"/>
                              </a:lnTo>
                              <a:cubicBezTo>
                                <a:pt x="527" y="402"/>
                                <a:pt x="527" y="402"/>
                                <a:pt x="527" y="402"/>
                              </a:cubicBezTo>
                              <a:cubicBezTo>
                                <a:pt x="651" y="402"/>
                                <a:pt x="651" y="402"/>
                                <a:pt x="651" y="402"/>
                              </a:cubicBezTo>
                              <a:cubicBezTo>
                                <a:pt x="651" y="341"/>
                                <a:pt x="651" y="341"/>
                                <a:pt x="651" y="341"/>
                              </a:cubicBezTo>
                              <a:cubicBezTo>
                                <a:pt x="620" y="341"/>
                                <a:pt x="589" y="341"/>
                                <a:pt x="589" y="341"/>
                              </a:cubicBezTo>
                              <a:lnTo>
                                <a:pt x="589" y="341"/>
                              </a:lnTo>
                              <a:lnTo>
                                <a:pt x="589" y="341"/>
                              </a:lnTo>
                              <a:cubicBezTo>
                                <a:pt x="558" y="341"/>
                                <a:pt x="558" y="341"/>
                                <a:pt x="558" y="310"/>
                              </a:cubicBezTo>
                              <a:cubicBezTo>
                                <a:pt x="527" y="310"/>
                                <a:pt x="527" y="310"/>
                                <a:pt x="527" y="310"/>
                              </a:cubicBezTo>
                              <a:cubicBezTo>
                                <a:pt x="527" y="310"/>
                                <a:pt x="527" y="310"/>
                                <a:pt x="527" y="279"/>
                              </a:cubicBezTo>
                              <a:cubicBezTo>
                                <a:pt x="527" y="279"/>
                                <a:pt x="527" y="279"/>
                                <a:pt x="527" y="248"/>
                              </a:cubicBezTo>
                              <a:lnTo>
                                <a:pt x="527" y="248"/>
                              </a:lnTo>
                              <a:lnTo>
                                <a:pt x="527" y="248"/>
                              </a:lnTo>
                              <a:lnTo>
                                <a:pt x="527" y="248"/>
                              </a:lnTo>
                              <a:lnTo>
                                <a:pt x="527" y="248"/>
                              </a:lnTo>
                              <a:cubicBezTo>
                                <a:pt x="527" y="217"/>
                                <a:pt x="527" y="217"/>
                                <a:pt x="527" y="217"/>
                              </a:cubicBezTo>
                              <a:cubicBezTo>
                                <a:pt x="527" y="186"/>
                                <a:pt x="527" y="186"/>
                                <a:pt x="527" y="186"/>
                              </a:cubicBezTo>
                              <a:lnTo>
                                <a:pt x="527" y="155"/>
                              </a:lnTo>
                              <a:cubicBezTo>
                                <a:pt x="527" y="124"/>
                                <a:pt x="527" y="124"/>
                                <a:pt x="527" y="124"/>
                              </a:cubicBezTo>
                              <a:lnTo>
                                <a:pt x="527" y="124"/>
                              </a:lnTo>
                              <a:lnTo>
                                <a:pt x="527" y="93"/>
                              </a:lnTo>
                              <a:lnTo>
                                <a:pt x="527" y="93"/>
                              </a:lnTo>
                              <a:cubicBezTo>
                                <a:pt x="434" y="93"/>
                                <a:pt x="434" y="93"/>
                                <a:pt x="434" y="93"/>
                              </a:cubicBezTo>
                              <a:cubicBezTo>
                                <a:pt x="434" y="62"/>
                                <a:pt x="434" y="62"/>
                                <a:pt x="434" y="62"/>
                              </a:cubicBezTo>
                              <a:lnTo>
                                <a:pt x="434" y="62"/>
                              </a:lnTo>
                              <a:cubicBezTo>
                                <a:pt x="434" y="93"/>
                                <a:pt x="434" y="93"/>
                                <a:pt x="434" y="124"/>
                              </a:cubicBezTo>
                              <a:lnTo>
                                <a:pt x="434" y="124"/>
                              </a:lnTo>
                              <a:lnTo>
                                <a:pt x="434" y="124"/>
                              </a:lnTo>
                              <a:cubicBezTo>
                                <a:pt x="434" y="124"/>
                                <a:pt x="434" y="155"/>
                                <a:pt x="403" y="155"/>
                              </a:cubicBezTo>
                              <a:cubicBezTo>
                                <a:pt x="403" y="155"/>
                                <a:pt x="372" y="155"/>
                                <a:pt x="372" y="124"/>
                              </a:cubicBezTo>
                              <a:lnTo>
                                <a:pt x="372" y="124"/>
                              </a:lnTo>
                              <a:lnTo>
                                <a:pt x="372" y="124"/>
                              </a:lnTo>
                              <a:cubicBezTo>
                                <a:pt x="341" y="124"/>
                                <a:pt x="341" y="155"/>
                                <a:pt x="341" y="155"/>
                              </a:cubicBezTo>
                              <a:cubicBezTo>
                                <a:pt x="310" y="155"/>
                                <a:pt x="310" y="155"/>
                                <a:pt x="310" y="155"/>
                              </a:cubicBezTo>
                              <a:cubicBezTo>
                                <a:pt x="310" y="155"/>
                                <a:pt x="310" y="155"/>
                                <a:pt x="279" y="155"/>
                              </a:cubicBezTo>
                              <a:cubicBezTo>
                                <a:pt x="279" y="124"/>
                                <a:pt x="279" y="124"/>
                                <a:pt x="279" y="124"/>
                              </a:cubicBezTo>
                              <a:cubicBezTo>
                                <a:pt x="279" y="124"/>
                                <a:pt x="279" y="124"/>
                                <a:pt x="279" y="93"/>
                              </a:cubicBezTo>
                              <a:lnTo>
                                <a:pt x="248" y="93"/>
                              </a:lnTo>
                              <a:cubicBezTo>
                                <a:pt x="248" y="62"/>
                                <a:pt x="248" y="62"/>
                                <a:pt x="248" y="62"/>
                              </a:cubicBezTo>
                              <a:cubicBezTo>
                                <a:pt x="248" y="62"/>
                                <a:pt x="248" y="31"/>
                                <a:pt x="217" y="0"/>
                              </a:cubicBezTo>
                              <a:cubicBezTo>
                                <a:pt x="31" y="0"/>
                                <a:pt x="31" y="0"/>
                                <a:pt x="31" y="0"/>
                              </a:cubicBezTo>
                              <a:cubicBezTo>
                                <a:pt x="62" y="31"/>
                                <a:pt x="93" y="93"/>
                                <a:pt x="93" y="93"/>
                              </a:cubicBezTo>
                              <a:cubicBezTo>
                                <a:pt x="93" y="124"/>
                                <a:pt x="93" y="124"/>
                                <a:pt x="93" y="155"/>
                              </a:cubicBezTo>
                              <a:lnTo>
                                <a:pt x="93" y="155"/>
                              </a:lnTo>
                              <a:lnTo>
                                <a:pt x="93" y="186"/>
                              </a:lnTo>
                              <a:cubicBezTo>
                                <a:pt x="93" y="217"/>
                                <a:pt x="93" y="248"/>
                                <a:pt x="93" y="248"/>
                              </a:cubicBezTo>
                              <a:cubicBezTo>
                                <a:pt x="124" y="248"/>
                                <a:pt x="124" y="279"/>
                                <a:pt x="124" y="279"/>
                              </a:cubicBezTo>
                              <a:cubicBezTo>
                                <a:pt x="124" y="279"/>
                                <a:pt x="124" y="310"/>
                                <a:pt x="124" y="341"/>
                              </a:cubicBezTo>
                              <a:cubicBezTo>
                                <a:pt x="124" y="341"/>
                                <a:pt x="124" y="341"/>
                                <a:pt x="124" y="372"/>
                              </a:cubicBezTo>
                              <a:cubicBezTo>
                                <a:pt x="124" y="372"/>
                                <a:pt x="93" y="402"/>
                                <a:pt x="93" y="434"/>
                              </a:cubicBezTo>
                              <a:lnTo>
                                <a:pt x="93" y="434"/>
                              </a:lnTo>
                              <a:cubicBezTo>
                                <a:pt x="93" y="434"/>
                                <a:pt x="62" y="434"/>
                                <a:pt x="62" y="465"/>
                              </a:cubicBezTo>
                              <a:cubicBezTo>
                                <a:pt x="62" y="465"/>
                                <a:pt x="62" y="465"/>
                                <a:pt x="31" y="465"/>
                              </a:cubicBezTo>
                              <a:cubicBezTo>
                                <a:pt x="31" y="496"/>
                                <a:pt x="31" y="527"/>
                                <a:pt x="31" y="558"/>
                              </a:cubicBezTo>
                              <a:cubicBezTo>
                                <a:pt x="31" y="589"/>
                                <a:pt x="31" y="619"/>
                                <a:pt x="0" y="619"/>
                              </a:cubicBezTo>
                              <a:lnTo>
                                <a:pt x="0" y="619"/>
                              </a:lnTo>
                              <a:cubicBezTo>
                                <a:pt x="0" y="619"/>
                                <a:pt x="0" y="651"/>
                                <a:pt x="0" y="682"/>
                              </a:cubicBezTo>
                              <a:lnTo>
                                <a:pt x="31" y="682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34" name="Freeform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865954" y="3047941"/>
                          <a:ext cx="184645" cy="335526"/>
                        </a:xfrm>
                        <a:custGeom>
                          <a:avLst/>
                          <a:gdLst>
                            <a:gd name="T0" fmla="*/ 93 w 528"/>
                            <a:gd name="T1" fmla="*/ 898 h 961"/>
                            <a:gd name="T2" fmla="*/ 124 w 528"/>
                            <a:gd name="T3" fmla="*/ 960 h 961"/>
                            <a:gd name="T4" fmla="*/ 155 w 528"/>
                            <a:gd name="T5" fmla="*/ 960 h 961"/>
                            <a:gd name="T6" fmla="*/ 186 w 528"/>
                            <a:gd name="T7" fmla="*/ 960 h 961"/>
                            <a:gd name="T8" fmla="*/ 186 w 528"/>
                            <a:gd name="T9" fmla="*/ 960 h 961"/>
                            <a:gd name="T10" fmla="*/ 217 w 528"/>
                            <a:gd name="T11" fmla="*/ 930 h 961"/>
                            <a:gd name="T12" fmla="*/ 248 w 528"/>
                            <a:gd name="T13" fmla="*/ 930 h 961"/>
                            <a:gd name="T14" fmla="*/ 248 w 528"/>
                            <a:gd name="T15" fmla="*/ 930 h 961"/>
                            <a:gd name="T16" fmla="*/ 279 w 528"/>
                            <a:gd name="T17" fmla="*/ 930 h 961"/>
                            <a:gd name="T18" fmla="*/ 279 w 528"/>
                            <a:gd name="T19" fmla="*/ 930 h 961"/>
                            <a:gd name="T20" fmla="*/ 279 w 528"/>
                            <a:gd name="T21" fmla="*/ 898 h 961"/>
                            <a:gd name="T22" fmla="*/ 310 w 528"/>
                            <a:gd name="T23" fmla="*/ 867 h 961"/>
                            <a:gd name="T24" fmla="*/ 310 w 528"/>
                            <a:gd name="T25" fmla="*/ 867 h 961"/>
                            <a:gd name="T26" fmla="*/ 341 w 528"/>
                            <a:gd name="T27" fmla="*/ 867 h 961"/>
                            <a:gd name="T28" fmla="*/ 372 w 528"/>
                            <a:gd name="T29" fmla="*/ 867 h 961"/>
                            <a:gd name="T30" fmla="*/ 403 w 528"/>
                            <a:gd name="T31" fmla="*/ 836 h 961"/>
                            <a:gd name="T32" fmla="*/ 434 w 528"/>
                            <a:gd name="T33" fmla="*/ 806 h 961"/>
                            <a:gd name="T34" fmla="*/ 434 w 528"/>
                            <a:gd name="T35" fmla="*/ 774 h 961"/>
                            <a:gd name="T36" fmla="*/ 465 w 528"/>
                            <a:gd name="T37" fmla="*/ 743 h 961"/>
                            <a:gd name="T38" fmla="*/ 465 w 528"/>
                            <a:gd name="T39" fmla="*/ 712 h 961"/>
                            <a:gd name="T40" fmla="*/ 465 w 528"/>
                            <a:gd name="T41" fmla="*/ 712 h 961"/>
                            <a:gd name="T42" fmla="*/ 434 w 528"/>
                            <a:gd name="T43" fmla="*/ 650 h 961"/>
                            <a:gd name="T44" fmla="*/ 434 w 528"/>
                            <a:gd name="T45" fmla="*/ 619 h 961"/>
                            <a:gd name="T46" fmla="*/ 465 w 528"/>
                            <a:gd name="T47" fmla="*/ 558 h 961"/>
                            <a:gd name="T48" fmla="*/ 465 w 528"/>
                            <a:gd name="T49" fmla="*/ 558 h 961"/>
                            <a:gd name="T50" fmla="*/ 496 w 528"/>
                            <a:gd name="T51" fmla="*/ 496 h 961"/>
                            <a:gd name="T52" fmla="*/ 496 w 528"/>
                            <a:gd name="T53" fmla="*/ 496 h 961"/>
                            <a:gd name="T54" fmla="*/ 527 w 528"/>
                            <a:gd name="T55" fmla="*/ 465 h 961"/>
                            <a:gd name="T56" fmla="*/ 124 w 528"/>
                            <a:gd name="T57" fmla="*/ 0 h 961"/>
                            <a:gd name="T58" fmla="*/ 93 w 528"/>
                            <a:gd name="T59" fmla="*/ 31 h 961"/>
                            <a:gd name="T60" fmla="*/ 93 w 528"/>
                            <a:gd name="T61" fmla="*/ 93 h 961"/>
                            <a:gd name="T62" fmla="*/ 124 w 528"/>
                            <a:gd name="T63" fmla="*/ 155 h 961"/>
                            <a:gd name="T64" fmla="*/ 155 w 528"/>
                            <a:gd name="T65" fmla="*/ 187 h 961"/>
                            <a:gd name="T66" fmla="*/ 124 w 528"/>
                            <a:gd name="T67" fmla="*/ 248 h 961"/>
                            <a:gd name="T68" fmla="*/ 124 w 528"/>
                            <a:gd name="T69" fmla="*/ 435 h 961"/>
                            <a:gd name="T70" fmla="*/ 93 w 528"/>
                            <a:gd name="T71" fmla="*/ 465 h 961"/>
                            <a:gd name="T72" fmla="*/ 62 w 528"/>
                            <a:gd name="T73" fmla="*/ 496 h 961"/>
                            <a:gd name="T74" fmla="*/ 31 w 528"/>
                            <a:gd name="T75" fmla="*/ 526 h 961"/>
                            <a:gd name="T76" fmla="*/ 31 w 528"/>
                            <a:gd name="T77" fmla="*/ 588 h 961"/>
                            <a:gd name="T78" fmla="*/ 31 w 528"/>
                            <a:gd name="T79" fmla="*/ 619 h 961"/>
                            <a:gd name="T80" fmla="*/ 31 w 528"/>
                            <a:gd name="T81" fmla="*/ 619 h 961"/>
                            <a:gd name="T82" fmla="*/ 31 w 528"/>
                            <a:gd name="T83" fmla="*/ 619 h 961"/>
                            <a:gd name="T84" fmla="*/ 62 w 528"/>
                            <a:gd name="T85" fmla="*/ 619 h 961"/>
                            <a:gd name="T86" fmla="*/ 62 w 528"/>
                            <a:gd name="T87" fmla="*/ 650 h 961"/>
                            <a:gd name="T88" fmla="*/ 93 w 528"/>
                            <a:gd name="T89" fmla="*/ 712 h 961"/>
                            <a:gd name="T90" fmla="*/ 93 w 528"/>
                            <a:gd name="T91" fmla="*/ 806 h 961"/>
                            <a:gd name="T92" fmla="*/ 124 w 528"/>
                            <a:gd name="T93" fmla="*/ 867 h 961"/>
                            <a:gd name="T94" fmla="*/ 93 w 528"/>
                            <a:gd name="T95" fmla="*/ 898 h 961"/>
                            <a:gd name="T96" fmla="*/ 93 w 528"/>
                            <a:gd name="T97" fmla="*/ 898 h 961"/>
                            <a:gd name="T98" fmla="*/ 62 w 528"/>
                            <a:gd name="T99" fmla="*/ 898 h 961"/>
                            <a:gd name="T100" fmla="*/ 62 w 528"/>
                            <a:gd name="T101" fmla="*/ 898 h 96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</a:cxnLst>
                          <a:rect l="0" t="0" r="r" b="b"/>
                          <a:pathLst>
                            <a:path w="528" h="961">
                              <a:moveTo>
                                <a:pt x="93" y="898"/>
                              </a:moveTo>
                              <a:lnTo>
                                <a:pt x="93" y="898"/>
                              </a:lnTo>
                              <a:lnTo>
                                <a:pt x="93" y="898"/>
                              </a:lnTo>
                              <a:cubicBezTo>
                                <a:pt x="124" y="960"/>
                                <a:pt x="124" y="960"/>
                                <a:pt x="124" y="960"/>
                              </a:cubicBezTo>
                              <a:lnTo>
                                <a:pt x="124" y="960"/>
                              </a:lnTo>
                              <a:cubicBezTo>
                                <a:pt x="124" y="960"/>
                                <a:pt x="124" y="960"/>
                                <a:pt x="155" y="960"/>
                              </a:cubicBezTo>
                              <a:lnTo>
                                <a:pt x="155" y="960"/>
                              </a:lnTo>
                              <a:cubicBezTo>
                                <a:pt x="186" y="960"/>
                                <a:pt x="186" y="960"/>
                                <a:pt x="186" y="960"/>
                              </a:cubicBezTo>
                              <a:lnTo>
                                <a:pt x="186" y="960"/>
                              </a:lnTo>
                              <a:lnTo>
                                <a:pt x="186" y="960"/>
                              </a:lnTo>
                              <a:lnTo>
                                <a:pt x="186" y="960"/>
                              </a:lnTo>
                              <a:lnTo>
                                <a:pt x="217" y="930"/>
                              </a:lnTo>
                              <a:lnTo>
                                <a:pt x="217" y="930"/>
                              </a:lnTo>
                              <a:cubicBezTo>
                                <a:pt x="217" y="930"/>
                                <a:pt x="217" y="930"/>
                                <a:pt x="248" y="930"/>
                              </a:cubicBezTo>
                              <a:lnTo>
                                <a:pt x="248" y="930"/>
                              </a:lnTo>
                              <a:lnTo>
                                <a:pt x="248" y="930"/>
                              </a:lnTo>
                              <a:lnTo>
                                <a:pt x="279" y="930"/>
                              </a:lnTo>
                              <a:lnTo>
                                <a:pt x="279" y="930"/>
                              </a:lnTo>
                              <a:lnTo>
                                <a:pt x="279" y="930"/>
                              </a:lnTo>
                              <a:lnTo>
                                <a:pt x="279" y="930"/>
                              </a:lnTo>
                              <a:lnTo>
                                <a:pt x="279" y="930"/>
                              </a:lnTo>
                              <a:cubicBezTo>
                                <a:pt x="279" y="898"/>
                                <a:pt x="279" y="898"/>
                                <a:pt x="279" y="898"/>
                              </a:cubicBezTo>
                              <a:lnTo>
                                <a:pt x="279" y="898"/>
                              </a:lnTo>
                              <a:cubicBezTo>
                                <a:pt x="279" y="867"/>
                                <a:pt x="310" y="867"/>
                                <a:pt x="310" y="867"/>
                              </a:cubicBezTo>
                              <a:lnTo>
                                <a:pt x="310" y="867"/>
                              </a:lnTo>
                              <a:lnTo>
                                <a:pt x="310" y="867"/>
                              </a:lnTo>
                              <a:lnTo>
                                <a:pt x="310" y="867"/>
                              </a:lnTo>
                              <a:lnTo>
                                <a:pt x="341" y="867"/>
                              </a:lnTo>
                              <a:lnTo>
                                <a:pt x="341" y="867"/>
                              </a:lnTo>
                              <a:cubicBezTo>
                                <a:pt x="341" y="867"/>
                                <a:pt x="341" y="867"/>
                                <a:pt x="372" y="867"/>
                              </a:cubicBezTo>
                              <a:lnTo>
                                <a:pt x="372" y="867"/>
                              </a:lnTo>
                              <a:cubicBezTo>
                                <a:pt x="372" y="867"/>
                                <a:pt x="372" y="836"/>
                                <a:pt x="403" y="836"/>
                              </a:cubicBezTo>
                              <a:lnTo>
                                <a:pt x="403" y="806"/>
                              </a:lnTo>
                              <a:cubicBezTo>
                                <a:pt x="403" y="806"/>
                                <a:pt x="403" y="806"/>
                                <a:pt x="434" y="806"/>
                              </a:cubicBezTo>
                              <a:lnTo>
                                <a:pt x="434" y="806"/>
                              </a:lnTo>
                              <a:cubicBezTo>
                                <a:pt x="434" y="774"/>
                                <a:pt x="434" y="774"/>
                                <a:pt x="434" y="774"/>
                              </a:cubicBezTo>
                              <a:cubicBezTo>
                                <a:pt x="465" y="743"/>
                                <a:pt x="465" y="743"/>
                                <a:pt x="465" y="743"/>
                              </a:cubicBezTo>
                              <a:lnTo>
                                <a:pt x="465" y="743"/>
                              </a:lnTo>
                              <a:cubicBezTo>
                                <a:pt x="465" y="743"/>
                                <a:pt x="465" y="743"/>
                                <a:pt x="465" y="712"/>
                              </a:cubicBezTo>
                              <a:lnTo>
                                <a:pt x="465" y="712"/>
                              </a:lnTo>
                              <a:lnTo>
                                <a:pt x="465" y="712"/>
                              </a:lnTo>
                              <a:lnTo>
                                <a:pt x="465" y="712"/>
                              </a:lnTo>
                              <a:cubicBezTo>
                                <a:pt x="434" y="712"/>
                                <a:pt x="434" y="682"/>
                                <a:pt x="434" y="682"/>
                              </a:cubicBezTo>
                              <a:cubicBezTo>
                                <a:pt x="434" y="682"/>
                                <a:pt x="434" y="682"/>
                                <a:pt x="434" y="650"/>
                              </a:cubicBezTo>
                              <a:lnTo>
                                <a:pt x="434" y="619"/>
                              </a:lnTo>
                              <a:lnTo>
                                <a:pt x="434" y="619"/>
                              </a:lnTo>
                              <a:cubicBezTo>
                                <a:pt x="434" y="588"/>
                                <a:pt x="434" y="588"/>
                                <a:pt x="434" y="588"/>
                              </a:cubicBezTo>
                              <a:lnTo>
                                <a:pt x="465" y="558"/>
                              </a:lnTo>
                              <a:lnTo>
                                <a:pt x="465" y="558"/>
                              </a:lnTo>
                              <a:lnTo>
                                <a:pt x="465" y="558"/>
                              </a:lnTo>
                              <a:cubicBezTo>
                                <a:pt x="465" y="526"/>
                                <a:pt x="465" y="526"/>
                                <a:pt x="496" y="526"/>
                              </a:cubicBezTo>
                              <a:lnTo>
                                <a:pt x="496" y="496"/>
                              </a:lnTo>
                              <a:lnTo>
                                <a:pt x="496" y="496"/>
                              </a:lnTo>
                              <a:lnTo>
                                <a:pt x="496" y="496"/>
                              </a:lnTo>
                              <a:cubicBezTo>
                                <a:pt x="496" y="465"/>
                                <a:pt x="496" y="465"/>
                                <a:pt x="496" y="465"/>
                              </a:cubicBezTo>
                              <a:cubicBezTo>
                                <a:pt x="527" y="465"/>
                                <a:pt x="527" y="465"/>
                                <a:pt x="527" y="465"/>
                              </a:cubicBezTo>
                              <a:cubicBezTo>
                                <a:pt x="527" y="248"/>
                                <a:pt x="527" y="248"/>
                                <a:pt x="527" y="248"/>
                              </a:cubicBezTo>
                              <a:cubicBezTo>
                                <a:pt x="124" y="0"/>
                                <a:pt x="124" y="0"/>
                                <a:pt x="124" y="0"/>
                              </a:cubicBezTo>
                              <a:cubicBezTo>
                                <a:pt x="124" y="31"/>
                                <a:pt x="124" y="31"/>
                                <a:pt x="93" y="31"/>
                              </a:cubicBezTo>
                              <a:lnTo>
                                <a:pt x="93" y="31"/>
                              </a:lnTo>
                              <a:cubicBezTo>
                                <a:pt x="93" y="63"/>
                                <a:pt x="93" y="93"/>
                                <a:pt x="93" y="93"/>
                              </a:cubicBezTo>
                              <a:lnTo>
                                <a:pt x="93" y="93"/>
                              </a:lnTo>
                              <a:cubicBezTo>
                                <a:pt x="93" y="93"/>
                                <a:pt x="93" y="93"/>
                                <a:pt x="124" y="93"/>
                              </a:cubicBezTo>
                              <a:cubicBezTo>
                                <a:pt x="124" y="124"/>
                                <a:pt x="124" y="124"/>
                                <a:pt x="124" y="155"/>
                              </a:cubicBezTo>
                              <a:cubicBezTo>
                                <a:pt x="155" y="155"/>
                                <a:pt x="155" y="155"/>
                                <a:pt x="155" y="155"/>
                              </a:cubicBezTo>
                              <a:cubicBezTo>
                                <a:pt x="155" y="187"/>
                                <a:pt x="155" y="187"/>
                                <a:pt x="155" y="187"/>
                              </a:cubicBezTo>
                              <a:lnTo>
                                <a:pt x="155" y="187"/>
                              </a:lnTo>
                              <a:cubicBezTo>
                                <a:pt x="155" y="187"/>
                                <a:pt x="124" y="217"/>
                                <a:pt x="124" y="248"/>
                              </a:cubicBezTo>
                              <a:cubicBezTo>
                                <a:pt x="124" y="311"/>
                                <a:pt x="124" y="341"/>
                                <a:pt x="124" y="372"/>
                              </a:cubicBezTo>
                              <a:cubicBezTo>
                                <a:pt x="124" y="403"/>
                                <a:pt x="124" y="435"/>
                                <a:pt x="124" y="435"/>
                              </a:cubicBezTo>
                              <a:cubicBezTo>
                                <a:pt x="93" y="435"/>
                                <a:pt x="93" y="435"/>
                                <a:pt x="93" y="435"/>
                              </a:cubicBezTo>
                              <a:cubicBezTo>
                                <a:pt x="93" y="465"/>
                                <a:pt x="93" y="465"/>
                                <a:pt x="93" y="465"/>
                              </a:cubicBezTo>
                              <a:lnTo>
                                <a:pt x="62" y="496"/>
                              </a:lnTo>
                              <a:lnTo>
                                <a:pt x="62" y="496"/>
                              </a:lnTo>
                              <a:cubicBezTo>
                                <a:pt x="31" y="526"/>
                                <a:pt x="31" y="526"/>
                                <a:pt x="31" y="526"/>
                              </a:cubicBezTo>
                              <a:lnTo>
                                <a:pt x="31" y="526"/>
                              </a:lnTo>
                              <a:cubicBezTo>
                                <a:pt x="31" y="558"/>
                                <a:pt x="31" y="558"/>
                                <a:pt x="0" y="588"/>
                              </a:cubicBezTo>
                              <a:lnTo>
                                <a:pt x="31" y="588"/>
                              </a:lnTo>
                              <a:lnTo>
                                <a:pt x="31" y="619"/>
                              </a:lnTo>
                              <a:lnTo>
                                <a:pt x="31" y="619"/>
                              </a:lnTo>
                              <a:lnTo>
                                <a:pt x="31" y="619"/>
                              </a:lnTo>
                              <a:lnTo>
                                <a:pt x="31" y="619"/>
                              </a:lnTo>
                              <a:lnTo>
                                <a:pt x="31" y="619"/>
                              </a:lnTo>
                              <a:lnTo>
                                <a:pt x="31" y="619"/>
                              </a:lnTo>
                              <a:lnTo>
                                <a:pt x="31" y="619"/>
                              </a:lnTo>
                              <a:lnTo>
                                <a:pt x="62" y="619"/>
                              </a:lnTo>
                              <a:lnTo>
                                <a:pt x="62" y="619"/>
                              </a:lnTo>
                              <a:lnTo>
                                <a:pt x="62" y="650"/>
                              </a:lnTo>
                              <a:cubicBezTo>
                                <a:pt x="93" y="650"/>
                                <a:pt x="93" y="650"/>
                                <a:pt x="93" y="650"/>
                              </a:cubicBezTo>
                              <a:cubicBezTo>
                                <a:pt x="93" y="682"/>
                                <a:pt x="93" y="682"/>
                                <a:pt x="93" y="712"/>
                              </a:cubicBezTo>
                              <a:lnTo>
                                <a:pt x="93" y="712"/>
                              </a:lnTo>
                              <a:cubicBezTo>
                                <a:pt x="93" y="712"/>
                                <a:pt x="93" y="774"/>
                                <a:pt x="93" y="806"/>
                              </a:cubicBezTo>
                              <a:cubicBezTo>
                                <a:pt x="124" y="836"/>
                                <a:pt x="124" y="836"/>
                                <a:pt x="124" y="836"/>
                              </a:cubicBezTo>
                              <a:cubicBezTo>
                                <a:pt x="124" y="867"/>
                                <a:pt x="124" y="867"/>
                                <a:pt x="124" y="867"/>
                              </a:cubicBezTo>
                              <a:lnTo>
                                <a:pt x="124" y="867"/>
                              </a:lnTo>
                              <a:lnTo>
                                <a:pt x="93" y="898"/>
                              </a:lnTo>
                              <a:lnTo>
                                <a:pt x="93" y="898"/>
                              </a:lnTo>
                              <a:lnTo>
                                <a:pt x="93" y="898"/>
                              </a:lnTo>
                              <a:lnTo>
                                <a:pt x="93" y="898"/>
                              </a:lnTo>
                              <a:lnTo>
                                <a:pt x="62" y="898"/>
                              </a:lnTo>
                              <a:lnTo>
                                <a:pt x="62" y="898"/>
                              </a:lnTo>
                              <a:lnTo>
                                <a:pt x="62" y="898"/>
                              </a:lnTo>
                              <a:cubicBezTo>
                                <a:pt x="93" y="898"/>
                                <a:pt x="93" y="898"/>
                                <a:pt x="93" y="898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35" name="Freeform 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98203" y="3234824"/>
                          <a:ext cx="141561" cy="96964"/>
                        </a:xfrm>
                        <a:custGeom>
                          <a:avLst/>
                          <a:gdLst>
                            <a:gd name="T0" fmla="*/ 31 w 405"/>
                            <a:gd name="T1" fmla="*/ 278 h 279"/>
                            <a:gd name="T2" fmla="*/ 31 w 405"/>
                            <a:gd name="T3" fmla="*/ 278 h 279"/>
                            <a:gd name="T4" fmla="*/ 62 w 405"/>
                            <a:gd name="T5" fmla="*/ 278 h 279"/>
                            <a:gd name="T6" fmla="*/ 93 w 405"/>
                            <a:gd name="T7" fmla="*/ 278 h 279"/>
                            <a:gd name="T8" fmla="*/ 93 w 405"/>
                            <a:gd name="T9" fmla="*/ 278 h 279"/>
                            <a:gd name="T10" fmla="*/ 124 w 405"/>
                            <a:gd name="T11" fmla="*/ 278 h 279"/>
                            <a:gd name="T12" fmla="*/ 93 w 405"/>
                            <a:gd name="T13" fmla="*/ 248 h 279"/>
                            <a:gd name="T14" fmla="*/ 93 w 405"/>
                            <a:gd name="T15" fmla="*/ 248 h 279"/>
                            <a:gd name="T16" fmla="*/ 124 w 405"/>
                            <a:gd name="T17" fmla="*/ 216 h 279"/>
                            <a:gd name="T18" fmla="*/ 124 w 405"/>
                            <a:gd name="T19" fmla="*/ 216 h 279"/>
                            <a:gd name="T20" fmla="*/ 124 w 405"/>
                            <a:gd name="T21" fmla="*/ 216 h 279"/>
                            <a:gd name="T22" fmla="*/ 156 w 405"/>
                            <a:gd name="T23" fmla="*/ 185 h 279"/>
                            <a:gd name="T24" fmla="*/ 156 w 405"/>
                            <a:gd name="T25" fmla="*/ 185 h 279"/>
                            <a:gd name="T26" fmla="*/ 186 w 405"/>
                            <a:gd name="T27" fmla="*/ 185 h 279"/>
                            <a:gd name="T28" fmla="*/ 186 w 405"/>
                            <a:gd name="T29" fmla="*/ 185 h 279"/>
                            <a:gd name="T30" fmla="*/ 248 w 405"/>
                            <a:gd name="T31" fmla="*/ 185 h 279"/>
                            <a:gd name="T32" fmla="*/ 248 w 405"/>
                            <a:gd name="T33" fmla="*/ 185 h 279"/>
                            <a:gd name="T34" fmla="*/ 280 w 405"/>
                            <a:gd name="T35" fmla="*/ 185 h 279"/>
                            <a:gd name="T36" fmla="*/ 280 w 405"/>
                            <a:gd name="T37" fmla="*/ 185 h 279"/>
                            <a:gd name="T38" fmla="*/ 280 w 405"/>
                            <a:gd name="T39" fmla="*/ 185 h 279"/>
                            <a:gd name="T40" fmla="*/ 310 w 405"/>
                            <a:gd name="T41" fmla="*/ 185 h 279"/>
                            <a:gd name="T42" fmla="*/ 310 w 405"/>
                            <a:gd name="T43" fmla="*/ 185 h 279"/>
                            <a:gd name="T44" fmla="*/ 341 w 405"/>
                            <a:gd name="T45" fmla="*/ 185 h 279"/>
                            <a:gd name="T46" fmla="*/ 341 w 405"/>
                            <a:gd name="T47" fmla="*/ 185 h 279"/>
                            <a:gd name="T48" fmla="*/ 404 w 405"/>
                            <a:gd name="T49" fmla="*/ 154 h 279"/>
                            <a:gd name="T50" fmla="*/ 404 w 405"/>
                            <a:gd name="T51" fmla="*/ 154 h 279"/>
                            <a:gd name="T52" fmla="*/ 404 w 405"/>
                            <a:gd name="T53" fmla="*/ 154 h 279"/>
                            <a:gd name="T54" fmla="*/ 404 w 405"/>
                            <a:gd name="T55" fmla="*/ 154 h 279"/>
                            <a:gd name="T56" fmla="*/ 372 w 405"/>
                            <a:gd name="T57" fmla="*/ 154 h 279"/>
                            <a:gd name="T58" fmla="*/ 372 w 405"/>
                            <a:gd name="T59" fmla="*/ 154 h 279"/>
                            <a:gd name="T60" fmla="*/ 372 w 405"/>
                            <a:gd name="T61" fmla="*/ 154 h 279"/>
                            <a:gd name="T62" fmla="*/ 372 w 405"/>
                            <a:gd name="T63" fmla="*/ 124 h 279"/>
                            <a:gd name="T64" fmla="*/ 341 w 405"/>
                            <a:gd name="T65" fmla="*/ 124 h 279"/>
                            <a:gd name="T66" fmla="*/ 341 w 405"/>
                            <a:gd name="T67" fmla="*/ 124 h 279"/>
                            <a:gd name="T68" fmla="*/ 341 w 405"/>
                            <a:gd name="T69" fmla="*/ 92 h 279"/>
                            <a:gd name="T70" fmla="*/ 341 w 405"/>
                            <a:gd name="T71" fmla="*/ 92 h 279"/>
                            <a:gd name="T72" fmla="*/ 310 w 405"/>
                            <a:gd name="T73" fmla="*/ 30 h 279"/>
                            <a:gd name="T74" fmla="*/ 280 w 405"/>
                            <a:gd name="T75" fmla="*/ 0 h 279"/>
                            <a:gd name="T76" fmla="*/ 280 w 405"/>
                            <a:gd name="T77" fmla="*/ 0 h 279"/>
                            <a:gd name="T78" fmla="*/ 217 w 405"/>
                            <a:gd name="T79" fmla="*/ 0 h 279"/>
                            <a:gd name="T80" fmla="*/ 217 w 405"/>
                            <a:gd name="T81" fmla="*/ 30 h 279"/>
                            <a:gd name="T82" fmla="*/ 217 w 405"/>
                            <a:gd name="T83" fmla="*/ 30 h 279"/>
                            <a:gd name="T84" fmla="*/ 217 w 405"/>
                            <a:gd name="T85" fmla="*/ 61 h 279"/>
                            <a:gd name="T86" fmla="*/ 186 w 405"/>
                            <a:gd name="T87" fmla="*/ 61 h 279"/>
                            <a:gd name="T88" fmla="*/ 156 w 405"/>
                            <a:gd name="T89" fmla="*/ 61 h 279"/>
                            <a:gd name="T90" fmla="*/ 156 w 405"/>
                            <a:gd name="T91" fmla="*/ 92 h 279"/>
                            <a:gd name="T92" fmla="*/ 156 w 405"/>
                            <a:gd name="T93" fmla="*/ 92 h 279"/>
                            <a:gd name="T94" fmla="*/ 156 w 405"/>
                            <a:gd name="T95" fmla="*/ 92 h 279"/>
                            <a:gd name="T96" fmla="*/ 93 w 405"/>
                            <a:gd name="T97" fmla="*/ 124 h 279"/>
                            <a:gd name="T98" fmla="*/ 93 w 405"/>
                            <a:gd name="T99" fmla="*/ 124 h 279"/>
                            <a:gd name="T100" fmla="*/ 93 w 405"/>
                            <a:gd name="T101" fmla="*/ 124 h 279"/>
                            <a:gd name="T102" fmla="*/ 62 w 405"/>
                            <a:gd name="T103" fmla="*/ 124 h 279"/>
                            <a:gd name="T104" fmla="*/ 62 w 405"/>
                            <a:gd name="T105" fmla="*/ 154 h 279"/>
                            <a:gd name="T106" fmla="*/ 62 w 405"/>
                            <a:gd name="T107" fmla="*/ 154 h 279"/>
                            <a:gd name="T108" fmla="*/ 31 w 405"/>
                            <a:gd name="T109" fmla="*/ 185 h 279"/>
                            <a:gd name="T110" fmla="*/ 31 w 405"/>
                            <a:gd name="T111" fmla="*/ 185 h 279"/>
                            <a:gd name="T112" fmla="*/ 31 w 405"/>
                            <a:gd name="T113" fmla="*/ 185 h 279"/>
                            <a:gd name="T114" fmla="*/ 31 w 405"/>
                            <a:gd name="T115" fmla="*/ 185 h 279"/>
                            <a:gd name="T116" fmla="*/ 31 w 405"/>
                            <a:gd name="T117" fmla="*/ 185 h 279"/>
                            <a:gd name="T118" fmla="*/ 31 w 405"/>
                            <a:gd name="T119" fmla="*/ 216 h 279"/>
                            <a:gd name="T120" fmla="*/ 0 w 405"/>
                            <a:gd name="T121" fmla="*/ 248 h 279"/>
                            <a:gd name="T122" fmla="*/ 31 w 405"/>
                            <a:gd name="T123" fmla="*/ 278 h 279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  <a:cxn ang="0">
                              <a:pos x="T112" y="T113"/>
                            </a:cxn>
                            <a:cxn ang="0">
                              <a:pos x="T114" y="T115"/>
                            </a:cxn>
                            <a:cxn ang="0">
                              <a:pos x="T116" y="T117"/>
                            </a:cxn>
                            <a:cxn ang="0">
                              <a:pos x="T118" y="T119"/>
                            </a:cxn>
                            <a:cxn ang="0">
                              <a:pos x="T120" y="T121"/>
                            </a:cxn>
                            <a:cxn ang="0">
                              <a:pos x="T122" y="T123"/>
                            </a:cxn>
                          </a:cxnLst>
                          <a:rect l="0" t="0" r="r" b="b"/>
                          <a:pathLst>
                            <a:path w="405" h="279">
                              <a:moveTo>
                                <a:pt x="31" y="278"/>
                              </a:moveTo>
                              <a:lnTo>
                                <a:pt x="31" y="278"/>
                              </a:lnTo>
                              <a:cubicBezTo>
                                <a:pt x="62" y="278"/>
                                <a:pt x="62" y="278"/>
                                <a:pt x="62" y="278"/>
                              </a:cubicBezTo>
                              <a:lnTo>
                                <a:pt x="93" y="278"/>
                              </a:lnTo>
                              <a:lnTo>
                                <a:pt x="93" y="278"/>
                              </a:lnTo>
                              <a:lnTo>
                                <a:pt x="124" y="278"/>
                              </a:lnTo>
                              <a:lnTo>
                                <a:pt x="93" y="248"/>
                              </a:lnTo>
                              <a:lnTo>
                                <a:pt x="93" y="248"/>
                              </a:lnTo>
                              <a:cubicBezTo>
                                <a:pt x="93" y="248"/>
                                <a:pt x="124" y="248"/>
                                <a:pt x="124" y="216"/>
                              </a:cubicBezTo>
                              <a:lnTo>
                                <a:pt x="124" y="216"/>
                              </a:lnTo>
                              <a:lnTo>
                                <a:pt x="124" y="216"/>
                              </a:lnTo>
                              <a:cubicBezTo>
                                <a:pt x="124" y="185"/>
                                <a:pt x="156" y="185"/>
                                <a:pt x="156" y="185"/>
                              </a:cubicBezTo>
                              <a:lnTo>
                                <a:pt x="156" y="185"/>
                              </a:lnTo>
                              <a:lnTo>
                                <a:pt x="186" y="185"/>
                              </a:lnTo>
                              <a:lnTo>
                                <a:pt x="186" y="185"/>
                              </a:lnTo>
                              <a:cubicBezTo>
                                <a:pt x="217" y="185"/>
                                <a:pt x="248" y="185"/>
                                <a:pt x="248" y="185"/>
                              </a:cubicBezTo>
                              <a:lnTo>
                                <a:pt x="248" y="185"/>
                              </a:lnTo>
                              <a:cubicBezTo>
                                <a:pt x="280" y="185"/>
                                <a:pt x="280" y="185"/>
                                <a:pt x="280" y="185"/>
                              </a:cubicBezTo>
                              <a:lnTo>
                                <a:pt x="280" y="185"/>
                              </a:lnTo>
                              <a:lnTo>
                                <a:pt x="280" y="185"/>
                              </a:lnTo>
                              <a:lnTo>
                                <a:pt x="310" y="185"/>
                              </a:lnTo>
                              <a:lnTo>
                                <a:pt x="310" y="185"/>
                              </a:lnTo>
                              <a:lnTo>
                                <a:pt x="341" y="185"/>
                              </a:lnTo>
                              <a:lnTo>
                                <a:pt x="341" y="185"/>
                              </a:lnTo>
                              <a:cubicBezTo>
                                <a:pt x="404" y="154"/>
                                <a:pt x="404" y="154"/>
                                <a:pt x="404" y="154"/>
                              </a:cubicBezTo>
                              <a:lnTo>
                                <a:pt x="404" y="154"/>
                              </a:lnTo>
                              <a:lnTo>
                                <a:pt x="404" y="154"/>
                              </a:lnTo>
                              <a:lnTo>
                                <a:pt x="404" y="154"/>
                              </a:lnTo>
                              <a:cubicBezTo>
                                <a:pt x="372" y="154"/>
                                <a:pt x="372" y="154"/>
                                <a:pt x="372" y="154"/>
                              </a:cubicBezTo>
                              <a:lnTo>
                                <a:pt x="372" y="154"/>
                              </a:lnTo>
                              <a:lnTo>
                                <a:pt x="372" y="154"/>
                              </a:lnTo>
                              <a:lnTo>
                                <a:pt x="372" y="124"/>
                              </a:lnTo>
                              <a:cubicBezTo>
                                <a:pt x="341" y="124"/>
                                <a:pt x="341" y="124"/>
                                <a:pt x="341" y="124"/>
                              </a:cubicBezTo>
                              <a:lnTo>
                                <a:pt x="341" y="124"/>
                              </a:lnTo>
                              <a:cubicBezTo>
                                <a:pt x="341" y="92"/>
                                <a:pt x="341" y="92"/>
                                <a:pt x="341" y="92"/>
                              </a:cubicBezTo>
                              <a:lnTo>
                                <a:pt x="341" y="92"/>
                              </a:lnTo>
                              <a:cubicBezTo>
                                <a:pt x="310" y="61"/>
                                <a:pt x="310" y="61"/>
                                <a:pt x="310" y="30"/>
                              </a:cubicBezTo>
                              <a:cubicBezTo>
                                <a:pt x="310" y="30"/>
                                <a:pt x="280" y="30"/>
                                <a:pt x="280" y="0"/>
                              </a:cubicBezTo>
                              <a:lnTo>
                                <a:pt x="280" y="0"/>
                              </a:lnTo>
                              <a:cubicBezTo>
                                <a:pt x="280" y="0"/>
                                <a:pt x="248" y="0"/>
                                <a:pt x="217" y="0"/>
                              </a:cubicBezTo>
                              <a:cubicBezTo>
                                <a:pt x="217" y="30"/>
                                <a:pt x="217" y="30"/>
                                <a:pt x="217" y="30"/>
                              </a:cubicBezTo>
                              <a:lnTo>
                                <a:pt x="217" y="30"/>
                              </a:lnTo>
                              <a:cubicBezTo>
                                <a:pt x="217" y="61"/>
                                <a:pt x="217" y="61"/>
                                <a:pt x="217" y="61"/>
                              </a:cubicBezTo>
                              <a:cubicBezTo>
                                <a:pt x="186" y="61"/>
                                <a:pt x="186" y="61"/>
                                <a:pt x="186" y="61"/>
                              </a:cubicBezTo>
                              <a:cubicBezTo>
                                <a:pt x="156" y="61"/>
                                <a:pt x="156" y="61"/>
                                <a:pt x="156" y="61"/>
                              </a:cubicBezTo>
                              <a:lnTo>
                                <a:pt x="156" y="92"/>
                              </a:lnTo>
                              <a:lnTo>
                                <a:pt x="156" y="92"/>
                              </a:lnTo>
                              <a:lnTo>
                                <a:pt x="156" y="92"/>
                              </a:lnTo>
                              <a:cubicBezTo>
                                <a:pt x="124" y="92"/>
                                <a:pt x="124" y="124"/>
                                <a:pt x="93" y="124"/>
                              </a:cubicBezTo>
                              <a:lnTo>
                                <a:pt x="93" y="124"/>
                              </a:lnTo>
                              <a:lnTo>
                                <a:pt x="93" y="124"/>
                              </a:lnTo>
                              <a:cubicBezTo>
                                <a:pt x="62" y="124"/>
                                <a:pt x="62" y="124"/>
                                <a:pt x="62" y="124"/>
                              </a:cubicBezTo>
                              <a:lnTo>
                                <a:pt x="62" y="154"/>
                              </a:lnTo>
                              <a:lnTo>
                                <a:pt x="62" y="154"/>
                              </a:lnTo>
                              <a:cubicBezTo>
                                <a:pt x="62" y="185"/>
                                <a:pt x="62" y="185"/>
                                <a:pt x="31" y="185"/>
                              </a:cubicBezTo>
                              <a:lnTo>
                                <a:pt x="31" y="185"/>
                              </a:lnTo>
                              <a:lnTo>
                                <a:pt x="31" y="185"/>
                              </a:lnTo>
                              <a:lnTo>
                                <a:pt x="31" y="185"/>
                              </a:lnTo>
                              <a:lnTo>
                                <a:pt x="31" y="185"/>
                              </a:lnTo>
                              <a:cubicBezTo>
                                <a:pt x="31" y="216"/>
                                <a:pt x="31" y="216"/>
                                <a:pt x="31" y="216"/>
                              </a:cubicBezTo>
                              <a:cubicBezTo>
                                <a:pt x="31" y="248"/>
                                <a:pt x="31" y="248"/>
                                <a:pt x="0" y="248"/>
                              </a:cubicBezTo>
                              <a:cubicBezTo>
                                <a:pt x="31" y="248"/>
                                <a:pt x="31" y="278"/>
                                <a:pt x="31" y="278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36" name="Freeform 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887496" y="3321014"/>
                          <a:ext cx="216959" cy="161606"/>
                        </a:xfrm>
                        <a:custGeom>
                          <a:avLst/>
                          <a:gdLst>
                            <a:gd name="T0" fmla="*/ 93 w 621"/>
                            <a:gd name="T1" fmla="*/ 464 h 465"/>
                            <a:gd name="T2" fmla="*/ 93 w 621"/>
                            <a:gd name="T3" fmla="*/ 433 h 465"/>
                            <a:gd name="T4" fmla="*/ 186 w 621"/>
                            <a:gd name="T5" fmla="*/ 433 h 465"/>
                            <a:gd name="T6" fmla="*/ 186 w 621"/>
                            <a:gd name="T7" fmla="*/ 433 h 465"/>
                            <a:gd name="T8" fmla="*/ 217 w 621"/>
                            <a:gd name="T9" fmla="*/ 371 h 465"/>
                            <a:gd name="T10" fmla="*/ 217 w 621"/>
                            <a:gd name="T11" fmla="*/ 340 h 465"/>
                            <a:gd name="T12" fmla="*/ 248 w 621"/>
                            <a:gd name="T13" fmla="*/ 340 h 465"/>
                            <a:gd name="T14" fmla="*/ 279 w 621"/>
                            <a:gd name="T15" fmla="*/ 309 h 465"/>
                            <a:gd name="T16" fmla="*/ 341 w 621"/>
                            <a:gd name="T17" fmla="*/ 371 h 465"/>
                            <a:gd name="T18" fmla="*/ 341 w 621"/>
                            <a:gd name="T19" fmla="*/ 371 h 465"/>
                            <a:gd name="T20" fmla="*/ 372 w 621"/>
                            <a:gd name="T21" fmla="*/ 371 h 465"/>
                            <a:gd name="T22" fmla="*/ 403 w 621"/>
                            <a:gd name="T23" fmla="*/ 371 h 465"/>
                            <a:gd name="T24" fmla="*/ 403 w 621"/>
                            <a:gd name="T25" fmla="*/ 371 h 465"/>
                            <a:gd name="T26" fmla="*/ 434 w 621"/>
                            <a:gd name="T27" fmla="*/ 340 h 465"/>
                            <a:gd name="T28" fmla="*/ 434 w 621"/>
                            <a:gd name="T29" fmla="*/ 340 h 465"/>
                            <a:gd name="T30" fmla="*/ 465 w 621"/>
                            <a:gd name="T31" fmla="*/ 371 h 465"/>
                            <a:gd name="T32" fmla="*/ 526 w 621"/>
                            <a:gd name="T33" fmla="*/ 340 h 465"/>
                            <a:gd name="T34" fmla="*/ 558 w 621"/>
                            <a:gd name="T35" fmla="*/ 340 h 465"/>
                            <a:gd name="T36" fmla="*/ 558 w 621"/>
                            <a:gd name="T37" fmla="*/ 340 h 465"/>
                            <a:gd name="T38" fmla="*/ 589 w 621"/>
                            <a:gd name="T39" fmla="*/ 309 h 465"/>
                            <a:gd name="T40" fmla="*/ 589 w 621"/>
                            <a:gd name="T41" fmla="*/ 309 h 465"/>
                            <a:gd name="T42" fmla="*/ 620 w 621"/>
                            <a:gd name="T43" fmla="*/ 278 h 465"/>
                            <a:gd name="T44" fmla="*/ 620 w 621"/>
                            <a:gd name="T45" fmla="*/ 278 h 465"/>
                            <a:gd name="T46" fmla="*/ 620 w 621"/>
                            <a:gd name="T47" fmla="*/ 248 h 465"/>
                            <a:gd name="T48" fmla="*/ 589 w 621"/>
                            <a:gd name="T49" fmla="*/ 248 h 465"/>
                            <a:gd name="T50" fmla="*/ 589 w 621"/>
                            <a:gd name="T51" fmla="*/ 248 h 465"/>
                            <a:gd name="T52" fmla="*/ 558 w 621"/>
                            <a:gd name="T53" fmla="*/ 248 h 465"/>
                            <a:gd name="T54" fmla="*/ 558 w 621"/>
                            <a:gd name="T55" fmla="*/ 185 h 465"/>
                            <a:gd name="T56" fmla="*/ 496 w 621"/>
                            <a:gd name="T57" fmla="*/ 154 h 465"/>
                            <a:gd name="T58" fmla="*/ 465 w 621"/>
                            <a:gd name="T59" fmla="*/ 154 h 465"/>
                            <a:gd name="T60" fmla="*/ 465 w 621"/>
                            <a:gd name="T61" fmla="*/ 92 h 465"/>
                            <a:gd name="T62" fmla="*/ 465 w 621"/>
                            <a:gd name="T63" fmla="*/ 92 h 465"/>
                            <a:gd name="T64" fmla="*/ 465 w 621"/>
                            <a:gd name="T65" fmla="*/ 30 h 465"/>
                            <a:gd name="T66" fmla="*/ 434 w 621"/>
                            <a:gd name="T67" fmla="*/ 30 h 465"/>
                            <a:gd name="T68" fmla="*/ 434 w 621"/>
                            <a:gd name="T69" fmla="*/ 0 h 465"/>
                            <a:gd name="T70" fmla="*/ 372 w 621"/>
                            <a:gd name="T71" fmla="*/ 61 h 465"/>
                            <a:gd name="T72" fmla="*/ 341 w 621"/>
                            <a:gd name="T73" fmla="*/ 124 h 465"/>
                            <a:gd name="T74" fmla="*/ 310 w 621"/>
                            <a:gd name="T75" fmla="*/ 124 h 465"/>
                            <a:gd name="T76" fmla="*/ 248 w 621"/>
                            <a:gd name="T77" fmla="*/ 124 h 465"/>
                            <a:gd name="T78" fmla="*/ 248 w 621"/>
                            <a:gd name="T79" fmla="*/ 185 h 465"/>
                            <a:gd name="T80" fmla="*/ 217 w 621"/>
                            <a:gd name="T81" fmla="*/ 185 h 465"/>
                            <a:gd name="T82" fmla="*/ 217 w 621"/>
                            <a:gd name="T83" fmla="*/ 185 h 465"/>
                            <a:gd name="T84" fmla="*/ 186 w 621"/>
                            <a:gd name="T85" fmla="*/ 185 h 465"/>
                            <a:gd name="T86" fmla="*/ 155 w 621"/>
                            <a:gd name="T87" fmla="*/ 185 h 465"/>
                            <a:gd name="T88" fmla="*/ 124 w 621"/>
                            <a:gd name="T89" fmla="*/ 216 h 465"/>
                            <a:gd name="T90" fmla="*/ 93 w 621"/>
                            <a:gd name="T91" fmla="*/ 216 h 465"/>
                            <a:gd name="T92" fmla="*/ 93 w 621"/>
                            <a:gd name="T93" fmla="*/ 216 h 465"/>
                            <a:gd name="T94" fmla="*/ 62 w 621"/>
                            <a:gd name="T95" fmla="*/ 216 h 465"/>
                            <a:gd name="T96" fmla="*/ 62 w 621"/>
                            <a:gd name="T97" fmla="*/ 216 h 465"/>
                            <a:gd name="T98" fmla="*/ 31 w 621"/>
                            <a:gd name="T99" fmla="*/ 278 h 465"/>
                            <a:gd name="T100" fmla="*/ 0 w 621"/>
                            <a:gd name="T101" fmla="*/ 309 h 465"/>
                            <a:gd name="T102" fmla="*/ 0 w 621"/>
                            <a:gd name="T103" fmla="*/ 340 h 465"/>
                            <a:gd name="T104" fmla="*/ 0 w 621"/>
                            <a:gd name="T105" fmla="*/ 340 h 465"/>
                            <a:gd name="T106" fmla="*/ 31 w 621"/>
                            <a:gd name="T107" fmla="*/ 402 h 465"/>
                            <a:gd name="T108" fmla="*/ 31 w 621"/>
                            <a:gd name="T109" fmla="*/ 402 h 465"/>
                            <a:gd name="T110" fmla="*/ 31 w 621"/>
                            <a:gd name="T111" fmla="*/ 433 h 465"/>
                            <a:gd name="T112" fmla="*/ 62 w 621"/>
                            <a:gd name="T113" fmla="*/ 433 h 465"/>
                            <a:gd name="T114" fmla="*/ 62 w 621"/>
                            <a:gd name="T115" fmla="*/ 464 h 46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  <a:cxn ang="0">
                              <a:pos x="T112" y="T113"/>
                            </a:cxn>
                            <a:cxn ang="0">
                              <a:pos x="T114" y="T115"/>
                            </a:cxn>
                          </a:cxnLst>
                          <a:rect l="0" t="0" r="r" b="b"/>
                          <a:pathLst>
                            <a:path w="621" h="465">
                              <a:moveTo>
                                <a:pt x="93" y="464"/>
                              </a:moveTo>
                              <a:lnTo>
                                <a:pt x="93" y="464"/>
                              </a:lnTo>
                              <a:cubicBezTo>
                                <a:pt x="93" y="433"/>
                                <a:pt x="93" y="433"/>
                                <a:pt x="93" y="433"/>
                              </a:cubicBezTo>
                              <a:lnTo>
                                <a:pt x="93" y="433"/>
                              </a:lnTo>
                              <a:cubicBezTo>
                                <a:pt x="93" y="433"/>
                                <a:pt x="124" y="402"/>
                                <a:pt x="155" y="402"/>
                              </a:cubicBezTo>
                              <a:cubicBezTo>
                                <a:pt x="155" y="402"/>
                                <a:pt x="155" y="433"/>
                                <a:pt x="186" y="433"/>
                              </a:cubicBezTo>
                              <a:lnTo>
                                <a:pt x="186" y="433"/>
                              </a:lnTo>
                              <a:lnTo>
                                <a:pt x="186" y="433"/>
                              </a:lnTo>
                              <a:lnTo>
                                <a:pt x="186" y="433"/>
                              </a:lnTo>
                              <a:cubicBezTo>
                                <a:pt x="186" y="402"/>
                                <a:pt x="186" y="371"/>
                                <a:pt x="217" y="371"/>
                              </a:cubicBezTo>
                              <a:cubicBezTo>
                                <a:pt x="217" y="371"/>
                                <a:pt x="217" y="371"/>
                                <a:pt x="217" y="340"/>
                              </a:cubicBezTo>
                              <a:lnTo>
                                <a:pt x="217" y="340"/>
                              </a:lnTo>
                              <a:cubicBezTo>
                                <a:pt x="217" y="340"/>
                                <a:pt x="217" y="340"/>
                                <a:pt x="248" y="340"/>
                              </a:cubicBezTo>
                              <a:lnTo>
                                <a:pt x="248" y="340"/>
                              </a:lnTo>
                              <a:cubicBezTo>
                                <a:pt x="248" y="340"/>
                                <a:pt x="248" y="309"/>
                                <a:pt x="279" y="309"/>
                              </a:cubicBezTo>
                              <a:lnTo>
                                <a:pt x="279" y="309"/>
                              </a:lnTo>
                              <a:lnTo>
                                <a:pt x="279" y="309"/>
                              </a:lnTo>
                              <a:cubicBezTo>
                                <a:pt x="310" y="309"/>
                                <a:pt x="310" y="340"/>
                                <a:pt x="341" y="371"/>
                              </a:cubicBezTo>
                              <a:lnTo>
                                <a:pt x="341" y="371"/>
                              </a:lnTo>
                              <a:lnTo>
                                <a:pt x="341" y="371"/>
                              </a:lnTo>
                              <a:cubicBezTo>
                                <a:pt x="341" y="371"/>
                                <a:pt x="341" y="371"/>
                                <a:pt x="372" y="371"/>
                              </a:cubicBezTo>
                              <a:lnTo>
                                <a:pt x="372" y="371"/>
                              </a:lnTo>
                              <a:cubicBezTo>
                                <a:pt x="403" y="371"/>
                                <a:pt x="403" y="402"/>
                                <a:pt x="403" y="402"/>
                              </a:cubicBezTo>
                              <a:cubicBezTo>
                                <a:pt x="403" y="371"/>
                                <a:pt x="403" y="371"/>
                                <a:pt x="403" y="371"/>
                              </a:cubicBezTo>
                              <a:lnTo>
                                <a:pt x="403" y="371"/>
                              </a:lnTo>
                              <a:lnTo>
                                <a:pt x="403" y="371"/>
                              </a:lnTo>
                              <a:cubicBezTo>
                                <a:pt x="434" y="371"/>
                                <a:pt x="434" y="340"/>
                                <a:pt x="434" y="340"/>
                              </a:cubicBezTo>
                              <a:lnTo>
                                <a:pt x="434" y="340"/>
                              </a:lnTo>
                              <a:lnTo>
                                <a:pt x="434" y="340"/>
                              </a:lnTo>
                              <a:lnTo>
                                <a:pt x="434" y="340"/>
                              </a:lnTo>
                              <a:cubicBezTo>
                                <a:pt x="465" y="340"/>
                                <a:pt x="465" y="340"/>
                                <a:pt x="465" y="340"/>
                              </a:cubicBezTo>
                              <a:cubicBezTo>
                                <a:pt x="465" y="371"/>
                                <a:pt x="465" y="371"/>
                                <a:pt x="465" y="371"/>
                              </a:cubicBezTo>
                              <a:cubicBezTo>
                                <a:pt x="465" y="340"/>
                                <a:pt x="496" y="340"/>
                                <a:pt x="496" y="340"/>
                              </a:cubicBezTo>
                              <a:lnTo>
                                <a:pt x="526" y="340"/>
                              </a:lnTo>
                              <a:lnTo>
                                <a:pt x="526" y="340"/>
                              </a:lnTo>
                              <a:lnTo>
                                <a:pt x="558" y="340"/>
                              </a:lnTo>
                              <a:lnTo>
                                <a:pt x="558" y="340"/>
                              </a:lnTo>
                              <a:lnTo>
                                <a:pt x="558" y="340"/>
                              </a:lnTo>
                              <a:lnTo>
                                <a:pt x="558" y="340"/>
                              </a:lnTo>
                              <a:cubicBezTo>
                                <a:pt x="558" y="309"/>
                                <a:pt x="589" y="309"/>
                                <a:pt x="589" y="309"/>
                              </a:cubicBezTo>
                              <a:lnTo>
                                <a:pt x="589" y="309"/>
                              </a:lnTo>
                              <a:lnTo>
                                <a:pt x="589" y="309"/>
                              </a:lnTo>
                              <a:cubicBezTo>
                                <a:pt x="620" y="309"/>
                                <a:pt x="620" y="309"/>
                                <a:pt x="620" y="309"/>
                              </a:cubicBezTo>
                              <a:cubicBezTo>
                                <a:pt x="620" y="309"/>
                                <a:pt x="620" y="309"/>
                                <a:pt x="620" y="278"/>
                              </a:cubicBezTo>
                              <a:lnTo>
                                <a:pt x="620" y="278"/>
                              </a:lnTo>
                              <a:lnTo>
                                <a:pt x="620" y="278"/>
                              </a:lnTo>
                              <a:cubicBezTo>
                                <a:pt x="620" y="278"/>
                                <a:pt x="620" y="278"/>
                                <a:pt x="620" y="248"/>
                              </a:cubicBezTo>
                              <a:lnTo>
                                <a:pt x="620" y="248"/>
                              </a:lnTo>
                              <a:lnTo>
                                <a:pt x="620" y="248"/>
                              </a:lnTo>
                              <a:cubicBezTo>
                                <a:pt x="620" y="248"/>
                                <a:pt x="620" y="248"/>
                                <a:pt x="589" y="248"/>
                              </a:cubicBezTo>
                              <a:lnTo>
                                <a:pt x="589" y="248"/>
                              </a:lnTo>
                              <a:lnTo>
                                <a:pt x="589" y="248"/>
                              </a:lnTo>
                              <a:lnTo>
                                <a:pt x="589" y="248"/>
                              </a:lnTo>
                              <a:cubicBezTo>
                                <a:pt x="589" y="248"/>
                                <a:pt x="589" y="248"/>
                                <a:pt x="558" y="248"/>
                              </a:cubicBezTo>
                              <a:cubicBezTo>
                                <a:pt x="558" y="216"/>
                                <a:pt x="558" y="216"/>
                                <a:pt x="558" y="185"/>
                              </a:cubicBezTo>
                              <a:lnTo>
                                <a:pt x="558" y="185"/>
                              </a:lnTo>
                              <a:cubicBezTo>
                                <a:pt x="526" y="185"/>
                                <a:pt x="526" y="185"/>
                                <a:pt x="526" y="185"/>
                              </a:cubicBezTo>
                              <a:cubicBezTo>
                                <a:pt x="496" y="185"/>
                                <a:pt x="496" y="154"/>
                                <a:pt x="496" y="154"/>
                              </a:cubicBezTo>
                              <a:lnTo>
                                <a:pt x="496" y="154"/>
                              </a:lnTo>
                              <a:cubicBezTo>
                                <a:pt x="465" y="154"/>
                                <a:pt x="465" y="154"/>
                                <a:pt x="465" y="154"/>
                              </a:cubicBezTo>
                              <a:cubicBezTo>
                                <a:pt x="465" y="124"/>
                                <a:pt x="465" y="124"/>
                                <a:pt x="465" y="124"/>
                              </a:cubicBezTo>
                              <a:cubicBezTo>
                                <a:pt x="465" y="92"/>
                                <a:pt x="465" y="92"/>
                                <a:pt x="465" y="92"/>
                              </a:cubicBezTo>
                              <a:lnTo>
                                <a:pt x="465" y="92"/>
                              </a:lnTo>
                              <a:lnTo>
                                <a:pt x="465" y="92"/>
                              </a:lnTo>
                              <a:cubicBezTo>
                                <a:pt x="465" y="61"/>
                                <a:pt x="465" y="61"/>
                                <a:pt x="465" y="61"/>
                              </a:cubicBezTo>
                              <a:cubicBezTo>
                                <a:pt x="465" y="61"/>
                                <a:pt x="465" y="61"/>
                                <a:pt x="465" y="30"/>
                              </a:cubicBezTo>
                              <a:lnTo>
                                <a:pt x="465" y="30"/>
                              </a:lnTo>
                              <a:lnTo>
                                <a:pt x="434" y="30"/>
                              </a:lnTo>
                              <a:lnTo>
                                <a:pt x="434" y="30"/>
                              </a:lnTo>
                              <a:lnTo>
                                <a:pt x="434" y="0"/>
                              </a:lnTo>
                              <a:cubicBezTo>
                                <a:pt x="403" y="30"/>
                                <a:pt x="403" y="30"/>
                                <a:pt x="403" y="30"/>
                              </a:cubicBezTo>
                              <a:cubicBezTo>
                                <a:pt x="403" y="30"/>
                                <a:pt x="403" y="30"/>
                                <a:pt x="372" y="61"/>
                              </a:cubicBezTo>
                              <a:lnTo>
                                <a:pt x="372" y="61"/>
                              </a:lnTo>
                              <a:cubicBezTo>
                                <a:pt x="372" y="92"/>
                                <a:pt x="341" y="92"/>
                                <a:pt x="341" y="124"/>
                              </a:cubicBezTo>
                              <a:lnTo>
                                <a:pt x="310" y="124"/>
                              </a:lnTo>
                              <a:lnTo>
                                <a:pt x="310" y="124"/>
                              </a:lnTo>
                              <a:cubicBezTo>
                                <a:pt x="279" y="124"/>
                                <a:pt x="279" y="124"/>
                                <a:pt x="279" y="124"/>
                              </a:cubicBezTo>
                              <a:lnTo>
                                <a:pt x="248" y="124"/>
                              </a:lnTo>
                              <a:lnTo>
                                <a:pt x="248" y="124"/>
                              </a:lnTo>
                              <a:cubicBezTo>
                                <a:pt x="248" y="154"/>
                                <a:pt x="248" y="154"/>
                                <a:pt x="248" y="185"/>
                              </a:cubicBezTo>
                              <a:cubicBezTo>
                                <a:pt x="248" y="185"/>
                                <a:pt x="248" y="185"/>
                                <a:pt x="217" y="185"/>
                              </a:cubicBezTo>
                              <a:lnTo>
                                <a:pt x="217" y="185"/>
                              </a:lnTo>
                              <a:lnTo>
                                <a:pt x="217" y="185"/>
                              </a:lnTo>
                              <a:lnTo>
                                <a:pt x="217" y="185"/>
                              </a:lnTo>
                              <a:lnTo>
                                <a:pt x="217" y="185"/>
                              </a:lnTo>
                              <a:lnTo>
                                <a:pt x="186" y="185"/>
                              </a:lnTo>
                              <a:lnTo>
                                <a:pt x="186" y="185"/>
                              </a:lnTo>
                              <a:lnTo>
                                <a:pt x="155" y="185"/>
                              </a:lnTo>
                              <a:cubicBezTo>
                                <a:pt x="155" y="216"/>
                                <a:pt x="155" y="216"/>
                                <a:pt x="124" y="216"/>
                              </a:cubicBezTo>
                              <a:lnTo>
                                <a:pt x="124" y="216"/>
                              </a:lnTo>
                              <a:lnTo>
                                <a:pt x="124" y="216"/>
                              </a:lnTo>
                              <a:cubicBezTo>
                                <a:pt x="124" y="216"/>
                                <a:pt x="124" y="216"/>
                                <a:pt x="93" y="216"/>
                              </a:cubicBezTo>
                              <a:lnTo>
                                <a:pt x="93" y="216"/>
                              </a:lnTo>
                              <a:lnTo>
                                <a:pt x="93" y="216"/>
                              </a:lnTo>
                              <a:lnTo>
                                <a:pt x="62" y="216"/>
                              </a:lnTo>
                              <a:lnTo>
                                <a:pt x="62" y="216"/>
                              </a:lnTo>
                              <a:lnTo>
                                <a:pt x="62" y="216"/>
                              </a:lnTo>
                              <a:lnTo>
                                <a:pt x="62" y="216"/>
                              </a:lnTo>
                              <a:cubicBezTo>
                                <a:pt x="62" y="248"/>
                                <a:pt x="31" y="248"/>
                                <a:pt x="31" y="248"/>
                              </a:cubicBezTo>
                              <a:cubicBezTo>
                                <a:pt x="31" y="278"/>
                                <a:pt x="31" y="278"/>
                                <a:pt x="31" y="278"/>
                              </a:cubicBezTo>
                              <a:lnTo>
                                <a:pt x="0" y="278"/>
                              </a:lnTo>
                              <a:lnTo>
                                <a:pt x="0" y="309"/>
                              </a:lnTo>
                              <a:cubicBezTo>
                                <a:pt x="0" y="309"/>
                                <a:pt x="0" y="309"/>
                                <a:pt x="0" y="340"/>
                              </a:cubicBezTo>
                              <a:lnTo>
                                <a:pt x="0" y="340"/>
                              </a:lnTo>
                              <a:lnTo>
                                <a:pt x="0" y="340"/>
                              </a:lnTo>
                              <a:lnTo>
                                <a:pt x="0" y="340"/>
                              </a:lnTo>
                              <a:lnTo>
                                <a:pt x="0" y="340"/>
                              </a:lnTo>
                              <a:cubicBezTo>
                                <a:pt x="31" y="371"/>
                                <a:pt x="31" y="402"/>
                                <a:pt x="31" y="402"/>
                              </a:cubicBezTo>
                              <a:lnTo>
                                <a:pt x="31" y="402"/>
                              </a:lnTo>
                              <a:lnTo>
                                <a:pt x="31" y="402"/>
                              </a:lnTo>
                              <a:lnTo>
                                <a:pt x="31" y="433"/>
                              </a:lnTo>
                              <a:lnTo>
                                <a:pt x="31" y="433"/>
                              </a:lnTo>
                              <a:lnTo>
                                <a:pt x="62" y="433"/>
                              </a:lnTo>
                              <a:lnTo>
                                <a:pt x="62" y="433"/>
                              </a:lnTo>
                              <a:lnTo>
                                <a:pt x="62" y="433"/>
                              </a:lnTo>
                              <a:cubicBezTo>
                                <a:pt x="62" y="464"/>
                                <a:pt x="62" y="464"/>
                                <a:pt x="62" y="464"/>
                              </a:cubicBezTo>
                              <a:cubicBezTo>
                                <a:pt x="62" y="464"/>
                                <a:pt x="62" y="464"/>
                                <a:pt x="93" y="464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37" name="Freeform 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853645" y="3458885"/>
                          <a:ext cx="346210" cy="378621"/>
                        </a:xfrm>
                        <a:custGeom>
                          <a:avLst/>
                          <a:gdLst>
                            <a:gd name="T0" fmla="*/ 868 w 993"/>
                            <a:gd name="T1" fmla="*/ 682 h 1086"/>
                            <a:gd name="T2" fmla="*/ 868 w 993"/>
                            <a:gd name="T3" fmla="*/ 620 h 1086"/>
                            <a:gd name="T4" fmla="*/ 868 w 993"/>
                            <a:gd name="T5" fmla="*/ 589 h 1086"/>
                            <a:gd name="T6" fmla="*/ 868 w 993"/>
                            <a:gd name="T7" fmla="*/ 527 h 1086"/>
                            <a:gd name="T8" fmla="*/ 868 w 993"/>
                            <a:gd name="T9" fmla="*/ 496 h 1086"/>
                            <a:gd name="T10" fmla="*/ 868 w 993"/>
                            <a:gd name="T11" fmla="*/ 496 h 1086"/>
                            <a:gd name="T12" fmla="*/ 868 w 993"/>
                            <a:gd name="T13" fmla="*/ 434 h 1086"/>
                            <a:gd name="T14" fmla="*/ 868 w 993"/>
                            <a:gd name="T15" fmla="*/ 403 h 1086"/>
                            <a:gd name="T16" fmla="*/ 899 w 993"/>
                            <a:gd name="T17" fmla="*/ 372 h 1086"/>
                            <a:gd name="T18" fmla="*/ 961 w 993"/>
                            <a:gd name="T19" fmla="*/ 186 h 1086"/>
                            <a:gd name="T20" fmla="*/ 961 w 993"/>
                            <a:gd name="T21" fmla="*/ 124 h 1086"/>
                            <a:gd name="T22" fmla="*/ 868 w 993"/>
                            <a:gd name="T23" fmla="*/ 62 h 1086"/>
                            <a:gd name="T24" fmla="*/ 837 w 993"/>
                            <a:gd name="T25" fmla="*/ 62 h 1086"/>
                            <a:gd name="T26" fmla="*/ 744 w 993"/>
                            <a:gd name="T27" fmla="*/ 0 h 1086"/>
                            <a:gd name="T28" fmla="*/ 651 w 993"/>
                            <a:gd name="T29" fmla="*/ 31 h 1086"/>
                            <a:gd name="T30" fmla="*/ 619 w 993"/>
                            <a:gd name="T31" fmla="*/ 31 h 1086"/>
                            <a:gd name="T32" fmla="*/ 527 w 993"/>
                            <a:gd name="T33" fmla="*/ 62 h 1086"/>
                            <a:gd name="T34" fmla="*/ 434 w 993"/>
                            <a:gd name="T35" fmla="*/ 62 h 1086"/>
                            <a:gd name="T36" fmla="*/ 372 w 993"/>
                            <a:gd name="T37" fmla="*/ 31 h 1086"/>
                            <a:gd name="T38" fmla="*/ 341 w 993"/>
                            <a:gd name="T39" fmla="*/ 31 h 1086"/>
                            <a:gd name="T40" fmla="*/ 341 w 993"/>
                            <a:gd name="T41" fmla="*/ 62 h 1086"/>
                            <a:gd name="T42" fmla="*/ 310 w 993"/>
                            <a:gd name="T43" fmla="*/ 155 h 1086"/>
                            <a:gd name="T44" fmla="*/ 248 w 993"/>
                            <a:gd name="T45" fmla="*/ 372 h 1086"/>
                            <a:gd name="T46" fmla="*/ 217 w 993"/>
                            <a:gd name="T47" fmla="*/ 403 h 1086"/>
                            <a:gd name="T48" fmla="*/ 186 w 993"/>
                            <a:gd name="T49" fmla="*/ 496 h 1086"/>
                            <a:gd name="T50" fmla="*/ 124 w 993"/>
                            <a:gd name="T51" fmla="*/ 620 h 1086"/>
                            <a:gd name="T52" fmla="*/ 93 w 993"/>
                            <a:gd name="T53" fmla="*/ 651 h 1086"/>
                            <a:gd name="T54" fmla="*/ 62 w 993"/>
                            <a:gd name="T55" fmla="*/ 620 h 1086"/>
                            <a:gd name="T56" fmla="*/ 31 w 993"/>
                            <a:gd name="T57" fmla="*/ 651 h 1086"/>
                            <a:gd name="T58" fmla="*/ 0 w 993"/>
                            <a:gd name="T59" fmla="*/ 651 h 1086"/>
                            <a:gd name="T60" fmla="*/ 217 w 993"/>
                            <a:gd name="T61" fmla="*/ 744 h 1086"/>
                            <a:gd name="T62" fmla="*/ 310 w 993"/>
                            <a:gd name="T63" fmla="*/ 806 h 1086"/>
                            <a:gd name="T64" fmla="*/ 341 w 993"/>
                            <a:gd name="T65" fmla="*/ 775 h 1086"/>
                            <a:gd name="T66" fmla="*/ 434 w 993"/>
                            <a:gd name="T67" fmla="*/ 744 h 1086"/>
                            <a:gd name="T68" fmla="*/ 496 w 993"/>
                            <a:gd name="T69" fmla="*/ 806 h 1086"/>
                            <a:gd name="T70" fmla="*/ 496 w 993"/>
                            <a:gd name="T71" fmla="*/ 930 h 1086"/>
                            <a:gd name="T72" fmla="*/ 527 w 993"/>
                            <a:gd name="T73" fmla="*/ 961 h 1086"/>
                            <a:gd name="T74" fmla="*/ 589 w 993"/>
                            <a:gd name="T75" fmla="*/ 992 h 1086"/>
                            <a:gd name="T76" fmla="*/ 589 w 993"/>
                            <a:gd name="T77" fmla="*/ 992 h 1086"/>
                            <a:gd name="T78" fmla="*/ 619 w 993"/>
                            <a:gd name="T79" fmla="*/ 992 h 1086"/>
                            <a:gd name="T80" fmla="*/ 651 w 993"/>
                            <a:gd name="T81" fmla="*/ 992 h 1086"/>
                            <a:gd name="T82" fmla="*/ 713 w 993"/>
                            <a:gd name="T83" fmla="*/ 1054 h 1086"/>
                            <a:gd name="T84" fmla="*/ 775 w 993"/>
                            <a:gd name="T85" fmla="*/ 1023 h 1086"/>
                            <a:gd name="T86" fmla="*/ 806 w 993"/>
                            <a:gd name="T87" fmla="*/ 1054 h 1086"/>
                            <a:gd name="T88" fmla="*/ 837 w 993"/>
                            <a:gd name="T89" fmla="*/ 992 h 1086"/>
                            <a:gd name="T90" fmla="*/ 837 w 993"/>
                            <a:gd name="T91" fmla="*/ 930 h 1086"/>
                            <a:gd name="T92" fmla="*/ 868 w 993"/>
                            <a:gd name="T93" fmla="*/ 837 h 1086"/>
                            <a:gd name="T94" fmla="*/ 899 w 993"/>
                            <a:gd name="T95" fmla="*/ 775 h 1086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</a:cxnLst>
                          <a:rect l="0" t="0" r="r" b="b"/>
                          <a:pathLst>
                            <a:path w="993" h="1086">
                              <a:moveTo>
                                <a:pt x="899" y="744"/>
                              </a:moveTo>
                              <a:lnTo>
                                <a:pt x="899" y="744"/>
                              </a:lnTo>
                              <a:lnTo>
                                <a:pt x="868" y="713"/>
                              </a:lnTo>
                              <a:lnTo>
                                <a:pt x="868" y="682"/>
                              </a:lnTo>
                              <a:lnTo>
                                <a:pt x="868" y="682"/>
                              </a:lnTo>
                              <a:cubicBezTo>
                                <a:pt x="868" y="682"/>
                                <a:pt x="868" y="682"/>
                                <a:pt x="868" y="651"/>
                              </a:cubicBezTo>
                              <a:lnTo>
                                <a:pt x="868" y="651"/>
                              </a:lnTo>
                              <a:cubicBezTo>
                                <a:pt x="868" y="620"/>
                                <a:pt x="868" y="620"/>
                                <a:pt x="868" y="620"/>
                              </a:cubicBezTo>
                              <a:lnTo>
                                <a:pt x="868" y="620"/>
                              </a:lnTo>
                              <a:cubicBezTo>
                                <a:pt x="868" y="589"/>
                                <a:pt x="868" y="589"/>
                                <a:pt x="868" y="589"/>
                              </a:cubicBezTo>
                              <a:lnTo>
                                <a:pt x="868" y="589"/>
                              </a:lnTo>
                              <a:lnTo>
                                <a:pt x="868" y="589"/>
                              </a:lnTo>
                              <a:cubicBezTo>
                                <a:pt x="868" y="558"/>
                                <a:pt x="868" y="558"/>
                                <a:pt x="868" y="558"/>
                              </a:cubicBezTo>
                              <a:cubicBezTo>
                                <a:pt x="868" y="527"/>
                                <a:pt x="868" y="527"/>
                                <a:pt x="868" y="527"/>
                              </a:cubicBezTo>
                              <a:lnTo>
                                <a:pt x="868" y="527"/>
                              </a:lnTo>
                              <a:lnTo>
                                <a:pt x="868" y="527"/>
                              </a:lnTo>
                              <a:lnTo>
                                <a:pt x="868" y="527"/>
                              </a:lnTo>
                              <a:lnTo>
                                <a:pt x="868" y="527"/>
                              </a:lnTo>
                              <a:lnTo>
                                <a:pt x="868" y="527"/>
                              </a:lnTo>
                              <a:cubicBezTo>
                                <a:pt x="868" y="496"/>
                                <a:pt x="868" y="496"/>
                                <a:pt x="868" y="496"/>
                              </a:cubicBezTo>
                              <a:lnTo>
                                <a:pt x="868" y="496"/>
                              </a:lnTo>
                              <a:lnTo>
                                <a:pt x="868" y="496"/>
                              </a:lnTo>
                              <a:lnTo>
                                <a:pt x="868" y="496"/>
                              </a:lnTo>
                              <a:lnTo>
                                <a:pt x="868" y="496"/>
                              </a:lnTo>
                              <a:lnTo>
                                <a:pt x="868" y="496"/>
                              </a:lnTo>
                              <a:cubicBezTo>
                                <a:pt x="837" y="496"/>
                                <a:pt x="837" y="496"/>
                                <a:pt x="837" y="465"/>
                              </a:cubicBezTo>
                              <a:lnTo>
                                <a:pt x="837" y="465"/>
                              </a:lnTo>
                              <a:lnTo>
                                <a:pt x="868" y="434"/>
                              </a:lnTo>
                              <a:lnTo>
                                <a:pt x="868" y="434"/>
                              </a:lnTo>
                              <a:lnTo>
                                <a:pt x="868" y="434"/>
                              </a:lnTo>
                              <a:lnTo>
                                <a:pt x="868" y="403"/>
                              </a:lnTo>
                              <a:lnTo>
                                <a:pt x="868" y="403"/>
                              </a:lnTo>
                              <a:lnTo>
                                <a:pt x="868" y="403"/>
                              </a:lnTo>
                              <a:lnTo>
                                <a:pt x="868" y="403"/>
                              </a:lnTo>
                              <a:cubicBezTo>
                                <a:pt x="868" y="372"/>
                                <a:pt x="868" y="372"/>
                                <a:pt x="899" y="372"/>
                              </a:cubicBezTo>
                              <a:lnTo>
                                <a:pt x="899" y="372"/>
                              </a:lnTo>
                              <a:cubicBezTo>
                                <a:pt x="899" y="372"/>
                                <a:pt x="899" y="341"/>
                                <a:pt x="899" y="310"/>
                              </a:cubicBezTo>
                              <a:lnTo>
                                <a:pt x="899" y="310"/>
                              </a:lnTo>
                              <a:cubicBezTo>
                                <a:pt x="899" y="279"/>
                                <a:pt x="899" y="248"/>
                                <a:pt x="930" y="217"/>
                              </a:cubicBezTo>
                              <a:cubicBezTo>
                                <a:pt x="930" y="217"/>
                                <a:pt x="961" y="217"/>
                                <a:pt x="961" y="186"/>
                              </a:cubicBezTo>
                              <a:lnTo>
                                <a:pt x="961" y="186"/>
                              </a:lnTo>
                              <a:lnTo>
                                <a:pt x="992" y="186"/>
                              </a:lnTo>
                              <a:cubicBezTo>
                                <a:pt x="961" y="186"/>
                                <a:pt x="961" y="155"/>
                                <a:pt x="961" y="124"/>
                              </a:cubicBezTo>
                              <a:lnTo>
                                <a:pt x="961" y="124"/>
                              </a:lnTo>
                              <a:cubicBezTo>
                                <a:pt x="961" y="124"/>
                                <a:pt x="961" y="124"/>
                                <a:pt x="961" y="93"/>
                              </a:cubicBezTo>
                              <a:cubicBezTo>
                                <a:pt x="930" y="93"/>
                                <a:pt x="930" y="62"/>
                                <a:pt x="930" y="62"/>
                              </a:cubicBezTo>
                              <a:cubicBezTo>
                                <a:pt x="930" y="62"/>
                                <a:pt x="930" y="62"/>
                                <a:pt x="899" y="62"/>
                              </a:cubicBezTo>
                              <a:cubicBezTo>
                                <a:pt x="868" y="62"/>
                                <a:pt x="868" y="62"/>
                                <a:pt x="868" y="62"/>
                              </a:cubicBezTo>
                              <a:lnTo>
                                <a:pt x="868" y="62"/>
                              </a:lnTo>
                              <a:cubicBezTo>
                                <a:pt x="837" y="62"/>
                                <a:pt x="837" y="62"/>
                                <a:pt x="837" y="62"/>
                              </a:cubicBezTo>
                              <a:lnTo>
                                <a:pt x="837" y="62"/>
                              </a:lnTo>
                              <a:lnTo>
                                <a:pt x="837" y="62"/>
                              </a:lnTo>
                              <a:cubicBezTo>
                                <a:pt x="806" y="31"/>
                                <a:pt x="806" y="31"/>
                                <a:pt x="806" y="31"/>
                              </a:cubicBezTo>
                              <a:cubicBezTo>
                                <a:pt x="806" y="31"/>
                                <a:pt x="775" y="31"/>
                                <a:pt x="775" y="0"/>
                              </a:cubicBezTo>
                              <a:cubicBezTo>
                                <a:pt x="775" y="0"/>
                                <a:pt x="775" y="0"/>
                                <a:pt x="744" y="0"/>
                              </a:cubicBezTo>
                              <a:lnTo>
                                <a:pt x="744" y="0"/>
                              </a:lnTo>
                              <a:lnTo>
                                <a:pt x="713" y="0"/>
                              </a:lnTo>
                              <a:lnTo>
                                <a:pt x="682" y="0"/>
                              </a:lnTo>
                              <a:lnTo>
                                <a:pt x="682" y="0"/>
                              </a:lnTo>
                              <a:cubicBezTo>
                                <a:pt x="682" y="0"/>
                                <a:pt x="682" y="31"/>
                                <a:pt x="651" y="31"/>
                              </a:cubicBezTo>
                              <a:lnTo>
                                <a:pt x="651" y="31"/>
                              </a:lnTo>
                              <a:cubicBezTo>
                                <a:pt x="619" y="31"/>
                                <a:pt x="619" y="31"/>
                                <a:pt x="619" y="31"/>
                              </a:cubicBezTo>
                              <a:lnTo>
                                <a:pt x="619" y="31"/>
                              </a:lnTo>
                              <a:lnTo>
                                <a:pt x="619" y="31"/>
                              </a:lnTo>
                              <a:cubicBezTo>
                                <a:pt x="589" y="31"/>
                                <a:pt x="589" y="31"/>
                                <a:pt x="558" y="31"/>
                              </a:cubicBezTo>
                              <a:lnTo>
                                <a:pt x="558" y="31"/>
                              </a:lnTo>
                              <a:cubicBezTo>
                                <a:pt x="558" y="62"/>
                                <a:pt x="527" y="62"/>
                                <a:pt x="527" y="62"/>
                              </a:cubicBezTo>
                              <a:lnTo>
                                <a:pt x="527" y="62"/>
                              </a:lnTo>
                              <a:cubicBezTo>
                                <a:pt x="527" y="62"/>
                                <a:pt x="527" y="62"/>
                                <a:pt x="496" y="62"/>
                              </a:cubicBezTo>
                              <a:lnTo>
                                <a:pt x="465" y="62"/>
                              </a:lnTo>
                              <a:lnTo>
                                <a:pt x="434" y="62"/>
                              </a:lnTo>
                              <a:lnTo>
                                <a:pt x="434" y="62"/>
                              </a:lnTo>
                              <a:lnTo>
                                <a:pt x="434" y="62"/>
                              </a:lnTo>
                              <a:cubicBezTo>
                                <a:pt x="403" y="62"/>
                                <a:pt x="403" y="62"/>
                                <a:pt x="372" y="31"/>
                              </a:cubicBezTo>
                              <a:lnTo>
                                <a:pt x="372" y="31"/>
                              </a:lnTo>
                              <a:lnTo>
                                <a:pt x="372" y="31"/>
                              </a:lnTo>
                              <a:lnTo>
                                <a:pt x="372" y="0"/>
                              </a:lnTo>
                              <a:lnTo>
                                <a:pt x="372" y="0"/>
                              </a:lnTo>
                              <a:lnTo>
                                <a:pt x="341" y="0"/>
                              </a:lnTo>
                              <a:lnTo>
                                <a:pt x="341" y="31"/>
                              </a:lnTo>
                              <a:lnTo>
                                <a:pt x="341" y="31"/>
                              </a:lnTo>
                              <a:lnTo>
                                <a:pt x="341" y="31"/>
                              </a:lnTo>
                              <a:cubicBezTo>
                                <a:pt x="341" y="31"/>
                                <a:pt x="341" y="31"/>
                                <a:pt x="341" y="62"/>
                              </a:cubicBezTo>
                              <a:lnTo>
                                <a:pt x="341" y="62"/>
                              </a:lnTo>
                              <a:lnTo>
                                <a:pt x="341" y="62"/>
                              </a:lnTo>
                              <a:lnTo>
                                <a:pt x="341" y="62"/>
                              </a:lnTo>
                              <a:lnTo>
                                <a:pt x="341" y="62"/>
                              </a:lnTo>
                              <a:cubicBezTo>
                                <a:pt x="341" y="93"/>
                                <a:pt x="310" y="124"/>
                                <a:pt x="310" y="155"/>
                              </a:cubicBezTo>
                              <a:cubicBezTo>
                                <a:pt x="310" y="186"/>
                                <a:pt x="279" y="186"/>
                                <a:pt x="279" y="248"/>
                              </a:cubicBezTo>
                              <a:cubicBezTo>
                                <a:pt x="279" y="279"/>
                                <a:pt x="279" y="310"/>
                                <a:pt x="279" y="310"/>
                              </a:cubicBezTo>
                              <a:cubicBezTo>
                                <a:pt x="279" y="341"/>
                                <a:pt x="279" y="372"/>
                                <a:pt x="248" y="372"/>
                              </a:cubicBezTo>
                              <a:lnTo>
                                <a:pt x="248" y="372"/>
                              </a:lnTo>
                              <a:cubicBezTo>
                                <a:pt x="248" y="372"/>
                                <a:pt x="248" y="372"/>
                                <a:pt x="248" y="403"/>
                              </a:cubicBezTo>
                              <a:cubicBezTo>
                                <a:pt x="248" y="403"/>
                                <a:pt x="248" y="403"/>
                                <a:pt x="217" y="403"/>
                              </a:cubicBezTo>
                              <a:lnTo>
                                <a:pt x="217" y="403"/>
                              </a:lnTo>
                              <a:lnTo>
                                <a:pt x="217" y="403"/>
                              </a:lnTo>
                              <a:lnTo>
                                <a:pt x="217" y="434"/>
                              </a:lnTo>
                              <a:cubicBezTo>
                                <a:pt x="186" y="465"/>
                                <a:pt x="186" y="465"/>
                                <a:pt x="186" y="465"/>
                              </a:cubicBezTo>
                              <a:lnTo>
                                <a:pt x="186" y="465"/>
                              </a:lnTo>
                              <a:lnTo>
                                <a:pt x="186" y="496"/>
                              </a:lnTo>
                              <a:cubicBezTo>
                                <a:pt x="186" y="527"/>
                                <a:pt x="186" y="527"/>
                                <a:pt x="186" y="558"/>
                              </a:cubicBezTo>
                              <a:lnTo>
                                <a:pt x="186" y="558"/>
                              </a:lnTo>
                              <a:lnTo>
                                <a:pt x="186" y="558"/>
                              </a:lnTo>
                              <a:cubicBezTo>
                                <a:pt x="186" y="589"/>
                                <a:pt x="155" y="589"/>
                                <a:pt x="124" y="620"/>
                              </a:cubicBezTo>
                              <a:lnTo>
                                <a:pt x="124" y="620"/>
                              </a:lnTo>
                              <a:lnTo>
                                <a:pt x="124" y="620"/>
                              </a:lnTo>
                              <a:lnTo>
                                <a:pt x="124" y="620"/>
                              </a:lnTo>
                              <a:cubicBezTo>
                                <a:pt x="93" y="651"/>
                                <a:pt x="93" y="651"/>
                                <a:pt x="93" y="651"/>
                              </a:cubicBezTo>
                              <a:lnTo>
                                <a:pt x="93" y="651"/>
                              </a:lnTo>
                              <a:cubicBezTo>
                                <a:pt x="62" y="651"/>
                                <a:pt x="62" y="651"/>
                                <a:pt x="62" y="620"/>
                              </a:cubicBezTo>
                              <a:lnTo>
                                <a:pt x="62" y="620"/>
                              </a:lnTo>
                              <a:lnTo>
                                <a:pt x="62" y="620"/>
                              </a:lnTo>
                              <a:lnTo>
                                <a:pt x="62" y="620"/>
                              </a:lnTo>
                              <a:lnTo>
                                <a:pt x="62" y="620"/>
                              </a:lnTo>
                              <a:cubicBezTo>
                                <a:pt x="62" y="620"/>
                                <a:pt x="31" y="620"/>
                                <a:pt x="31" y="651"/>
                              </a:cubicBezTo>
                              <a:lnTo>
                                <a:pt x="31" y="651"/>
                              </a:lnTo>
                              <a:cubicBezTo>
                                <a:pt x="0" y="651"/>
                                <a:pt x="0" y="651"/>
                                <a:pt x="0" y="651"/>
                              </a:cubicBezTo>
                              <a:lnTo>
                                <a:pt x="0" y="651"/>
                              </a:lnTo>
                              <a:lnTo>
                                <a:pt x="0" y="651"/>
                              </a:lnTo>
                              <a:lnTo>
                                <a:pt x="0" y="651"/>
                              </a:lnTo>
                              <a:cubicBezTo>
                                <a:pt x="217" y="651"/>
                                <a:pt x="217" y="651"/>
                                <a:pt x="217" y="651"/>
                              </a:cubicBezTo>
                              <a:cubicBezTo>
                                <a:pt x="217" y="682"/>
                                <a:pt x="217" y="682"/>
                                <a:pt x="217" y="682"/>
                              </a:cubicBezTo>
                              <a:lnTo>
                                <a:pt x="217" y="713"/>
                              </a:lnTo>
                              <a:cubicBezTo>
                                <a:pt x="217" y="744"/>
                                <a:pt x="217" y="744"/>
                                <a:pt x="217" y="744"/>
                              </a:cubicBezTo>
                              <a:cubicBezTo>
                                <a:pt x="217" y="744"/>
                                <a:pt x="248" y="744"/>
                                <a:pt x="248" y="775"/>
                              </a:cubicBezTo>
                              <a:lnTo>
                                <a:pt x="248" y="775"/>
                              </a:lnTo>
                              <a:lnTo>
                                <a:pt x="248" y="806"/>
                              </a:lnTo>
                              <a:cubicBezTo>
                                <a:pt x="279" y="806"/>
                                <a:pt x="279" y="806"/>
                                <a:pt x="310" y="806"/>
                              </a:cubicBezTo>
                              <a:lnTo>
                                <a:pt x="310" y="806"/>
                              </a:lnTo>
                              <a:lnTo>
                                <a:pt x="310" y="806"/>
                              </a:lnTo>
                              <a:cubicBezTo>
                                <a:pt x="341" y="775"/>
                                <a:pt x="341" y="775"/>
                                <a:pt x="341" y="775"/>
                              </a:cubicBezTo>
                              <a:lnTo>
                                <a:pt x="341" y="775"/>
                              </a:lnTo>
                              <a:lnTo>
                                <a:pt x="341" y="775"/>
                              </a:lnTo>
                              <a:cubicBezTo>
                                <a:pt x="310" y="744"/>
                                <a:pt x="310" y="744"/>
                                <a:pt x="310" y="744"/>
                              </a:cubicBezTo>
                              <a:cubicBezTo>
                                <a:pt x="434" y="744"/>
                                <a:pt x="434" y="744"/>
                                <a:pt x="434" y="744"/>
                              </a:cubicBezTo>
                              <a:lnTo>
                                <a:pt x="434" y="744"/>
                              </a:lnTo>
                              <a:cubicBezTo>
                                <a:pt x="527" y="744"/>
                                <a:pt x="527" y="744"/>
                                <a:pt x="527" y="744"/>
                              </a:cubicBezTo>
                              <a:cubicBezTo>
                                <a:pt x="496" y="775"/>
                                <a:pt x="496" y="775"/>
                                <a:pt x="496" y="775"/>
                              </a:cubicBezTo>
                              <a:cubicBezTo>
                                <a:pt x="496" y="806"/>
                                <a:pt x="496" y="806"/>
                                <a:pt x="496" y="806"/>
                              </a:cubicBezTo>
                              <a:lnTo>
                                <a:pt x="496" y="806"/>
                              </a:lnTo>
                              <a:lnTo>
                                <a:pt x="496" y="806"/>
                              </a:lnTo>
                              <a:lnTo>
                                <a:pt x="496" y="837"/>
                              </a:lnTo>
                              <a:cubicBezTo>
                                <a:pt x="496" y="837"/>
                                <a:pt x="496" y="837"/>
                                <a:pt x="496" y="868"/>
                              </a:cubicBezTo>
                              <a:cubicBezTo>
                                <a:pt x="496" y="868"/>
                                <a:pt x="496" y="899"/>
                                <a:pt x="496" y="930"/>
                              </a:cubicBezTo>
                              <a:lnTo>
                                <a:pt x="496" y="930"/>
                              </a:lnTo>
                              <a:lnTo>
                                <a:pt x="496" y="930"/>
                              </a:lnTo>
                              <a:cubicBezTo>
                                <a:pt x="527" y="930"/>
                                <a:pt x="527" y="930"/>
                                <a:pt x="527" y="961"/>
                              </a:cubicBezTo>
                              <a:lnTo>
                                <a:pt x="527" y="961"/>
                              </a:lnTo>
                              <a:lnTo>
                                <a:pt x="527" y="961"/>
                              </a:lnTo>
                              <a:lnTo>
                                <a:pt x="527" y="961"/>
                              </a:lnTo>
                              <a:cubicBezTo>
                                <a:pt x="527" y="992"/>
                                <a:pt x="527" y="992"/>
                                <a:pt x="527" y="992"/>
                              </a:cubicBezTo>
                              <a:cubicBezTo>
                                <a:pt x="558" y="992"/>
                                <a:pt x="558" y="992"/>
                                <a:pt x="589" y="992"/>
                              </a:cubicBezTo>
                              <a:lnTo>
                                <a:pt x="589" y="992"/>
                              </a:lnTo>
                              <a:lnTo>
                                <a:pt x="589" y="992"/>
                              </a:lnTo>
                              <a:lnTo>
                                <a:pt x="589" y="992"/>
                              </a:lnTo>
                              <a:lnTo>
                                <a:pt x="589" y="992"/>
                              </a:lnTo>
                              <a:lnTo>
                                <a:pt x="619" y="992"/>
                              </a:lnTo>
                              <a:lnTo>
                                <a:pt x="619" y="992"/>
                              </a:lnTo>
                              <a:lnTo>
                                <a:pt x="619" y="992"/>
                              </a:lnTo>
                              <a:lnTo>
                                <a:pt x="619" y="992"/>
                              </a:lnTo>
                              <a:lnTo>
                                <a:pt x="619" y="992"/>
                              </a:lnTo>
                              <a:lnTo>
                                <a:pt x="651" y="1023"/>
                              </a:lnTo>
                              <a:lnTo>
                                <a:pt x="651" y="992"/>
                              </a:lnTo>
                              <a:lnTo>
                                <a:pt x="651" y="992"/>
                              </a:lnTo>
                              <a:cubicBezTo>
                                <a:pt x="682" y="992"/>
                                <a:pt x="682" y="1023"/>
                                <a:pt x="682" y="1023"/>
                              </a:cubicBezTo>
                              <a:lnTo>
                                <a:pt x="682" y="1023"/>
                              </a:lnTo>
                              <a:lnTo>
                                <a:pt x="682" y="1023"/>
                              </a:lnTo>
                              <a:cubicBezTo>
                                <a:pt x="713" y="1054"/>
                                <a:pt x="713" y="1054"/>
                                <a:pt x="713" y="1054"/>
                              </a:cubicBezTo>
                              <a:lnTo>
                                <a:pt x="744" y="1054"/>
                              </a:lnTo>
                              <a:lnTo>
                                <a:pt x="744" y="1054"/>
                              </a:lnTo>
                              <a:cubicBezTo>
                                <a:pt x="744" y="1054"/>
                                <a:pt x="744" y="1054"/>
                                <a:pt x="775" y="1023"/>
                              </a:cubicBezTo>
                              <a:lnTo>
                                <a:pt x="775" y="1023"/>
                              </a:lnTo>
                              <a:lnTo>
                                <a:pt x="775" y="1023"/>
                              </a:lnTo>
                              <a:lnTo>
                                <a:pt x="806" y="1054"/>
                              </a:lnTo>
                              <a:lnTo>
                                <a:pt x="806" y="1054"/>
                              </a:lnTo>
                              <a:lnTo>
                                <a:pt x="806" y="1054"/>
                              </a:lnTo>
                              <a:cubicBezTo>
                                <a:pt x="806" y="1054"/>
                                <a:pt x="806" y="1054"/>
                                <a:pt x="837" y="1085"/>
                              </a:cubicBezTo>
                              <a:cubicBezTo>
                                <a:pt x="806" y="1054"/>
                                <a:pt x="806" y="1054"/>
                                <a:pt x="806" y="1054"/>
                              </a:cubicBezTo>
                              <a:cubicBezTo>
                                <a:pt x="806" y="1023"/>
                                <a:pt x="837" y="1023"/>
                                <a:pt x="837" y="1023"/>
                              </a:cubicBezTo>
                              <a:cubicBezTo>
                                <a:pt x="837" y="992"/>
                                <a:pt x="837" y="992"/>
                                <a:pt x="837" y="992"/>
                              </a:cubicBezTo>
                              <a:cubicBezTo>
                                <a:pt x="837" y="992"/>
                                <a:pt x="837" y="992"/>
                                <a:pt x="837" y="961"/>
                              </a:cubicBezTo>
                              <a:cubicBezTo>
                                <a:pt x="837" y="961"/>
                                <a:pt x="837" y="961"/>
                                <a:pt x="837" y="930"/>
                              </a:cubicBezTo>
                              <a:lnTo>
                                <a:pt x="837" y="930"/>
                              </a:lnTo>
                              <a:lnTo>
                                <a:pt x="837" y="930"/>
                              </a:lnTo>
                              <a:cubicBezTo>
                                <a:pt x="837" y="930"/>
                                <a:pt x="806" y="930"/>
                                <a:pt x="806" y="899"/>
                              </a:cubicBezTo>
                              <a:lnTo>
                                <a:pt x="837" y="868"/>
                              </a:lnTo>
                              <a:lnTo>
                                <a:pt x="837" y="868"/>
                              </a:lnTo>
                              <a:cubicBezTo>
                                <a:pt x="837" y="837"/>
                                <a:pt x="868" y="837"/>
                                <a:pt x="868" y="837"/>
                              </a:cubicBezTo>
                              <a:cubicBezTo>
                                <a:pt x="868" y="837"/>
                                <a:pt x="868" y="837"/>
                                <a:pt x="899" y="837"/>
                              </a:cubicBezTo>
                              <a:cubicBezTo>
                                <a:pt x="899" y="806"/>
                                <a:pt x="930" y="806"/>
                                <a:pt x="930" y="806"/>
                              </a:cubicBezTo>
                              <a:lnTo>
                                <a:pt x="930" y="806"/>
                              </a:lnTo>
                              <a:cubicBezTo>
                                <a:pt x="930" y="775"/>
                                <a:pt x="930" y="775"/>
                                <a:pt x="899" y="775"/>
                              </a:cubicBezTo>
                              <a:cubicBezTo>
                                <a:pt x="899" y="744"/>
                                <a:pt x="899" y="744"/>
                                <a:pt x="899" y="744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38" name="Freeform 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67542" y="3611256"/>
                          <a:ext cx="21542" cy="10774"/>
                        </a:xfrm>
                        <a:custGeom>
                          <a:avLst/>
                          <a:gdLst>
                            <a:gd name="T0" fmla="*/ 31 w 63"/>
                            <a:gd name="T1" fmla="*/ 0 h 32"/>
                            <a:gd name="T2" fmla="*/ 31 w 63"/>
                            <a:gd name="T3" fmla="*/ 0 h 32"/>
                            <a:gd name="T4" fmla="*/ 31 w 63"/>
                            <a:gd name="T5" fmla="*/ 0 h 32"/>
                            <a:gd name="T6" fmla="*/ 0 w 63"/>
                            <a:gd name="T7" fmla="*/ 0 h 32"/>
                            <a:gd name="T8" fmla="*/ 0 w 63"/>
                            <a:gd name="T9" fmla="*/ 0 h 32"/>
                            <a:gd name="T10" fmla="*/ 0 w 63"/>
                            <a:gd name="T11" fmla="*/ 0 h 32"/>
                            <a:gd name="T12" fmla="*/ 0 w 63"/>
                            <a:gd name="T13" fmla="*/ 0 h 32"/>
                            <a:gd name="T14" fmla="*/ 0 w 63"/>
                            <a:gd name="T15" fmla="*/ 0 h 32"/>
                            <a:gd name="T16" fmla="*/ 0 w 63"/>
                            <a:gd name="T17" fmla="*/ 31 h 32"/>
                            <a:gd name="T18" fmla="*/ 0 w 63"/>
                            <a:gd name="T19" fmla="*/ 31 h 32"/>
                            <a:gd name="T20" fmla="*/ 31 w 63"/>
                            <a:gd name="T21" fmla="*/ 0 h 32"/>
                            <a:gd name="T22" fmla="*/ 62 w 63"/>
                            <a:gd name="T23" fmla="*/ 0 h 32"/>
                            <a:gd name="T24" fmla="*/ 62 w 63"/>
                            <a:gd name="T25" fmla="*/ 0 h 32"/>
                            <a:gd name="T26" fmla="*/ 62 w 63"/>
                            <a:gd name="T27" fmla="*/ 0 h 32"/>
                            <a:gd name="T28" fmla="*/ 62 w 63"/>
                            <a:gd name="T29" fmla="*/ 0 h 32"/>
                            <a:gd name="T30" fmla="*/ 62 w 63"/>
                            <a:gd name="T31" fmla="*/ 0 h 32"/>
                            <a:gd name="T32" fmla="*/ 31 w 63"/>
                            <a:gd name="T33" fmla="*/ 0 h 3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</a:cxnLst>
                          <a:rect l="0" t="0" r="r" b="b"/>
                          <a:pathLst>
                            <a:path w="63" h="32">
                              <a:moveTo>
                                <a:pt x="31" y="0"/>
                              </a:move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cubicBezTo>
                                <a:pt x="31" y="0"/>
                                <a:pt x="31" y="0"/>
                                <a:pt x="0" y="0"/>
                              </a:cubicBez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cubicBezTo>
                                <a:pt x="0" y="31"/>
                                <a:pt x="0" y="31"/>
                                <a:pt x="0" y="31"/>
                              </a:cubicBezTo>
                              <a:lnTo>
                                <a:pt x="0" y="31"/>
                              </a:lnTo>
                              <a:cubicBezTo>
                                <a:pt x="31" y="0"/>
                                <a:pt x="31" y="0"/>
                                <a:pt x="31" y="0"/>
                              </a:cubicBezTo>
                              <a:cubicBezTo>
                                <a:pt x="62" y="0"/>
                                <a:pt x="62" y="0"/>
                                <a:pt x="62" y="0"/>
                              </a:cubicBez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cubicBezTo>
                                <a:pt x="31" y="0"/>
                                <a:pt x="31" y="0"/>
                                <a:pt x="31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39" name="Freeform 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67542" y="3632804"/>
                          <a:ext cx="10771" cy="21548"/>
                        </a:xfrm>
                        <a:custGeom>
                          <a:avLst/>
                          <a:gdLst>
                            <a:gd name="T0" fmla="*/ 31 w 32"/>
                            <a:gd name="T1" fmla="*/ 62 h 63"/>
                            <a:gd name="T2" fmla="*/ 31 w 32"/>
                            <a:gd name="T3" fmla="*/ 62 h 63"/>
                            <a:gd name="T4" fmla="*/ 31 w 32"/>
                            <a:gd name="T5" fmla="*/ 31 h 63"/>
                            <a:gd name="T6" fmla="*/ 31 w 32"/>
                            <a:gd name="T7" fmla="*/ 31 h 63"/>
                            <a:gd name="T8" fmla="*/ 31 w 32"/>
                            <a:gd name="T9" fmla="*/ 31 h 63"/>
                            <a:gd name="T10" fmla="*/ 31 w 32"/>
                            <a:gd name="T11" fmla="*/ 31 h 63"/>
                            <a:gd name="T12" fmla="*/ 31 w 32"/>
                            <a:gd name="T13" fmla="*/ 31 h 63"/>
                            <a:gd name="T14" fmla="*/ 31 w 32"/>
                            <a:gd name="T15" fmla="*/ 0 h 63"/>
                            <a:gd name="T16" fmla="*/ 31 w 32"/>
                            <a:gd name="T17" fmla="*/ 0 h 63"/>
                            <a:gd name="T18" fmla="*/ 31 w 32"/>
                            <a:gd name="T19" fmla="*/ 0 h 63"/>
                            <a:gd name="T20" fmla="*/ 0 w 32"/>
                            <a:gd name="T21" fmla="*/ 31 h 63"/>
                            <a:gd name="T22" fmla="*/ 0 w 32"/>
                            <a:gd name="T23" fmla="*/ 31 h 63"/>
                            <a:gd name="T24" fmla="*/ 0 w 32"/>
                            <a:gd name="T25" fmla="*/ 31 h 63"/>
                            <a:gd name="T26" fmla="*/ 0 w 32"/>
                            <a:gd name="T27" fmla="*/ 31 h 63"/>
                            <a:gd name="T28" fmla="*/ 0 w 32"/>
                            <a:gd name="T29" fmla="*/ 62 h 63"/>
                            <a:gd name="T30" fmla="*/ 0 w 32"/>
                            <a:gd name="T31" fmla="*/ 62 h 63"/>
                            <a:gd name="T32" fmla="*/ 31 w 32"/>
                            <a:gd name="T33" fmla="*/ 62 h 6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</a:cxnLst>
                          <a:rect l="0" t="0" r="r" b="b"/>
                          <a:pathLst>
                            <a:path w="32" h="63">
                              <a:moveTo>
                                <a:pt x="31" y="62"/>
                              </a:moveTo>
                              <a:lnTo>
                                <a:pt x="31" y="62"/>
                              </a:lnTo>
                              <a:lnTo>
                                <a:pt x="31" y="31"/>
                              </a:lnTo>
                              <a:lnTo>
                                <a:pt x="31" y="31"/>
                              </a:lnTo>
                              <a:lnTo>
                                <a:pt x="31" y="31"/>
                              </a:lnTo>
                              <a:lnTo>
                                <a:pt x="31" y="31"/>
                              </a:lnTo>
                              <a:lnTo>
                                <a:pt x="31" y="31"/>
                              </a:lnTo>
                              <a:cubicBezTo>
                                <a:pt x="31" y="31"/>
                                <a:pt x="31" y="31"/>
                                <a:pt x="31" y="0"/>
                              </a:cubicBez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cubicBezTo>
                                <a:pt x="31" y="31"/>
                                <a:pt x="31" y="31"/>
                                <a:pt x="0" y="31"/>
                              </a:cubicBez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cubicBezTo>
                                <a:pt x="0" y="62"/>
                                <a:pt x="0" y="62"/>
                                <a:pt x="0" y="62"/>
                              </a:cubicBezTo>
                              <a:lnTo>
                                <a:pt x="0" y="62"/>
                              </a:lnTo>
                              <a:cubicBezTo>
                                <a:pt x="0" y="62"/>
                                <a:pt x="0" y="62"/>
                                <a:pt x="31" y="62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40" name="Freeform 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78313" y="3491206"/>
                          <a:ext cx="86168" cy="96964"/>
                        </a:xfrm>
                        <a:custGeom>
                          <a:avLst/>
                          <a:gdLst>
                            <a:gd name="T0" fmla="*/ 186 w 249"/>
                            <a:gd name="T1" fmla="*/ 186 h 280"/>
                            <a:gd name="T2" fmla="*/ 186 w 249"/>
                            <a:gd name="T3" fmla="*/ 186 h 280"/>
                            <a:gd name="T4" fmla="*/ 186 w 249"/>
                            <a:gd name="T5" fmla="*/ 186 h 280"/>
                            <a:gd name="T6" fmla="*/ 217 w 249"/>
                            <a:gd name="T7" fmla="*/ 124 h 280"/>
                            <a:gd name="T8" fmla="*/ 248 w 249"/>
                            <a:gd name="T9" fmla="*/ 124 h 280"/>
                            <a:gd name="T10" fmla="*/ 248 w 249"/>
                            <a:gd name="T11" fmla="*/ 93 h 280"/>
                            <a:gd name="T12" fmla="*/ 248 w 249"/>
                            <a:gd name="T13" fmla="*/ 62 h 280"/>
                            <a:gd name="T14" fmla="*/ 217 w 249"/>
                            <a:gd name="T15" fmla="*/ 0 h 280"/>
                            <a:gd name="T16" fmla="*/ 217 w 249"/>
                            <a:gd name="T17" fmla="*/ 0 h 280"/>
                            <a:gd name="T18" fmla="*/ 217 w 249"/>
                            <a:gd name="T19" fmla="*/ 0 h 280"/>
                            <a:gd name="T20" fmla="*/ 186 w 249"/>
                            <a:gd name="T21" fmla="*/ 0 h 280"/>
                            <a:gd name="T22" fmla="*/ 186 w 249"/>
                            <a:gd name="T23" fmla="*/ 0 h 280"/>
                            <a:gd name="T24" fmla="*/ 155 w 249"/>
                            <a:gd name="T25" fmla="*/ 0 h 280"/>
                            <a:gd name="T26" fmla="*/ 155 w 249"/>
                            <a:gd name="T27" fmla="*/ 0 h 280"/>
                            <a:gd name="T28" fmla="*/ 155 w 249"/>
                            <a:gd name="T29" fmla="*/ 0 h 280"/>
                            <a:gd name="T30" fmla="*/ 155 w 249"/>
                            <a:gd name="T31" fmla="*/ 0 h 280"/>
                            <a:gd name="T32" fmla="*/ 124 w 249"/>
                            <a:gd name="T33" fmla="*/ 0 h 280"/>
                            <a:gd name="T34" fmla="*/ 124 w 249"/>
                            <a:gd name="T35" fmla="*/ 0 h 280"/>
                            <a:gd name="T36" fmla="*/ 93 w 249"/>
                            <a:gd name="T37" fmla="*/ 0 h 280"/>
                            <a:gd name="T38" fmla="*/ 62 w 249"/>
                            <a:gd name="T39" fmla="*/ 0 h 280"/>
                            <a:gd name="T40" fmla="*/ 62 w 249"/>
                            <a:gd name="T41" fmla="*/ 0 h 280"/>
                            <a:gd name="T42" fmla="*/ 62 w 249"/>
                            <a:gd name="T43" fmla="*/ 0 h 280"/>
                            <a:gd name="T44" fmla="*/ 62 w 249"/>
                            <a:gd name="T45" fmla="*/ 31 h 280"/>
                            <a:gd name="T46" fmla="*/ 93 w 249"/>
                            <a:gd name="T47" fmla="*/ 62 h 280"/>
                            <a:gd name="T48" fmla="*/ 93 w 249"/>
                            <a:gd name="T49" fmla="*/ 62 h 280"/>
                            <a:gd name="T50" fmla="*/ 93 w 249"/>
                            <a:gd name="T51" fmla="*/ 93 h 280"/>
                            <a:gd name="T52" fmla="*/ 93 w 249"/>
                            <a:gd name="T53" fmla="*/ 93 h 280"/>
                            <a:gd name="T54" fmla="*/ 62 w 249"/>
                            <a:gd name="T55" fmla="*/ 155 h 280"/>
                            <a:gd name="T56" fmla="*/ 62 w 249"/>
                            <a:gd name="T57" fmla="*/ 155 h 280"/>
                            <a:gd name="T58" fmla="*/ 31 w 249"/>
                            <a:gd name="T59" fmla="*/ 186 h 280"/>
                            <a:gd name="T60" fmla="*/ 0 w 249"/>
                            <a:gd name="T61" fmla="*/ 217 h 280"/>
                            <a:gd name="T62" fmla="*/ 0 w 249"/>
                            <a:gd name="T63" fmla="*/ 248 h 280"/>
                            <a:gd name="T64" fmla="*/ 0 w 249"/>
                            <a:gd name="T65" fmla="*/ 279 h 280"/>
                            <a:gd name="T66" fmla="*/ 0 w 249"/>
                            <a:gd name="T67" fmla="*/ 279 h 280"/>
                            <a:gd name="T68" fmla="*/ 0 w 249"/>
                            <a:gd name="T69" fmla="*/ 279 h 280"/>
                            <a:gd name="T70" fmla="*/ 31 w 249"/>
                            <a:gd name="T71" fmla="*/ 248 h 280"/>
                            <a:gd name="T72" fmla="*/ 31 w 249"/>
                            <a:gd name="T73" fmla="*/ 248 h 280"/>
                            <a:gd name="T74" fmla="*/ 186 w 249"/>
                            <a:gd name="T75" fmla="*/ 248 h 280"/>
                            <a:gd name="T76" fmla="*/ 186 w 249"/>
                            <a:gd name="T77" fmla="*/ 186 h 28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</a:cxnLst>
                          <a:rect l="0" t="0" r="r" b="b"/>
                          <a:pathLst>
                            <a:path w="249" h="280">
                              <a:moveTo>
                                <a:pt x="186" y="186"/>
                              </a:moveTo>
                              <a:lnTo>
                                <a:pt x="186" y="186"/>
                              </a:lnTo>
                              <a:lnTo>
                                <a:pt x="186" y="186"/>
                              </a:lnTo>
                              <a:cubicBezTo>
                                <a:pt x="186" y="186"/>
                                <a:pt x="217" y="155"/>
                                <a:pt x="217" y="124"/>
                              </a:cubicBezTo>
                              <a:cubicBezTo>
                                <a:pt x="248" y="124"/>
                                <a:pt x="248" y="124"/>
                                <a:pt x="248" y="124"/>
                              </a:cubicBezTo>
                              <a:lnTo>
                                <a:pt x="248" y="93"/>
                              </a:lnTo>
                              <a:lnTo>
                                <a:pt x="248" y="62"/>
                              </a:lnTo>
                              <a:cubicBezTo>
                                <a:pt x="217" y="31"/>
                                <a:pt x="217" y="0"/>
                                <a:pt x="217" y="0"/>
                              </a:cubicBezTo>
                              <a:lnTo>
                                <a:pt x="217" y="0"/>
                              </a:lnTo>
                              <a:lnTo>
                                <a:pt x="217" y="0"/>
                              </a:lnTo>
                              <a:cubicBezTo>
                                <a:pt x="217" y="0"/>
                                <a:pt x="217" y="0"/>
                                <a:pt x="186" y="0"/>
                              </a:cubicBezTo>
                              <a:lnTo>
                                <a:pt x="186" y="0"/>
                              </a:lnTo>
                              <a:cubicBezTo>
                                <a:pt x="186" y="0"/>
                                <a:pt x="186" y="0"/>
                                <a:pt x="155" y="0"/>
                              </a:cubicBezTo>
                              <a:lnTo>
                                <a:pt x="155" y="0"/>
                              </a:lnTo>
                              <a:lnTo>
                                <a:pt x="155" y="0"/>
                              </a:lnTo>
                              <a:lnTo>
                                <a:pt x="155" y="0"/>
                              </a:lnTo>
                              <a:lnTo>
                                <a:pt x="124" y="0"/>
                              </a:lnTo>
                              <a:lnTo>
                                <a:pt x="124" y="0"/>
                              </a:lnTo>
                              <a:cubicBezTo>
                                <a:pt x="93" y="0"/>
                                <a:pt x="93" y="0"/>
                                <a:pt x="93" y="0"/>
                              </a:cubicBezTo>
                              <a:cubicBezTo>
                                <a:pt x="93" y="0"/>
                                <a:pt x="93" y="0"/>
                                <a:pt x="62" y="0"/>
                              </a:cubicBez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cubicBezTo>
                                <a:pt x="62" y="31"/>
                                <a:pt x="62" y="31"/>
                                <a:pt x="62" y="31"/>
                              </a:cubicBezTo>
                              <a:cubicBezTo>
                                <a:pt x="93" y="31"/>
                                <a:pt x="93" y="62"/>
                                <a:pt x="93" y="62"/>
                              </a:cubicBezTo>
                              <a:lnTo>
                                <a:pt x="93" y="62"/>
                              </a:lnTo>
                              <a:lnTo>
                                <a:pt x="93" y="93"/>
                              </a:lnTo>
                              <a:lnTo>
                                <a:pt x="93" y="93"/>
                              </a:lnTo>
                              <a:cubicBezTo>
                                <a:pt x="93" y="93"/>
                                <a:pt x="93" y="124"/>
                                <a:pt x="62" y="155"/>
                              </a:cubicBezTo>
                              <a:lnTo>
                                <a:pt x="62" y="155"/>
                              </a:lnTo>
                              <a:cubicBezTo>
                                <a:pt x="31" y="155"/>
                                <a:pt x="31" y="155"/>
                                <a:pt x="31" y="186"/>
                              </a:cubicBezTo>
                              <a:lnTo>
                                <a:pt x="0" y="217"/>
                              </a:lnTo>
                              <a:lnTo>
                                <a:pt x="0" y="248"/>
                              </a:lnTo>
                              <a:cubicBezTo>
                                <a:pt x="0" y="248"/>
                                <a:pt x="0" y="248"/>
                                <a:pt x="0" y="279"/>
                              </a:cubicBezTo>
                              <a:lnTo>
                                <a:pt x="0" y="279"/>
                              </a:lnTo>
                              <a:lnTo>
                                <a:pt x="0" y="279"/>
                              </a:lnTo>
                              <a:cubicBezTo>
                                <a:pt x="31" y="248"/>
                                <a:pt x="31" y="248"/>
                                <a:pt x="31" y="248"/>
                              </a:cubicBezTo>
                              <a:lnTo>
                                <a:pt x="31" y="248"/>
                              </a:lnTo>
                              <a:cubicBezTo>
                                <a:pt x="186" y="248"/>
                                <a:pt x="186" y="248"/>
                                <a:pt x="186" y="248"/>
                              </a:cubicBezTo>
                              <a:cubicBezTo>
                                <a:pt x="186" y="217"/>
                                <a:pt x="186" y="217"/>
                                <a:pt x="186" y="186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41" name="Freeform 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081374" y="2864788"/>
                          <a:ext cx="195417" cy="206241"/>
                        </a:xfrm>
                        <a:custGeom>
                          <a:avLst/>
                          <a:gdLst>
                            <a:gd name="T0" fmla="*/ 434 w 559"/>
                            <a:gd name="T1" fmla="*/ 93 h 590"/>
                            <a:gd name="T2" fmla="*/ 496 w 559"/>
                            <a:gd name="T3" fmla="*/ 185 h 590"/>
                            <a:gd name="T4" fmla="*/ 496 w 559"/>
                            <a:gd name="T5" fmla="*/ 185 h 590"/>
                            <a:gd name="T6" fmla="*/ 527 w 559"/>
                            <a:gd name="T7" fmla="*/ 185 h 590"/>
                            <a:gd name="T8" fmla="*/ 527 w 559"/>
                            <a:gd name="T9" fmla="*/ 124 h 590"/>
                            <a:gd name="T10" fmla="*/ 496 w 559"/>
                            <a:gd name="T11" fmla="*/ 61 h 590"/>
                            <a:gd name="T12" fmla="*/ 496 w 559"/>
                            <a:gd name="T13" fmla="*/ 30 h 590"/>
                            <a:gd name="T14" fmla="*/ 465 w 559"/>
                            <a:gd name="T15" fmla="*/ 30 h 590"/>
                            <a:gd name="T16" fmla="*/ 403 w 559"/>
                            <a:gd name="T17" fmla="*/ 30 h 590"/>
                            <a:gd name="T18" fmla="*/ 341 w 559"/>
                            <a:gd name="T19" fmla="*/ 0 h 590"/>
                            <a:gd name="T20" fmla="*/ 310 w 559"/>
                            <a:gd name="T21" fmla="*/ 30 h 590"/>
                            <a:gd name="T22" fmla="*/ 217 w 559"/>
                            <a:gd name="T23" fmla="*/ 61 h 590"/>
                            <a:gd name="T24" fmla="*/ 62 w 559"/>
                            <a:gd name="T25" fmla="*/ 30 h 590"/>
                            <a:gd name="T26" fmla="*/ 62 w 559"/>
                            <a:gd name="T27" fmla="*/ 30 h 590"/>
                            <a:gd name="T28" fmla="*/ 31 w 559"/>
                            <a:gd name="T29" fmla="*/ 30 h 590"/>
                            <a:gd name="T30" fmla="*/ 31 w 559"/>
                            <a:gd name="T31" fmla="*/ 30 h 590"/>
                            <a:gd name="T32" fmla="*/ 31 w 559"/>
                            <a:gd name="T33" fmla="*/ 93 h 590"/>
                            <a:gd name="T34" fmla="*/ 0 w 559"/>
                            <a:gd name="T35" fmla="*/ 93 h 590"/>
                            <a:gd name="T36" fmla="*/ 31 w 559"/>
                            <a:gd name="T37" fmla="*/ 124 h 590"/>
                            <a:gd name="T38" fmla="*/ 31 w 559"/>
                            <a:gd name="T39" fmla="*/ 185 h 590"/>
                            <a:gd name="T40" fmla="*/ 31 w 559"/>
                            <a:gd name="T41" fmla="*/ 341 h 590"/>
                            <a:gd name="T42" fmla="*/ 341 w 559"/>
                            <a:gd name="T43" fmla="*/ 589 h 590"/>
                            <a:gd name="T44" fmla="*/ 372 w 559"/>
                            <a:gd name="T45" fmla="*/ 557 h 590"/>
                            <a:gd name="T46" fmla="*/ 403 w 559"/>
                            <a:gd name="T47" fmla="*/ 589 h 590"/>
                            <a:gd name="T48" fmla="*/ 496 w 559"/>
                            <a:gd name="T49" fmla="*/ 589 h 590"/>
                            <a:gd name="T50" fmla="*/ 527 w 559"/>
                            <a:gd name="T51" fmla="*/ 557 h 590"/>
                            <a:gd name="T52" fmla="*/ 527 w 559"/>
                            <a:gd name="T53" fmla="*/ 557 h 590"/>
                            <a:gd name="T54" fmla="*/ 558 w 559"/>
                            <a:gd name="T55" fmla="*/ 526 h 590"/>
                            <a:gd name="T56" fmla="*/ 558 w 559"/>
                            <a:gd name="T57" fmla="*/ 526 h 590"/>
                            <a:gd name="T58" fmla="*/ 465 w 559"/>
                            <a:gd name="T59" fmla="*/ 309 h 590"/>
                            <a:gd name="T60" fmla="*/ 465 w 559"/>
                            <a:gd name="T61" fmla="*/ 217 h 590"/>
                            <a:gd name="T62" fmla="*/ 372 w 559"/>
                            <a:gd name="T63" fmla="*/ 154 h 590"/>
                            <a:gd name="T64" fmla="*/ 434 w 559"/>
                            <a:gd name="T65" fmla="*/ 93 h 59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</a:cxnLst>
                          <a:rect l="0" t="0" r="r" b="b"/>
                          <a:pathLst>
                            <a:path w="559" h="590">
                              <a:moveTo>
                                <a:pt x="434" y="93"/>
                              </a:moveTo>
                              <a:lnTo>
                                <a:pt x="434" y="93"/>
                              </a:lnTo>
                              <a:cubicBezTo>
                                <a:pt x="434" y="93"/>
                                <a:pt x="465" y="124"/>
                                <a:pt x="465" y="154"/>
                              </a:cubicBezTo>
                              <a:cubicBezTo>
                                <a:pt x="465" y="185"/>
                                <a:pt x="496" y="185"/>
                                <a:pt x="496" y="185"/>
                              </a:cubicBezTo>
                              <a:lnTo>
                                <a:pt x="496" y="185"/>
                              </a:lnTo>
                              <a:lnTo>
                                <a:pt x="496" y="185"/>
                              </a:lnTo>
                              <a:lnTo>
                                <a:pt x="496" y="185"/>
                              </a:lnTo>
                              <a:lnTo>
                                <a:pt x="527" y="185"/>
                              </a:lnTo>
                              <a:cubicBezTo>
                                <a:pt x="527" y="154"/>
                                <a:pt x="527" y="154"/>
                                <a:pt x="527" y="124"/>
                              </a:cubicBezTo>
                              <a:lnTo>
                                <a:pt x="527" y="124"/>
                              </a:lnTo>
                              <a:cubicBezTo>
                                <a:pt x="527" y="93"/>
                                <a:pt x="527" y="93"/>
                                <a:pt x="527" y="93"/>
                              </a:cubicBezTo>
                              <a:cubicBezTo>
                                <a:pt x="496" y="93"/>
                                <a:pt x="496" y="61"/>
                                <a:pt x="496" y="61"/>
                              </a:cubicBezTo>
                              <a:cubicBezTo>
                                <a:pt x="496" y="61"/>
                                <a:pt x="496" y="61"/>
                                <a:pt x="496" y="30"/>
                              </a:cubicBezTo>
                              <a:lnTo>
                                <a:pt x="496" y="30"/>
                              </a:lnTo>
                              <a:lnTo>
                                <a:pt x="496" y="30"/>
                              </a:lnTo>
                              <a:lnTo>
                                <a:pt x="465" y="30"/>
                              </a:lnTo>
                              <a:lnTo>
                                <a:pt x="465" y="30"/>
                              </a:lnTo>
                              <a:cubicBezTo>
                                <a:pt x="434" y="30"/>
                                <a:pt x="403" y="30"/>
                                <a:pt x="403" y="30"/>
                              </a:cubicBezTo>
                              <a:lnTo>
                                <a:pt x="372" y="30"/>
                              </a:lnTo>
                              <a:cubicBezTo>
                                <a:pt x="372" y="30"/>
                                <a:pt x="341" y="30"/>
                                <a:pt x="341" y="0"/>
                              </a:cubicBezTo>
                              <a:lnTo>
                                <a:pt x="341" y="0"/>
                              </a:lnTo>
                              <a:cubicBezTo>
                                <a:pt x="341" y="0"/>
                                <a:pt x="341" y="30"/>
                                <a:pt x="310" y="30"/>
                              </a:cubicBezTo>
                              <a:lnTo>
                                <a:pt x="310" y="30"/>
                              </a:lnTo>
                              <a:cubicBezTo>
                                <a:pt x="279" y="30"/>
                                <a:pt x="248" y="61"/>
                                <a:pt x="217" y="61"/>
                              </a:cubicBezTo>
                              <a:lnTo>
                                <a:pt x="217" y="61"/>
                              </a:lnTo>
                              <a:lnTo>
                                <a:pt x="62" y="30"/>
                              </a:lnTo>
                              <a:lnTo>
                                <a:pt x="62" y="30"/>
                              </a:lnTo>
                              <a:lnTo>
                                <a:pt x="62" y="30"/>
                              </a:lnTo>
                              <a:lnTo>
                                <a:pt x="31" y="30"/>
                              </a:lnTo>
                              <a:lnTo>
                                <a:pt x="31" y="30"/>
                              </a:lnTo>
                              <a:lnTo>
                                <a:pt x="31" y="30"/>
                              </a:lnTo>
                              <a:lnTo>
                                <a:pt x="31" y="30"/>
                              </a:lnTo>
                              <a:lnTo>
                                <a:pt x="31" y="30"/>
                              </a:lnTo>
                              <a:cubicBezTo>
                                <a:pt x="31" y="61"/>
                                <a:pt x="31" y="61"/>
                                <a:pt x="31" y="93"/>
                              </a:cubicBezTo>
                              <a:lnTo>
                                <a:pt x="31" y="93"/>
                              </a:lnTo>
                              <a:cubicBezTo>
                                <a:pt x="0" y="93"/>
                                <a:pt x="0" y="93"/>
                                <a:pt x="0" y="93"/>
                              </a:cubicBezTo>
                              <a:cubicBezTo>
                                <a:pt x="0" y="93"/>
                                <a:pt x="31" y="93"/>
                                <a:pt x="31" y="124"/>
                              </a:cubicBezTo>
                              <a:lnTo>
                                <a:pt x="31" y="124"/>
                              </a:lnTo>
                              <a:lnTo>
                                <a:pt x="31" y="124"/>
                              </a:lnTo>
                              <a:cubicBezTo>
                                <a:pt x="31" y="154"/>
                                <a:pt x="31" y="154"/>
                                <a:pt x="31" y="185"/>
                              </a:cubicBezTo>
                              <a:lnTo>
                                <a:pt x="31" y="185"/>
                              </a:lnTo>
                              <a:cubicBezTo>
                                <a:pt x="31" y="217"/>
                                <a:pt x="31" y="248"/>
                                <a:pt x="31" y="341"/>
                              </a:cubicBezTo>
                              <a:cubicBezTo>
                                <a:pt x="31" y="433"/>
                                <a:pt x="31" y="526"/>
                                <a:pt x="31" y="589"/>
                              </a:cubicBezTo>
                              <a:cubicBezTo>
                                <a:pt x="341" y="589"/>
                                <a:pt x="341" y="589"/>
                                <a:pt x="341" y="589"/>
                              </a:cubicBezTo>
                              <a:cubicBezTo>
                                <a:pt x="341" y="557"/>
                                <a:pt x="341" y="557"/>
                                <a:pt x="372" y="557"/>
                              </a:cubicBezTo>
                              <a:lnTo>
                                <a:pt x="372" y="557"/>
                              </a:lnTo>
                              <a:lnTo>
                                <a:pt x="372" y="557"/>
                              </a:lnTo>
                              <a:cubicBezTo>
                                <a:pt x="372" y="557"/>
                                <a:pt x="372" y="589"/>
                                <a:pt x="403" y="589"/>
                              </a:cubicBezTo>
                              <a:cubicBezTo>
                                <a:pt x="496" y="589"/>
                                <a:pt x="496" y="589"/>
                                <a:pt x="496" y="589"/>
                              </a:cubicBezTo>
                              <a:lnTo>
                                <a:pt x="496" y="589"/>
                              </a:lnTo>
                              <a:lnTo>
                                <a:pt x="496" y="589"/>
                              </a:lnTo>
                              <a:cubicBezTo>
                                <a:pt x="496" y="557"/>
                                <a:pt x="496" y="557"/>
                                <a:pt x="527" y="557"/>
                              </a:cubicBezTo>
                              <a:lnTo>
                                <a:pt x="527" y="557"/>
                              </a:lnTo>
                              <a:lnTo>
                                <a:pt x="527" y="557"/>
                              </a:lnTo>
                              <a:cubicBezTo>
                                <a:pt x="527" y="557"/>
                                <a:pt x="527" y="557"/>
                                <a:pt x="527" y="526"/>
                              </a:cubicBezTo>
                              <a:cubicBezTo>
                                <a:pt x="527" y="526"/>
                                <a:pt x="527" y="526"/>
                                <a:pt x="558" y="526"/>
                              </a:cubicBezTo>
                              <a:lnTo>
                                <a:pt x="558" y="526"/>
                              </a:lnTo>
                              <a:lnTo>
                                <a:pt x="558" y="526"/>
                              </a:lnTo>
                              <a:cubicBezTo>
                                <a:pt x="527" y="465"/>
                                <a:pt x="496" y="372"/>
                                <a:pt x="496" y="372"/>
                              </a:cubicBezTo>
                              <a:cubicBezTo>
                                <a:pt x="496" y="341"/>
                                <a:pt x="496" y="341"/>
                                <a:pt x="465" y="309"/>
                              </a:cubicBezTo>
                              <a:lnTo>
                                <a:pt x="465" y="309"/>
                              </a:lnTo>
                              <a:cubicBezTo>
                                <a:pt x="465" y="278"/>
                                <a:pt x="465" y="248"/>
                                <a:pt x="465" y="217"/>
                              </a:cubicBezTo>
                              <a:cubicBezTo>
                                <a:pt x="434" y="217"/>
                                <a:pt x="403" y="185"/>
                                <a:pt x="403" y="154"/>
                              </a:cubicBezTo>
                              <a:cubicBezTo>
                                <a:pt x="372" y="154"/>
                                <a:pt x="372" y="154"/>
                                <a:pt x="372" y="154"/>
                              </a:cubicBezTo>
                              <a:cubicBezTo>
                                <a:pt x="403" y="30"/>
                                <a:pt x="403" y="30"/>
                                <a:pt x="403" y="30"/>
                              </a:cubicBezTo>
                              <a:lnTo>
                                <a:pt x="434" y="93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42" name="Freeform 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790558" y="2843240"/>
                          <a:ext cx="281584" cy="270884"/>
                        </a:xfrm>
                        <a:custGeom>
                          <a:avLst/>
                          <a:gdLst>
                            <a:gd name="T0" fmla="*/ 804 w 805"/>
                            <a:gd name="T1" fmla="*/ 187 h 777"/>
                            <a:gd name="T2" fmla="*/ 804 w 805"/>
                            <a:gd name="T3" fmla="*/ 156 h 777"/>
                            <a:gd name="T4" fmla="*/ 804 w 805"/>
                            <a:gd name="T5" fmla="*/ 124 h 777"/>
                            <a:gd name="T6" fmla="*/ 804 w 805"/>
                            <a:gd name="T7" fmla="*/ 93 h 777"/>
                            <a:gd name="T8" fmla="*/ 804 w 805"/>
                            <a:gd name="T9" fmla="*/ 93 h 777"/>
                            <a:gd name="T10" fmla="*/ 774 w 805"/>
                            <a:gd name="T11" fmla="*/ 32 h 777"/>
                            <a:gd name="T12" fmla="*/ 743 w 805"/>
                            <a:gd name="T13" fmla="*/ 32 h 777"/>
                            <a:gd name="T14" fmla="*/ 712 w 805"/>
                            <a:gd name="T15" fmla="*/ 0 h 777"/>
                            <a:gd name="T16" fmla="*/ 650 w 805"/>
                            <a:gd name="T17" fmla="*/ 0 h 777"/>
                            <a:gd name="T18" fmla="*/ 588 w 805"/>
                            <a:gd name="T19" fmla="*/ 32 h 777"/>
                            <a:gd name="T20" fmla="*/ 588 w 805"/>
                            <a:gd name="T21" fmla="*/ 63 h 777"/>
                            <a:gd name="T22" fmla="*/ 495 w 805"/>
                            <a:gd name="T23" fmla="*/ 156 h 777"/>
                            <a:gd name="T24" fmla="*/ 433 w 805"/>
                            <a:gd name="T25" fmla="*/ 124 h 777"/>
                            <a:gd name="T26" fmla="*/ 371 w 805"/>
                            <a:gd name="T27" fmla="*/ 93 h 777"/>
                            <a:gd name="T28" fmla="*/ 309 w 805"/>
                            <a:gd name="T29" fmla="*/ 63 h 777"/>
                            <a:gd name="T30" fmla="*/ 278 w 805"/>
                            <a:gd name="T31" fmla="*/ 32 h 777"/>
                            <a:gd name="T32" fmla="*/ 278 w 805"/>
                            <a:gd name="T33" fmla="*/ 32 h 777"/>
                            <a:gd name="T34" fmla="*/ 247 w 805"/>
                            <a:gd name="T35" fmla="*/ 0 h 777"/>
                            <a:gd name="T36" fmla="*/ 216 w 805"/>
                            <a:gd name="T37" fmla="*/ 0 h 777"/>
                            <a:gd name="T38" fmla="*/ 185 w 805"/>
                            <a:gd name="T39" fmla="*/ 0 h 777"/>
                            <a:gd name="T40" fmla="*/ 154 w 805"/>
                            <a:gd name="T41" fmla="*/ 0 h 777"/>
                            <a:gd name="T42" fmla="*/ 123 w 805"/>
                            <a:gd name="T43" fmla="*/ 0 h 777"/>
                            <a:gd name="T44" fmla="*/ 31 w 805"/>
                            <a:gd name="T45" fmla="*/ 63 h 777"/>
                            <a:gd name="T46" fmla="*/ 31 w 805"/>
                            <a:gd name="T47" fmla="*/ 93 h 777"/>
                            <a:gd name="T48" fmla="*/ 31 w 805"/>
                            <a:gd name="T49" fmla="*/ 124 h 777"/>
                            <a:gd name="T50" fmla="*/ 31 w 805"/>
                            <a:gd name="T51" fmla="*/ 187 h 777"/>
                            <a:gd name="T52" fmla="*/ 31 w 805"/>
                            <a:gd name="T53" fmla="*/ 187 h 777"/>
                            <a:gd name="T54" fmla="*/ 31 w 805"/>
                            <a:gd name="T55" fmla="*/ 248 h 777"/>
                            <a:gd name="T56" fmla="*/ 31 w 805"/>
                            <a:gd name="T57" fmla="*/ 311 h 777"/>
                            <a:gd name="T58" fmla="*/ 31 w 805"/>
                            <a:gd name="T59" fmla="*/ 341 h 777"/>
                            <a:gd name="T60" fmla="*/ 31 w 805"/>
                            <a:gd name="T61" fmla="*/ 372 h 777"/>
                            <a:gd name="T62" fmla="*/ 31 w 805"/>
                            <a:gd name="T63" fmla="*/ 372 h 777"/>
                            <a:gd name="T64" fmla="*/ 0 w 805"/>
                            <a:gd name="T65" fmla="*/ 404 h 777"/>
                            <a:gd name="T66" fmla="*/ 31 w 805"/>
                            <a:gd name="T67" fmla="*/ 465 h 777"/>
                            <a:gd name="T68" fmla="*/ 63 w 805"/>
                            <a:gd name="T69" fmla="*/ 465 h 777"/>
                            <a:gd name="T70" fmla="*/ 123 w 805"/>
                            <a:gd name="T71" fmla="*/ 496 h 777"/>
                            <a:gd name="T72" fmla="*/ 216 w 805"/>
                            <a:gd name="T73" fmla="*/ 558 h 777"/>
                            <a:gd name="T74" fmla="*/ 278 w 805"/>
                            <a:gd name="T75" fmla="*/ 589 h 777"/>
                            <a:gd name="T76" fmla="*/ 278 w 805"/>
                            <a:gd name="T77" fmla="*/ 589 h 777"/>
                            <a:gd name="T78" fmla="*/ 309 w 805"/>
                            <a:gd name="T79" fmla="*/ 558 h 777"/>
                            <a:gd name="T80" fmla="*/ 340 w 805"/>
                            <a:gd name="T81" fmla="*/ 528 h 777"/>
                            <a:gd name="T82" fmla="*/ 743 w 805"/>
                            <a:gd name="T83" fmla="*/ 776 h 777"/>
                            <a:gd name="T84" fmla="*/ 804 w 805"/>
                            <a:gd name="T85" fmla="*/ 682 h 777"/>
                            <a:gd name="T86" fmla="*/ 804 w 805"/>
                            <a:gd name="T87" fmla="*/ 404 h 777"/>
                            <a:gd name="T88" fmla="*/ 804 w 805"/>
                            <a:gd name="T89" fmla="*/ 248 h 777"/>
                            <a:gd name="T90" fmla="*/ 804 w 805"/>
                            <a:gd name="T91" fmla="*/ 187 h 77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</a:cxnLst>
                          <a:rect l="0" t="0" r="r" b="b"/>
                          <a:pathLst>
                            <a:path w="805" h="777">
                              <a:moveTo>
                                <a:pt x="804" y="187"/>
                              </a:moveTo>
                              <a:lnTo>
                                <a:pt x="804" y="187"/>
                              </a:lnTo>
                              <a:lnTo>
                                <a:pt x="804" y="187"/>
                              </a:lnTo>
                              <a:cubicBezTo>
                                <a:pt x="804" y="187"/>
                                <a:pt x="804" y="187"/>
                                <a:pt x="804" y="156"/>
                              </a:cubicBezTo>
                              <a:cubicBezTo>
                                <a:pt x="804" y="156"/>
                                <a:pt x="804" y="156"/>
                                <a:pt x="804" y="124"/>
                              </a:cubicBezTo>
                              <a:lnTo>
                                <a:pt x="804" y="124"/>
                              </a:lnTo>
                              <a:lnTo>
                                <a:pt x="804" y="93"/>
                              </a:lnTo>
                              <a:lnTo>
                                <a:pt x="804" y="93"/>
                              </a:lnTo>
                              <a:lnTo>
                                <a:pt x="804" y="93"/>
                              </a:lnTo>
                              <a:lnTo>
                                <a:pt x="804" y="93"/>
                              </a:lnTo>
                              <a:cubicBezTo>
                                <a:pt x="804" y="63"/>
                                <a:pt x="804" y="63"/>
                                <a:pt x="804" y="63"/>
                              </a:cubicBezTo>
                              <a:cubicBezTo>
                                <a:pt x="804" y="63"/>
                                <a:pt x="774" y="63"/>
                                <a:pt x="774" y="32"/>
                              </a:cubicBezTo>
                              <a:cubicBezTo>
                                <a:pt x="774" y="32"/>
                                <a:pt x="774" y="32"/>
                                <a:pt x="743" y="32"/>
                              </a:cubicBezTo>
                              <a:lnTo>
                                <a:pt x="743" y="32"/>
                              </a:lnTo>
                              <a:cubicBezTo>
                                <a:pt x="743" y="32"/>
                                <a:pt x="712" y="32"/>
                                <a:pt x="712" y="0"/>
                              </a:cubicBezTo>
                              <a:lnTo>
                                <a:pt x="712" y="0"/>
                              </a:lnTo>
                              <a:lnTo>
                                <a:pt x="681" y="0"/>
                              </a:lnTo>
                              <a:lnTo>
                                <a:pt x="650" y="0"/>
                              </a:lnTo>
                              <a:cubicBezTo>
                                <a:pt x="650" y="0"/>
                                <a:pt x="588" y="0"/>
                                <a:pt x="588" y="32"/>
                              </a:cubicBezTo>
                              <a:lnTo>
                                <a:pt x="588" y="32"/>
                              </a:lnTo>
                              <a:cubicBezTo>
                                <a:pt x="588" y="32"/>
                                <a:pt x="588" y="32"/>
                                <a:pt x="588" y="63"/>
                              </a:cubicBezTo>
                              <a:lnTo>
                                <a:pt x="588" y="63"/>
                              </a:lnTo>
                              <a:cubicBezTo>
                                <a:pt x="588" y="93"/>
                                <a:pt x="557" y="156"/>
                                <a:pt x="526" y="156"/>
                              </a:cubicBezTo>
                              <a:cubicBezTo>
                                <a:pt x="526" y="156"/>
                                <a:pt x="526" y="156"/>
                                <a:pt x="495" y="156"/>
                              </a:cubicBezTo>
                              <a:lnTo>
                                <a:pt x="495" y="156"/>
                              </a:lnTo>
                              <a:cubicBezTo>
                                <a:pt x="495" y="156"/>
                                <a:pt x="464" y="156"/>
                                <a:pt x="433" y="124"/>
                              </a:cubicBezTo>
                              <a:lnTo>
                                <a:pt x="433" y="124"/>
                              </a:lnTo>
                              <a:cubicBezTo>
                                <a:pt x="402" y="93"/>
                                <a:pt x="402" y="93"/>
                                <a:pt x="371" y="93"/>
                              </a:cubicBezTo>
                              <a:lnTo>
                                <a:pt x="371" y="93"/>
                              </a:lnTo>
                              <a:cubicBezTo>
                                <a:pt x="340" y="93"/>
                                <a:pt x="309" y="93"/>
                                <a:pt x="309" y="63"/>
                              </a:cubicBezTo>
                              <a:lnTo>
                                <a:pt x="309" y="63"/>
                              </a:lnTo>
                              <a:lnTo>
                                <a:pt x="278" y="32"/>
                              </a:lnTo>
                              <a:lnTo>
                                <a:pt x="278" y="32"/>
                              </a:lnTo>
                              <a:lnTo>
                                <a:pt x="278" y="32"/>
                              </a:lnTo>
                              <a:lnTo>
                                <a:pt x="247" y="0"/>
                              </a:lnTo>
                              <a:lnTo>
                                <a:pt x="247" y="0"/>
                              </a:lnTo>
                              <a:cubicBezTo>
                                <a:pt x="216" y="0"/>
                                <a:pt x="216" y="0"/>
                                <a:pt x="216" y="0"/>
                              </a:cubicBezTo>
                              <a:lnTo>
                                <a:pt x="216" y="0"/>
                              </a:lnTo>
                              <a:lnTo>
                                <a:pt x="216" y="0"/>
                              </a:lnTo>
                              <a:cubicBezTo>
                                <a:pt x="185" y="0"/>
                                <a:pt x="185" y="0"/>
                                <a:pt x="185" y="0"/>
                              </a:cubicBezTo>
                              <a:lnTo>
                                <a:pt x="185" y="0"/>
                              </a:lnTo>
                              <a:cubicBezTo>
                                <a:pt x="154" y="0"/>
                                <a:pt x="154" y="0"/>
                                <a:pt x="154" y="0"/>
                              </a:cubicBezTo>
                              <a:cubicBezTo>
                                <a:pt x="123" y="0"/>
                                <a:pt x="123" y="0"/>
                                <a:pt x="123" y="0"/>
                              </a:cubicBezTo>
                              <a:lnTo>
                                <a:pt x="123" y="0"/>
                              </a:lnTo>
                              <a:cubicBezTo>
                                <a:pt x="123" y="32"/>
                                <a:pt x="92" y="32"/>
                                <a:pt x="92" y="32"/>
                              </a:cubicBezTo>
                              <a:cubicBezTo>
                                <a:pt x="62" y="32"/>
                                <a:pt x="63" y="63"/>
                                <a:pt x="31" y="63"/>
                              </a:cubicBezTo>
                              <a:cubicBezTo>
                                <a:pt x="31" y="63"/>
                                <a:pt x="31" y="63"/>
                                <a:pt x="31" y="93"/>
                              </a:cubicBezTo>
                              <a:lnTo>
                                <a:pt x="31" y="93"/>
                              </a:lnTo>
                              <a:cubicBezTo>
                                <a:pt x="31" y="124"/>
                                <a:pt x="31" y="124"/>
                                <a:pt x="31" y="124"/>
                              </a:cubicBezTo>
                              <a:lnTo>
                                <a:pt x="31" y="124"/>
                              </a:lnTo>
                              <a:cubicBezTo>
                                <a:pt x="31" y="156"/>
                                <a:pt x="31" y="156"/>
                                <a:pt x="0" y="156"/>
                              </a:cubicBezTo>
                              <a:lnTo>
                                <a:pt x="31" y="187"/>
                              </a:lnTo>
                              <a:lnTo>
                                <a:pt x="31" y="187"/>
                              </a:lnTo>
                              <a:lnTo>
                                <a:pt x="31" y="187"/>
                              </a:lnTo>
                              <a:cubicBezTo>
                                <a:pt x="31" y="217"/>
                                <a:pt x="31" y="217"/>
                                <a:pt x="31" y="217"/>
                              </a:cubicBezTo>
                              <a:lnTo>
                                <a:pt x="31" y="248"/>
                              </a:lnTo>
                              <a:lnTo>
                                <a:pt x="31" y="280"/>
                              </a:lnTo>
                              <a:cubicBezTo>
                                <a:pt x="31" y="311"/>
                                <a:pt x="31" y="311"/>
                                <a:pt x="31" y="311"/>
                              </a:cubicBezTo>
                              <a:lnTo>
                                <a:pt x="31" y="311"/>
                              </a:lnTo>
                              <a:cubicBezTo>
                                <a:pt x="31" y="311"/>
                                <a:pt x="31" y="311"/>
                                <a:pt x="31" y="341"/>
                              </a:cubicBezTo>
                              <a:cubicBezTo>
                                <a:pt x="31" y="341"/>
                                <a:pt x="31" y="341"/>
                                <a:pt x="31" y="372"/>
                              </a:cubicBezTo>
                              <a:lnTo>
                                <a:pt x="31" y="372"/>
                              </a:lnTo>
                              <a:lnTo>
                                <a:pt x="31" y="372"/>
                              </a:lnTo>
                              <a:lnTo>
                                <a:pt x="31" y="372"/>
                              </a:lnTo>
                              <a:lnTo>
                                <a:pt x="31" y="372"/>
                              </a:lnTo>
                              <a:cubicBezTo>
                                <a:pt x="31" y="372"/>
                                <a:pt x="31" y="404"/>
                                <a:pt x="0" y="404"/>
                              </a:cubicBezTo>
                              <a:cubicBezTo>
                                <a:pt x="31" y="404"/>
                                <a:pt x="31" y="404"/>
                                <a:pt x="31" y="435"/>
                              </a:cubicBezTo>
                              <a:cubicBezTo>
                                <a:pt x="31" y="435"/>
                                <a:pt x="31" y="435"/>
                                <a:pt x="31" y="465"/>
                              </a:cubicBezTo>
                              <a:lnTo>
                                <a:pt x="31" y="465"/>
                              </a:lnTo>
                              <a:lnTo>
                                <a:pt x="63" y="465"/>
                              </a:lnTo>
                              <a:cubicBezTo>
                                <a:pt x="63" y="465"/>
                                <a:pt x="92" y="496"/>
                                <a:pt x="123" y="496"/>
                              </a:cubicBezTo>
                              <a:lnTo>
                                <a:pt x="123" y="496"/>
                              </a:lnTo>
                              <a:cubicBezTo>
                                <a:pt x="123" y="496"/>
                                <a:pt x="123" y="528"/>
                                <a:pt x="154" y="558"/>
                              </a:cubicBezTo>
                              <a:cubicBezTo>
                                <a:pt x="185" y="558"/>
                                <a:pt x="185" y="558"/>
                                <a:pt x="216" y="558"/>
                              </a:cubicBezTo>
                              <a:lnTo>
                                <a:pt x="247" y="589"/>
                              </a:lnTo>
                              <a:cubicBezTo>
                                <a:pt x="247" y="589"/>
                                <a:pt x="247" y="589"/>
                                <a:pt x="278" y="589"/>
                              </a:cubicBezTo>
                              <a:lnTo>
                                <a:pt x="278" y="589"/>
                              </a:lnTo>
                              <a:lnTo>
                                <a:pt x="278" y="589"/>
                              </a:lnTo>
                              <a:lnTo>
                                <a:pt x="278" y="589"/>
                              </a:lnTo>
                              <a:cubicBezTo>
                                <a:pt x="278" y="558"/>
                                <a:pt x="278" y="558"/>
                                <a:pt x="309" y="558"/>
                              </a:cubicBezTo>
                              <a:lnTo>
                                <a:pt x="340" y="558"/>
                              </a:lnTo>
                              <a:cubicBezTo>
                                <a:pt x="340" y="528"/>
                                <a:pt x="340" y="528"/>
                                <a:pt x="340" y="528"/>
                              </a:cubicBezTo>
                              <a:cubicBezTo>
                                <a:pt x="743" y="776"/>
                                <a:pt x="743" y="776"/>
                                <a:pt x="743" y="776"/>
                              </a:cubicBezTo>
                              <a:lnTo>
                                <a:pt x="743" y="776"/>
                              </a:lnTo>
                              <a:cubicBezTo>
                                <a:pt x="804" y="776"/>
                                <a:pt x="804" y="776"/>
                                <a:pt x="804" y="776"/>
                              </a:cubicBezTo>
                              <a:cubicBezTo>
                                <a:pt x="804" y="744"/>
                                <a:pt x="804" y="713"/>
                                <a:pt x="804" y="682"/>
                              </a:cubicBezTo>
                              <a:lnTo>
                                <a:pt x="804" y="682"/>
                              </a:lnTo>
                              <a:cubicBezTo>
                                <a:pt x="804" y="589"/>
                                <a:pt x="804" y="496"/>
                                <a:pt x="804" y="404"/>
                              </a:cubicBezTo>
                              <a:cubicBezTo>
                                <a:pt x="804" y="311"/>
                                <a:pt x="804" y="280"/>
                                <a:pt x="804" y="248"/>
                              </a:cubicBezTo>
                              <a:lnTo>
                                <a:pt x="804" y="248"/>
                              </a:lnTo>
                              <a:cubicBezTo>
                                <a:pt x="804" y="217"/>
                                <a:pt x="804" y="217"/>
                                <a:pt x="804" y="217"/>
                              </a:cubicBezTo>
                              <a:lnTo>
                                <a:pt x="804" y="187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43" name="Freeform 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038290" y="3071029"/>
                          <a:ext cx="292355" cy="410942"/>
                        </a:xfrm>
                        <a:custGeom>
                          <a:avLst/>
                          <a:gdLst>
                            <a:gd name="T0" fmla="*/ 651 w 838"/>
                            <a:gd name="T1" fmla="*/ 1083 h 1177"/>
                            <a:gd name="T2" fmla="*/ 651 w 838"/>
                            <a:gd name="T3" fmla="*/ 1083 h 1177"/>
                            <a:gd name="T4" fmla="*/ 682 w 838"/>
                            <a:gd name="T5" fmla="*/ 1083 h 1177"/>
                            <a:gd name="T6" fmla="*/ 651 w 838"/>
                            <a:gd name="T7" fmla="*/ 1052 h 1177"/>
                            <a:gd name="T8" fmla="*/ 651 w 838"/>
                            <a:gd name="T9" fmla="*/ 1021 h 1177"/>
                            <a:gd name="T10" fmla="*/ 620 w 838"/>
                            <a:gd name="T11" fmla="*/ 959 h 1177"/>
                            <a:gd name="T12" fmla="*/ 589 w 838"/>
                            <a:gd name="T13" fmla="*/ 959 h 1177"/>
                            <a:gd name="T14" fmla="*/ 558 w 838"/>
                            <a:gd name="T15" fmla="*/ 928 h 1177"/>
                            <a:gd name="T16" fmla="*/ 558 w 838"/>
                            <a:gd name="T17" fmla="*/ 867 h 1177"/>
                            <a:gd name="T18" fmla="*/ 589 w 838"/>
                            <a:gd name="T19" fmla="*/ 835 h 1177"/>
                            <a:gd name="T20" fmla="*/ 620 w 838"/>
                            <a:gd name="T21" fmla="*/ 835 h 1177"/>
                            <a:gd name="T22" fmla="*/ 620 w 838"/>
                            <a:gd name="T23" fmla="*/ 773 h 1177"/>
                            <a:gd name="T24" fmla="*/ 620 w 838"/>
                            <a:gd name="T25" fmla="*/ 743 h 1177"/>
                            <a:gd name="T26" fmla="*/ 651 w 838"/>
                            <a:gd name="T27" fmla="*/ 711 h 1177"/>
                            <a:gd name="T28" fmla="*/ 682 w 838"/>
                            <a:gd name="T29" fmla="*/ 619 h 1177"/>
                            <a:gd name="T30" fmla="*/ 713 w 838"/>
                            <a:gd name="T31" fmla="*/ 587 h 1177"/>
                            <a:gd name="T32" fmla="*/ 744 w 838"/>
                            <a:gd name="T33" fmla="*/ 495 h 1177"/>
                            <a:gd name="T34" fmla="*/ 744 w 838"/>
                            <a:gd name="T35" fmla="*/ 402 h 1177"/>
                            <a:gd name="T36" fmla="*/ 775 w 838"/>
                            <a:gd name="T37" fmla="*/ 372 h 1177"/>
                            <a:gd name="T38" fmla="*/ 775 w 838"/>
                            <a:gd name="T39" fmla="*/ 340 h 1177"/>
                            <a:gd name="T40" fmla="*/ 837 w 838"/>
                            <a:gd name="T41" fmla="*/ 278 h 1177"/>
                            <a:gd name="T42" fmla="*/ 775 w 838"/>
                            <a:gd name="T43" fmla="*/ 124 h 1177"/>
                            <a:gd name="T44" fmla="*/ 775 w 838"/>
                            <a:gd name="T45" fmla="*/ 61 h 1177"/>
                            <a:gd name="T46" fmla="*/ 775 w 838"/>
                            <a:gd name="T47" fmla="*/ 30 h 1177"/>
                            <a:gd name="T48" fmla="*/ 713 w 838"/>
                            <a:gd name="T49" fmla="*/ 0 h 1177"/>
                            <a:gd name="T50" fmla="*/ 682 w 838"/>
                            <a:gd name="T51" fmla="*/ 0 h 1177"/>
                            <a:gd name="T52" fmla="*/ 651 w 838"/>
                            <a:gd name="T53" fmla="*/ 30 h 1177"/>
                            <a:gd name="T54" fmla="*/ 651 w 838"/>
                            <a:gd name="T55" fmla="*/ 61 h 1177"/>
                            <a:gd name="T56" fmla="*/ 620 w 838"/>
                            <a:gd name="T57" fmla="*/ 61 h 1177"/>
                            <a:gd name="T58" fmla="*/ 589 w 838"/>
                            <a:gd name="T59" fmla="*/ 61 h 1177"/>
                            <a:gd name="T60" fmla="*/ 496 w 838"/>
                            <a:gd name="T61" fmla="*/ 61 h 1177"/>
                            <a:gd name="T62" fmla="*/ 155 w 838"/>
                            <a:gd name="T63" fmla="*/ 185 h 1177"/>
                            <a:gd name="T64" fmla="*/ 31 w 838"/>
                            <a:gd name="T65" fmla="*/ 433 h 1177"/>
                            <a:gd name="T66" fmla="*/ 0 w 838"/>
                            <a:gd name="T67" fmla="*/ 525 h 1177"/>
                            <a:gd name="T68" fmla="*/ 0 w 838"/>
                            <a:gd name="T69" fmla="*/ 525 h 1177"/>
                            <a:gd name="T70" fmla="*/ 0 w 838"/>
                            <a:gd name="T71" fmla="*/ 556 h 1177"/>
                            <a:gd name="T72" fmla="*/ 0 w 838"/>
                            <a:gd name="T73" fmla="*/ 619 h 1177"/>
                            <a:gd name="T74" fmla="*/ 31 w 838"/>
                            <a:gd name="T75" fmla="*/ 649 h 1177"/>
                            <a:gd name="T76" fmla="*/ 31 w 838"/>
                            <a:gd name="T77" fmla="*/ 649 h 1177"/>
                            <a:gd name="T78" fmla="*/ 31 w 838"/>
                            <a:gd name="T79" fmla="*/ 680 h 1177"/>
                            <a:gd name="T80" fmla="*/ 62 w 838"/>
                            <a:gd name="T81" fmla="*/ 743 h 1177"/>
                            <a:gd name="T82" fmla="*/ 92 w 838"/>
                            <a:gd name="T83" fmla="*/ 804 h 1177"/>
                            <a:gd name="T84" fmla="*/ 62 w 838"/>
                            <a:gd name="T85" fmla="*/ 835 h 1177"/>
                            <a:gd name="T86" fmla="*/ 92 w 838"/>
                            <a:gd name="T87" fmla="*/ 867 h 1177"/>
                            <a:gd name="T88" fmla="*/ 124 w 838"/>
                            <a:gd name="T89" fmla="*/ 897 h 1177"/>
                            <a:gd name="T90" fmla="*/ 155 w 838"/>
                            <a:gd name="T91" fmla="*/ 928 h 1177"/>
                            <a:gd name="T92" fmla="*/ 186 w 838"/>
                            <a:gd name="T93" fmla="*/ 928 h 1177"/>
                            <a:gd name="T94" fmla="*/ 217 w 838"/>
                            <a:gd name="T95" fmla="*/ 959 h 1177"/>
                            <a:gd name="T96" fmla="*/ 248 w 838"/>
                            <a:gd name="T97" fmla="*/ 1021 h 1177"/>
                            <a:gd name="T98" fmla="*/ 279 w 838"/>
                            <a:gd name="T99" fmla="*/ 1021 h 1177"/>
                            <a:gd name="T100" fmla="*/ 279 w 838"/>
                            <a:gd name="T101" fmla="*/ 1083 h 1177"/>
                            <a:gd name="T102" fmla="*/ 279 w 838"/>
                            <a:gd name="T103" fmla="*/ 1083 h 1177"/>
                            <a:gd name="T104" fmla="*/ 310 w 838"/>
                            <a:gd name="T105" fmla="*/ 1114 h 1177"/>
                            <a:gd name="T106" fmla="*/ 403 w 838"/>
                            <a:gd name="T107" fmla="*/ 1083 h 1177"/>
                            <a:gd name="T108" fmla="*/ 465 w 838"/>
                            <a:gd name="T109" fmla="*/ 1176 h 1177"/>
                            <a:gd name="T110" fmla="*/ 465 w 838"/>
                            <a:gd name="T111" fmla="*/ 1145 h 1177"/>
                            <a:gd name="T112" fmla="*/ 527 w 838"/>
                            <a:gd name="T113" fmla="*/ 1145 h 1177"/>
                            <a:gd name="T114" fmla="*/ 589 w 838"/>
                            <a:gd name="T115" fmla="*/ 1145 h 1177"/>
                            <a:gd name="T116" fmla="*/ 589 w 838"/>
                            <a:gd name="T117" fmla="*/ 1145 h 1177"/>
                            <a:gd name="T118" fmla="*/ 620 w 838"/>
                            <a:gd name="T119" fmla="*/ 1114 h 117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  <a:cxn ang="0">
                              <a:pos x="T112" y="T113"/>
                            </a:cxn>
                            <a:cxn ang="0">
                              <a:pos x="T114" y="T115"/>
                            </a:cxn>
                            <a:cxn ang="0">
                              <a:pos x="T116" y="T117"/>
                            </a:cxn>
                            <a:cxn ang="0">
                              <a:pos x="T118" y="T119"/>
                            </a:cxn>
                          </a:cxnLst>
                          <a:rect l="0" t="0" r="r" b="b"/>
                          <a:pathLst>
                            <a:path w="838" h="1177">
                              <a:moveTo>
                                <a:pt x="651" y="1083"/>
                              </a:moveTo>
                              <a:lnTo>
                                <a:pt x="651" y="1083"/>
                              </a:lnTo>
                              <a:lnTo>
                                <a:pt x="651" y="1083"/>
                              </a:lnTo>
                              <a:lnTo>
                                <a:pt x="651" y="1083"/>
                              </a:lnTo>
                              <a:lnTo>
                                <a:pt x="651" y="1083"/>
                              </a:lnTo>
                              <a:lnTo>
                                <a:pt x="651" y="1083"/>
                              </a:lnTo>
                              <a:cubicBezTo>
                                <a:pt x="682" y="1083"/>
                                <a:pt x="682" y="1083"/>
                                <a:pt x="682" y="1083"/>
                              </a:cubicBezTo>
                              <a:lnTo>
                                <a:pt x="682" y="1083"/>
                              </a:lnTo>
                              <a:lnTo>
                                <a:pt x="682" y="1083"/>
                              </a:lnTo>
                              <a:cubicBezTo>
                                <a:pt x="682" y="1083"/>
                                <a:pt x="682" y="1083"/>
                                <a:pt x="682" y="1052"/>
                              </a:cubicBezTo>
                              <a:cubicBezTo>
                                <a:pt x="682" y="1052"/>
                                <a:pt x="682" y="1052"/>
                                <a:pt x="651" y="1052"/>
                              </a:cubicBezTo>
                              <a:lnTo>
                                <a:pt x="651" y="1052"/>
                              </a:lnTo>
                              <a:lnTo>
                                <a:pt x="651" y="1052"/>
                              </a:lnTo>
                              <a:lnTo>
                                <a:pt x="651" y="1021"/>
                              </a:lnTo>
                              <a:lnTo>
                                <a:pt x="651" y="1021"/>
                              </a:lnTo>
                              <a:cubicBezTo>
                                <a:pt x="651" y="1021"/>
                                <a:pt x="651" y="1021"/>
                                <a:pt x="651" y="991"/>
                              </a:cubicBezTo>
                              <a:lnTo>
                                <a:pt x="620" y="991"/>
                              </a:lnTo>
                              <a:lnTo>
                                <a:pt x="620" y="959"/>
                              </a:lnTo>
                              <a:cubicBezTo>
                                <a:pt x="589" y="959"/>
                                <a:pt x="589" y="959"/>
                                <a:pt x="589" y="959"/>
                              </a:cubicBezTo>
                              <a:lnTo>
                                <a:pt x="589" y="959"/>
                              </a:lnTo>
                              <a:lnTo>
                                <a:pt x="589" y="959"/>
                              </a:lnTo>
                              <a:cubicBezTo>
                                <a:pt x="558" y="959"/>
                                <a:pt x="558" y="959"/>
                                <a:pt x="558" y="928"/>
                              </a:cubicBezTo>
                              <a:lnTo>
                                <a:pt x="558" y="928"/>
                              </a:lnTo>
                              <a:lnTo>
                                <a:pt x="558" y="928"/>
                              </a:lnTo>
                              <a:lnTo>
                                <a:pt x="558" y="928"/>
                              </a:lnTo>
                              <a:cubicBezTo>
                                <a:pt x="558" y="897"/>
                                <a:pt x="558" y="897"/>
                                <a:pt x="558" y="897"/>
                              </a:cubicBezTo>
                              <a:cubicBezTo>
                                <a:pt x="558" y="867"/>
                                <a:pt x="558" y="867"/>
                                <a:pt x="558" y="867"/>
                              </a:cubicBezTo>
                              <a:lnTo>
                                <a:pt x="558" y="867"/>
                              </a:lnTo>
                              <a:cubicBezTo>
                                <a:pt x="558" y="867"/>
                                <a:pt x="558" y="835"/>
                                <a:pt x="589" y="835"/>
                              </a:cubicBezTo>
                              <a:lnTo>
                                <a:pt x="589" y="835"/>
                              </a:lnTo>
                              <a:cubicBezTo>
                                <a:pt x="589" y="835"/>
                                <a:pt x="589" y="867"/>
                                <a:pt x="620" y="867"/>
                              </a:cubicBezTo>
                              <a:cubicBezTo>
                                <a:pt x="620" y="835"/>
                                <a:pt x="620" y="835"/>
                                <a:pt x="620" y="835"/>
                              </a:cubicBezTo>
                              <a:lnTo>
                                <a:pt x="620" y="835"/>
                              </a:lnTo>
                              <a:cubicBezTo>
                                <a:pt x="620" y="835"/>
                                <a:pt x="620" y="835"/>
                                <a:pt x="620" y="804"/>
                              </a:cubicBezTo>
                              <a:lnTo>
                                <a:pt x="620" y="804"/>
                              </a:lnTo>
                              <a:lnTo>
                                <a:pt x="620" y="773"/>
                              </a:lnTo>
                              <a:lnTo>
                                <a:pt x="620" y="773"/>
                              </a:lnTo>
                              <a:lnTo>
                                <a:pt x="620" y="743"/>
                              </a:lnTo>
                              <a:lnTo>
                                <a:pt x="620" y="743"/>
                              </a:lnTo>
                              <a:cubicBezTo>
                                <a:pt x="620" y="743"/>
                                <a:pt x="620" y="711"/>
                                <a:pt x="651" y="711"/>
                              </a:cubicBezTo>
                              <a:lnTo>
                                <a:pt x="651" y="711"/>
                              </a:lnTo>
                              <a:lnTo>
                                <a:pt x="651" y="711"/>
                              </a:lnTo>
                              <a:cubicBezTo>
                                <a:pt x="651" y="680"/>
                                <a:pt x="651" y="680"/>
                                <a:pt x="651" y="649"/>
                              </a:cubicBezTo>
                              <a:lnTo>
                                <a:pt x="651" y="649"/>
                              </a:lnTo>
                              <a:lnTo>
                                <a:pt x="682" y="619"/>
                              </a:lnTo>
                              <a:cubicBezTo>
                                <a:pt x="682" y="619"/>
                                <a:pt x="682" y="619"/>
                                <a:pt x="713" y="587"/>
                              </a:cubicBezTo>
                              <a:lnTo>
                                <a:pt x="713" y="587"/>
                              </a:lnTo>
                              <a:lnTo>
                                <a:pt x="713" y="587"/>
                              </a:lnTo>
                              <a:lnTo>
                                <a:pt x="713" y="556"/>
                              </a:lnTo>
                              <a:cubicBezTo>
                                <a:pt x="713" y="556"/>
                                <a:pt x="744" y="556"/>
                                <a:pt x="744" y="525"/>
                              </a:cubicBezTo>
                              <a:cubicBezTo>
                                <a:pt x="744" y="525"/>
                                <a:pt x="744" y="525"/>
                                <a:pt x="744" y="495"/>
                              </a:cubicBezTo>
                              <a:lnTo>
                                <a:pt x="744" y="463"/>
                              </a:lnTo>
                              <a:cubicBezTo>
                                <a:pt x="744" y="433"/>
                                <a:pt x="744" y="433"/>
                                <a:pt x="744" y="402"/>
                              </a:cubicBezTo>
                              <a:lnTo>
                                <a:pt x="744" y="402"/>
                              </a:lnTo>
                              <a:lnTo>
                                <a:pt x="744" y="402"/>
                              </a:lnTo>
                              <a:cubicBezTo>
                                <a:pt x="775" y="402"/>
                                <a:pt x="775" y="402"/>
                                <a:pt x="775" y="372"/>
                              </a:cubicBezTo>
                              <a:lnTo>
                                <a:pt x="775" y="372"/>
                              </a:lnTo>
                              <a:lnTo>
                                <a:pt x="775" y="372"/>
                              </a:lnTo>
                              <a:cubicBezTo>
                                <a:pt x="775" y="372"/>
                                <a:pt x="775" y="372"/>
                                <a:pt x="775" y="340"/>
                              </a:cubicBezTo>
                              <a:lnTo>
                                <a:pt x="775" y="340"/>
                              </a:lnTo>
                              <a:cubicBezTo>
                                <a:pt x="775" y="309"/>
                                <a:pt x="775" y="309"/>
                                <a:pt x="806" y="309"/>
                              </a:cubicBezTo>
                              <a:cubicBezTo>
                                <a:pt x="806" y="278"/>
                                <a:pt x="837" y="278"/>
                                <a:pt x="837" y="278"/>
                              </a:cubicBezTo>
                              <a:lnTo>
                                <a:pt x="837" y="278"/>
                              </a:lnTo>
                              <a:lnTo>
                                <a:pt x="837" y="278"/>
                              </a:lnTo>
                              <a:lnTo>
                                <a:pt x="806" y="248"/>
                              </a:lnTo>
                              <a:cubicBezTo>
                                <a:pt x="806" y="216"/>
                                <a:pt x="775" y="154"/>
                                <a:pt x="775" y="124"/>
                              </a:cubicBezTo>
                              <a:lnTo>
                                <a:pt x="775" y="92"/>
                              </a:lnTo>
                              <a:lnTo>
                                <a:pt x="775" y="92"/>
                              </a:lnTo>
                              <a:cubicBezTo>
                                <a:pt x="775" y="92"/>
                                <a:pt x="775" y="92"/>
                                <a:pt x="775" y="61"/>
                              </a:cubicBezTo>
                              <a:lnTo>
                                <a:pt x="775" y="61"/>
                              </a:lnTo>
                              <a:cubicBezTo>
                                <a:pt x="775" y="30"/>
                                <a:pt x="775" y="30"/>
                                <a:pt x="775" y="30"/>
                              </a:cubicBezTo>
                              <a:lnTo>
                                <a:pt x="775" y="30"/>
                              </a:lnTo>
                              <a:lnTo>
                                <a:pt x="744" y="30"/>
                              </a:lnTo>
                              <a:lnTo>
                                <a:pt x="744" y="30"/>
                              </a:lnTo>
                              <a:cubicBezTo>
                                <a:pt x="744" y="0"/>
                                <a:pt x="713" y="0"/>
                                <a:pt x="713" y="0"/>
                              </a:cubicBezTo>
                              <a:cubicBezTo>
                                <a:pt x="713" y="0"/>
                                <a:pt x="713" y="0"/>
                                <a:pt x="682" y="0"/>
                              </a:cubicBezTo>
                              <a:lnTo>
                                <a:pt x="682" y="0"/>
                              </a:lnTo>
                              <a:lnTo>
                                <a:pt x="682" y="0"/>
                              </a:lnTo>
                              <a:lnTo>
                                <a:pt x="682" y="0"/>
                              </a:lnTo>
                              <a:cubicBezTo>
                                <a:pt x="682" y="0"/>
                                <a:pt x="682" y="30"/>
                                <a:pt x="651" y="30"/>
                              </a:cubicBezTo>
                              <a:lnTo>
                                <a:pt x="651" y="30"/>
                              </a:lnTo>
                              <a:lnTo>
                                <a:pt x="651" y="30"/>
                              </a:lnTo>
                              <a:lnTo>
                                <a:pt x="651" y="30"/>
                              </a:lnTo>
                              <a:lnTo>
                                <a:pt x="651" y="61"/>
                              </a:lnTo>
                              <a:cubicBezTo>
                                <a:pt x="620" y="61"/>
                                <a:pt x="620" y="61"/>
                                <a:pt x="620" y="61"/>
                              </a:cubicBezTo>
                              <a:lnTo>
                                <a:pt x="620" y="61"/>
                              </a:lnTo>
                              <a:lnTo>
                                <a:pt x="620" y="61"/>
                              </a:lnTo>
                              <a:lnTo>
                                <a:pt x="620" y="61"/>
                              </a:lnTo>
                              <a:cubicBezTo>
                                <a:pt x="589" y="61"/>
                                <a:pt x="589" y="61"/>
                                <a:pt x="589" y="61"/>
                              </a:cubicBezTo>
                              <a:lnTo>
                                <a:pt x="589" y="61"/>
                              </a:lnTo>
                              <a:lnTo>
                                <a:pt x="589" y="61"/>
                              </a:lnTo>
                              <a:cubicBezTo>
                                <a:pt x="496" y="61"/>
                                <a:pt x="496" y="61"/>
                                <a:pt x="496" y="61"/>
                              </a:cubicBezTo>
                              <a:lnTo>
                                <a:pt x="496" y="61"/>
                              </a:lnTo>
                              <a:cubicBezTo>
                                <a:pt x="155" y="61"/>
                                <a:pt x="155" y="61"/>
                                <a:pt x="155" y="61"/>
                              </a:cubicBezTo>
                              <a:cubicBezTo>
                                <a:pt x="155" y="61"/>
                                <a:pt x="155" y="92"/>
                                <a:pt x="155" y="124"/>
                              </a:cubicBezTo>
                              <a:cubicBezTo>
                                <a:pt x="155" y="185"/>
                                <a:pt x="155" y="185"/>
                                <a:pt x="155" y="185"/>
                              </a:cubicBezTo>
                              <a:cubicBezTo>
                                <a:pt x="92" y="185"/>
                                <a:pt x="92" y="185"/>
                                <a:pt x="92" y="185"/>
                              </a:cubicBezTo>
                              <a:cubicBezTo>
                                <a:pt x="92" y="433"/>
                                <a:pt x="92" y="433"/>
                                <a:pt x="92" y="433"/>
                              </a:cubicBezTo>
                              <a:cubicBezTo>
                                <a:pt x="31" y="433"/>
                                <a:pt x="31" y="433"/>
                                <a:pt x="31" y="433"/>
                              </a:cubicBezTo>
                              <a:cubicBezTo>
                                <a:pt x="31" y="463"/>
                                <a:pt x="31" y="463"/>
                                <a:pt x="31" y="463"/>
                              </a:cubicBezTo>
                              <a:cubicBezTo>
                                <a:pt x="31" y="463"/>
                                <a:pt x="31" y="463"/>
                                <a:pt x="31" y="495"/>
                              </a:cubicBezTo>
                              <a:cubicBezTo>
                                <a:pt x="31" y="495"/>
                                <a:pt x="31" y="495"/>
                                <a:pt x="0" y="525"/>
                              </a:cubicBezTo>
                              <a:lnTo>
                                <a:pt x="0" y="525"/>
                              </a:lnTo>
                              <a:lnTo>
                                <a:pt x="0" y="525"/>
                              </a:lnTo>
                              <a:lnTo>
                                <a:pt x="0" y="525"/>
                              </a:lnTo>
                              <a:lnTo>
                                <a:pt x="0" y="556"/>
                              </a:lnTo>
                              <a:lnTo>
                                <a:pt x="0" y="556"/>
                              </a:lnTo>
                              <a:lnTo>
                                <a:pt x="0" y="556"/>
                              </a:lnTo>
                              <a:lnTo>
                                <a:pt x="0" y="556"/>
                              </a:lnTo>
                              <a:cubicBezTo>
                                <a:pt x="0" y="587"/>
                                <a:pt x="0" y="587"/>
                                <a:pt x="0" y="587"/>
                              </a:cubicBezTo>
                              <a:lnTo>
                                <a:pt x="0" y="619"/>
                              </a:lnTo>
                              <a:lnTo>
                                <a:pt x="0" y="619"/>
                              </a:lnTo>
                              <a:cubicBezTo>
                                <a:pt x="0" y="619"/>
                                <a:pt x="31" y="619"/>
                                <a:pt x="31" y="649"/>
                              </a:cubicBezTo>
                              <a:lnTo>
                                <a:pt x="31" y="649"/>
                              </a:lnTo>
                              <a:lnTo>
                                <a:pt x="31" y="649"/>
                              </a:lnTo>
                              <a:lnTo>
                                <a:pt x="31" y="649"/>
                              </a:lnTo>
                              <a:lnTo>
                                <a:pt x="31" y="649"/>
                              </a:lnTo>
                              <a:lnTo>
                                <a:pt x="31" y="680"/>
                              </a:lnTo>
                              <a:lnTo>
                                <a:pt x="31" y="680"/>
                              </a:lnTo>
                              <a:lnTo>
                                <a:pt x="31" y="680"/>
                              </a:lnTo>
                              <a:lnTo>
                                <a:pt x="31" y="711"/>
                              </a:lnTo>
                              <a:lnTo>
                                <a:pt x="31" y="711"/>
                              </a:lnTo>
                              <a:cubicBezTo>
                                <a:pt x="31" y="711"/>
                                <a:pt x="62" y="711"/>
                                <a:pt x="62" y="743"/>
                              </a:cubicBezTo>
                              <a:lnTo>
                                <a:pt x="62" y="743"/>
                              </a:lnTo>
                              <a:lnTo>
                                <a:pt x="62" y="743"/>
                              </a:lnTo>
                              <a:cubicBezTo>
                                <a:pt x="62" y="773"/>
                                <a:pt x="92" y="773"/>
                                <a:pt x="92" y="804"/>
                              </a:cubicBezTo>
                              <a:lnTo>
                                <a:pt x="92" y="804"/>
                              </a:lnTo>
                              <a:cubicBezTo>
                                <a:pt x="62" y="804"/>
                                <a:pt x="62" y="835"/>
                                <a:pt x="62" y="835"/>
                              </a:cubicBezTo>
                              <a:lnTo>
                                <a:pt x="62" y="835"/>
                              </a:lnTo>
                              <a:cubicBezTo>
                                <a:pt x="92" y="835"/>
                                <a:pt x="92" y="835"/>
                                <a:pt x="92" y="835"/>
                              </a:cubicBezTo>
                              <a:lnTo>
                                <a:pt x="92" y="835"/>
                              </a:lnTo>
                              <a:lnTo>
                                <a:pt x="92" y="867"/>
                              </a:lnTo>
                              <a:cubicBezTo>
                                <a:pt x="124" y="867"/>
                                <a:pt x="124" y="867"/>
                                <a:pt x="124" y="867"/>
                              </a:cubicBezTo>
                              <a:lnTo>
                                <a:pt x="124" y="897"/>
                              </a:lnTo>
                              <a:lnTo>
                                <a:pt x="124" y="897"/>
                              </a:lnTo>
                              <a:cubicBezTo>
                                <a:pt x="124" y="897"/>
                                <a:pt x="124" y="897"/>
                                <a:pt x="155" y="897"/>
                              </a:cubicBezTo>
                              <a:lnTo>
                                <a:pt x="155" y="897"/>
                              </a:lnTo>
                              <a:cubicBezTo>
                                <a:pt x="155" y="897"/>
                                <a:pt x="155" y="897"/>
                                <a:pt x="155" y="928"/>
                              </a:cubicBezTo>
                              <a:lnTo>
                                <a:pt x="186" y="928"/>
                              </a:lnTo>
                              <a:lnTo>
                                <a:pt x="186" y="928"/>
                              </a:lnTo>
                              <a:lnTo>
                                <a:pt x="186" y="928"/>
                              </a:lnTo>
                              <a:lnTo>
                                <a:pt x="186" y="928"/>
                              </a:lnTo>
                              <a:lnTo>
                                <a:pt x="186" y="928"/>
                              </a:lnTo>
                              <a:cubicBezTo>
                                <a:pt x="217" y="959"/>
                                <a:pt x="217" y="959"/>
                                <a:pt x="217" y="959"/>
                              </a:cubicBezTo>
                              <a:cubicBezTo>
                                <a:pt x="217" y="991"/>
                                <a:pt x="248" y="991"/>
                                <a:pt x="248" y="1021"/>
                              </a:cubicBezTo>
                              <a:lnTo>
                                <a:pt x="248" y="1021"/>
                              </a:lnTo>
                              <a:lnTo>
                                <a:pt x="248" y="1021"/>
                              </a:lnTo>
                              <a:lnTo>
                                <a:pt x="248" y="1021"/>
                              </a:lnTo>
                              <a:lnTo>
                                <a:pt x="248" y="1021"/>
                              </a:lnTo>
                              <a:cubicBezTo>
                                <a:pt x="279" y="1021"/>
                                <a:pt x="279" y="1021"/>
                                <a:pt x="279" y="1021"/>
                              </a:cubicBezTo>
                              <a:cubicBezTo>
                                <a:pt x="279" y="1052"/>
                                <a:pt x="279" y="1052"/>
                                <a:pt x="279" y="1052"/>
                              </a:cubicBezTo>
                              <a:lnTo>
                                <a:pt x="279" y="1052"/>
                              </a:lnTo>
                              <a:cubicBezTo>
                                <a:pt x="279" y="1083"/>
                                <a:pt x="279" y="1083"/>
                                <a:pt x="279" y="1083"/>
                              </a:cubicBezTo>
                              <a:lnTo>
                                <a:pt x="279" y="1083"/>
                              </a:lnTo>
                              <a:lnTo>
                                <a:pt x="279" y="1083"/>
                              </a:lnTo>
                              <a:lnTo>
                                <a:pt x="279" y="1083"/>
                              </a:lnTo>
                              <a:lnTo>
                                <a:pt x="279" y="1083"/>
                              </a:lnTo>
                              <a:cubicBezTo>
                                <a:pt x="279" y="1083"/>
                                <a:pt x="279" y="1083"/>
                                <a:pt x="279" y="1114"/>
                              </a:cubicBezTo>
                              <a:cubicBezTo>
                                <a:pt x="310" y="1114"/>
                                <a:pt x="310" y="1114"/>
                                <a:pt x="310" y="1114"/>
                              </a:cubicBezTo>
                              <a:cubicBezTo>
                                <a:pt x="341" y="1114"/>
                                <a:pt x="341" y="1114"/>
                                <a:pt x="341" y="1114"/>
                              </a:cubicBezTo>
                              <a:cubicBezTo>
                                <a:pt x="372" y="1114"/>
                                <a:pt x="372" y="1114"/>
                                <a:pt x="372" y="1114"/>
                              </a:cubicBezTo>
                              <a:cubicBezTo>
                                <a:pt x="403" y="1083"/>
                                <a:pt x="403" y="1083"/>
                                <a:pt x="403" y="1083"/>
                              </a:cubicBezTo>
                              <a:cubicBezTo>
                                <a:pt x="403" y="1114"/>
                                <a:pt x="403" y="1114"/>
                                <a:pt x="403" y="1114"/>
                              </a:cubicBezTo>
                              <a:lnTo>
                                <a:pt x="434" y="1145"/>
                              </a:lnTo>
                              <a:cubicBezTo>
                                <a:pt x="434" y="1145"/>
                                <a:pt x="434" y="1145"/>
                                <a:pt x="465" y="1176"/>
                              </a:cubicBezTo>
                              <a:cubicBezTo>
                                <a:pt x="465" y="1176"/>
                                <a:pt x="465" y="1176"/>
                                <a:pt x="465" y="1145"/>
                              </a:cubicBezTo>
                              <a:lnTo>
                                <a:pt x="465" y="1145"/>
                              </a:lnTo>
                              <a:lnTo>
                                <a:pt x="465" y="1145"/>
                              </a:lnTo>
                              <a:lnTo>
                                <a:pt x="465" y="1145"/>
                              </a:lnTo>
                              <a:cubicBezTo>
                                <a:pt x="496" y="1145"/>
                                <a:pt x="496" y="1145"/>
                                <a:pt x="496" y="1145"/>
                              </a:cubicBezTo>
                              <a:lnTo>
                                <a:pt x="527" y="1145"/>
                              </a:lnTo>
                              <a:lnTo>
                                <a:pt x="558" y="1145"/>
                              </a:lnTo>
                              <a:lnTo>
                                <a:pt x="558" y="1145"/>
                              </a:lnTo>
                              <a:cubicBezTo>
                                <a:pt x="589" y="1145"/>
                                <a:pt x="589" y="1145"/>
                                <a:pt x="589" y="1145"/>
                              </a:cubicBezTo>
                              <a:lnTo>
                                <a:pt x="589" y="1145"/>
                              </a:lnTo>
                              <a:lnTo>
                                <a:pt x="589" y="1145"/>
                              </a:lnTo>
                              <a:lnTo>
                                <a:pt x="589" y="1145"/>
                              </a:lnTo>
                              <a:cubicBezTo>
                                <a:pt x="620" y="1145"/>
                                <a:pt x="620" y="1145"/>
                                <a:pt x="620" y="1145"/>
                              </a:cubicBezTo>
                              <a:lnTo>
                                <a:pt x="620" y="1145"/>
                              </a:lnTo>
                              <a:cubicBezTo>
                                <a:pt x="620" y="1114"/>
                                <a:pt x="620" y="1114"/>
                                <a:pt x="620" y="1114"/>
                              </a:cubicBezTo>
                              <a:lnTo>
                                <a:pt x="620" y="1114"/>
                              </a:lnTo>
                              <a:cubicBezTo>
                                <a:pt x="620" y="1114"/>
                                <a:pt x="620" y="1114"/>
                                <a:pt x="651" y="1083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44" name="Freeform 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756707" y="2744737"/>
                          <a:ext cx="55394" cy="120051"/>
                        </a:xfrm>
                        <a:custGeom>
                          <a:avLst/>
                          <a:gdLst>
                            <a:gd name="T0" fmla="*/ 32 w 157"/>
                            <a:gd name="T1" fmla="*/ 248 h 343"/>
                            <a:gd name="T2" fmla="*/ 32 w 157"/>
                            <a:gd name="T3" fmla="*/ 248 h 343"/>
                            <a:gd name="T4" fmla="*/ 32 w 157"/>
                            <a:gd name="T5" fmla="*/ 248 h 343"/>
                            <a:gd name="T6" fmla="*/ 32 w 157"/>
                            <a:gd name="T7" fmla="*/ 248 h 343"/>
                            <a:gd name="T8" fmla="*/ 32 w 157"/>
                            <a:gd name="T9" fmla="*/ 279 h 343"/>
                            <a:gd name="T10" fmla="*/ 62 w 157"/>
                            <a:gd name="T11" fmla="*/ 279 h 343"/>
                            <a:gd name="T12" fmla="*/ 93 w 157"/>
                            <a:gd name="T13" fmla="*/ 342 h 343"/>
                            <a:gd name="T14" fmla="*/ 93 w 157"/>
                            <a:gd name="T15" fmla="*/ 311 h 343"/>
                            <a:gd name="T16" fmla="*/ 156 w 157"/>
                            <a:gd name="T17" fmla="*/ 279 h 343"/>
                            <a:gd name="T18" fmla="*/ 156 w 157"/>
                            <a:gd name="T19" fmla="*/ 279 h 343"/>
                            <a:gd name="T20" fmla="*/ 156 w 157"/>
                            <a:gd name="T21" fmla="*/ 248 h 343"/>
                            <a:gd name="T22" fmla="*/ 156 w 157"/>
                            <a:gd name="T23" fmla="*/ 218 h 343"/>
                            <a:gd name="T24" fmla="*/ 124 w 157"/>
                            <a:gd name="T25" fmla="*/ 218 h 343"/>
                            <a:gd name="T26" fmla="*/ 124 w 157"/>
                            <a:gd name="T27" fmla="*/ 218 h 343"/>
                            <a:gd name="T28" fmla="*/ 93 w 157"/>
                            <a:gd name="T29" fmla="*/ 187 h 343"/>
                            <a:gd name="T30" fmla="*/ 124 w 157"/>
                            <a:gd name="T31" fmla="*/ 94 h 343"/>
                            <a:gd name="T32" fmla="*/ 156 w 157"/>
                            <a:gd name="T33" fmla="*/ 94 h 343"/>
                            <a:gd name="T34" fmla="*/ 156 w 157"/>
                            <a:gd name="T35" fmla="*/ 94 h 343"/>
                            <a:gd name="T36" fmla="*/ 156 w 157"/>
                            <a:gd name="T37" fmla="*/ 94 h 343"/>
                            <a:gd name="T38" fmla="*/ 124 w 157"/>
                            <a:gd name="T39" fmla="*/ 63 h 343"/>
                            <a:gd name="T40" fmla="*/ 124 w 157"/>
                            <a:gd name="T41" fmla="*/ 63 h 343"/>
                            <a:gd name="T42" fmla="*/ 124 w 157"/>
                            <a:gd name="T43" fmla="*/ 63 h 343"/>
                            <a:gd name="T44" fmla="*/ 124 w 157"/>
                            <a:gd name="T45" fmla="*/ 31 h 343"/>
                            <a:gd name="T46" fmla="*/ 93 w 157"/>
                            <a:gd name="T47" fmla="*/ 0 h 343"/>
                            <a:gd name="T48" fmla="*/ 62 w 157"/>
                            <a:gd name="T49" fmla="*/ 0 h 343"/>
                            <a:gd name="T50" fmla="*/ 32 w 157"/>
                            <a:gd name="T51" fmla="*/ 0 h 343"/>
                            <a:gd name="T52" fmla="*/ 32 w 157"/>
                            <a:gd name="T53" fmla="*/ 31 h 343"/>
                            <a:gd name="T54" fmla="*/ 32 w 157"/>
                            <a:gd name="T55" fmla="*/ 31 h 343"/>
                            <a:gd name="T56" fmla="*/ 32 w 157"/>
                            <a:gd name="T57" fmla="*/ 31 h 343"/>
                            <a:gd name="T58" fmla="*/ 32 w 157"/>
                            <a:gd name="T59" fmla="*/ 63 h 343"/>
                            <a:gd name="T60" fmla="*/ 32 w 157"/>
                            <a:gd name="T61" fmla="*/ 94 h 343"/>
                            <a:gd name="T62" fmla="*/ 32 w 157"/>
                            <a:gd name="T63" fmla="*/ 94 h 343"/>
                            <a:gd name="T64" fmla="*/ 32 w 157"/>
                            <a:gd name="T65" fmla="*/ 94 h 343"/>
                            <a:gd name="T66" fmla="*/ 32 w 157"/>
                            <a:gd name="T67" fmla="*/ 94 h 343"/>
                            <a:gd name="T68" fmla="*/ 32 w 157"/>
                            <a:gd name="T69" fmla="*/ 94 h 343"/>
                            <a:gd name="T70" fmla="*/ 32 w 157"/>
                            <a:gd name="T71" fmla="*/ 94 h 343"/>
                            <a:gd name="T72" fmla="*/ 32 w 157"/>
                            <a:gd name="T73" fmla="*/ 94 h 343"/>
                            <a:gd name="T74" fmla="*/ 0 w 157"/>
                            <a:gd name="T75" fmla="*/ 187 h 343"/>
                            <a:gd name="T76" fmla="*/ 0 w 157"/>
                            <a:gd name="T77" fmla="*/ 187 h 343"/>
                            <a:gd name="T78" fmla="*/ 0 w 157"/>
                            <a:gd name="T79" fmla="*/ 187 h 343"/>
                            <a:gd name="T80" fmla="*/ 0 w 157"/>
                            <a:gd name="T81" fmla="*/ 218 h 343"/>
                            <a:gd name="T82" fmla="*/ 0 w 157"/>
                            <a:gd name="T83" fmla="*/ 218 h 343"/>
                            <a:gd name="T84" fmla="*/ 0 w 157"/>
                            <a:gd name="T85" fmla="*/ 218 h 343"/>
                            <a:gd name="T86" fmla="*/ 32 w 157"/>
                            <a:gd name="T87" fmla="*/ 248 h 34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</a:cxnLst>
                          <a:rect l="0" t="0" r="r" b="b"/>
                          <a:pathLst>
                            <a:path w="157" h="343">
                              <a:moveTo>
                                <a:pt x="32" y="248"/>
                              </a:moveTo>
                              <a:lnTo>
                                <a:pt x="32" y="248"/>
                              </a:lnTo>
                              <a:lnTo>
                                <a:pt x="32" y="248"/>
                              </a:lnTo>
                              <a:lnTo>
                                <a:pt x="32" y="248"/>
                              </a:lnTo>
                              <a:cubicBezTo>
                                <a:pt x="32" y="279"/>
                                <a:pt x="32" y="279"/>
                                <a:pt x="32" y="279"/>
                              </a:cubicBezTo>
                              <a:cubicBezTo>
                                <a:pt x="62" y="279"/>
                                <a:pt x="62" y="279"/>
                                <a:pt x="62" y="279"/>
                              </a:cubicBezTo>
                              <a:cubicBezTo>
                                <a:pt x="93" y="311"/>
                                <a:pt x="93" y="311"/>
                                <a:pt x="93" y="342"/>
                              </a:cubicBezTo>
                              <a:cubicBezTo>
                                <a:pt x="93" y="311"/>
                                <a:pt x="93" y="311"/>
                                <a:pt x="93" y="311"/>
                              </a:cubicBezTo>
                              <a:cubicBezTo>
                                <a:pt x="124" y="311"/>
                                <a:pt x="156" y="279"/>
                                <a:pt x="156" y="279"/>
                              </a:cubicBezTo>
                              <a:lnTo>
                                <a:pt x="156" y="279"/>
                              </a:lnTo>
                              <a:cubicBezTo>
                                <a:pt x="156" y="248"/>
                                <a:pt x="156" y="248"/>
                                <a:pt x="156" y="248"/>
                              </a:cubicBezTo>
                              <a:lnTo>
                                <a:pt x="156" y="218"/>
                              </a:lnTo>
                              <a:lnTo>
                                <a:pt x="124" y="218"/>
                              </a:lnTo>
                              <a:lnTo>
                                <a:pt x="124" y="218"/>
                              </a:lnTo>
                              <a:cubicBezTo>
                                <a:pt x="124" y="218"/>
                                <a:pt x="93" y="218"/>
                                <a:pt x="93" y="187"/>
                              </a:cubicBezTo>
                              <a:cubicBezTo>
                                <a:pt x="93" y="155"/>
                                <a:pt x="93" y="124"/>
                                <a:pt x="124" y="94"/>
                              </a:cubicBezTo>
                              <a:cubicBezTo>
                                <a:pt x="124" y="94"/>
                                <a:pt x="124" y="94"/>
                                <a:pt x="156" y="94"/>
                              </a:cubicBezTo>
                              <a:lnTo>
                                <a:pt x="156" y="94"/>
                              </a:lnTo>
                              <a:lnTo>
                                <a:pt x="156" y="94"/>
                              </a:lnTo>
                              <a:cubicBezTo>
                                <a:pt x="124" y="94"/>
                                <a:pt x="124" y="63"/>
                                <a:pt x="124" y="63"/>
                              </a:cubicBezTo>
                              <a:lnTo>
                                <a:pt x="124" y="63"/>
                              </a:lnTo>
                              <a:lnTo>
                                <a:pt x="124" y="63"/>
                              </a:lnTo>
                              <a:cubicBezTo>
                                <a:pt x="124" y="31"/>
                                <a:pt x="124" y="31"/>
                                <a:pt x="124" y="31"/>
                              </a:cubicBezTo>
                              <a:cubicBezTo>
                                <a:pt x="124" y="0"/>
                                <a:pt x="93" y="0"/>
                                <a:pt x="93" y="0"/>
                              </a:cubicBezTo>
                              <a:lnTo>
                                <a:pt x="62" y="0"/>
                              </a:lnTo>
                              <a:lnTo>
                                <a:pt x="32" y="0"/>
                              </a:lnTo>
                              <a:lnTo>
                                <a:pt x="32" y="31"/>
                              </a:lnTo>
                              <a:lnTo>
                                <a:pt x="32" y="31"/>
                              </a:lnTo>
                              <a:lnTo>
                                <a:pt x="32" y="31"/>
                              </a:lnTo>
                              <a:lnTo>
                                <a:pt x="32" y="63"/>
                              </a:lnTo>
                              <a:cubicBezTo>
                                <a:pt x="32" y="63"/>
                                <a:pt x="32" y="63"/>
                                <a:pt x="32" y="94"/>
                              </a:cubicBezTo>
                              <a:lnTo>
                                <a:pt x="32" y="94"/>
                              </a:lnTo>
                              <a:lnTo>
                                <a:pt x="32" y="94"/>
                              </a:lnTo>
                              <a:lnTo>
                                <a:pt x="32" y="94"/>
                              </a:lnTo>
                              <a:lnTo>
                                <a:pt x="32" y="94"/>
                              </a:lnTo>
                              <a:lnTo>
                                <a:pt x="32" y="94"/>
                              </a:lnTo>
                              <a:lnTo>
                                <a:pt x="32" y="94"/>
                              </a:lnTo>
                              <a:cubicBezTo>
                                <a:pt x="32" y="124"/>
                                <a:pt x="0" y="155"/>
                                <a:pt x="0" y="187"/>
                              </a:cubicBezTo>
                              <a:lnTo>
                                <a:pt x="0" y="187"/>
                              </a:lnTo>
                              <a:lnTo>
                                <a:pt x="0" y="187"/>
                              </a:lnTo>
                              <a:cubicBezTo>
                                <a:pt x="0" y="187"/>
                                <a:pt x="0" y="187"/>
                                <a:pt x="0" y="218"/>
                              </a:cubicBezTo>
                              <a:lnTo>
                                <a:pt x="0" y="218"/>
                              </a:lnTo>
                              <a:lnTo>
                                <a:pt x="0" y="218"/>
                              </a:lnTo>
                              <a:cubicBezTo>
                                <a:pt x="0" y="218"/>
                                <a:pt x="32" y="218"/>
                                <a:pt x="32" y="248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45" name="Freeform 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709168" y="4022199"/>
                          <a:ext cx="1539" cy="1539"/>
                        </a:xfrm>
                        <a:custGeom>
                          <a:avLst/>
                          <a:gdLst>
                            <a:gd name="T0" fmla="*/ 0 w 1"/>
                            <a:gd name="T1" fmla="*/ 0 h 1"/>
                            <a:gd name="T2" fmla="*/ 0 w 1"/>
                            <a:gd name="T3" fmla="*/ 0 h 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</a:cxnLst>
                          <a:rect l="0" t="0" r="r" b="b"/>
                          <a:pathLst>
                            <a:path w="1" h="1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46" name="Freeform 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709168" y="4022199"/>
                          <a:ext cx="1539" cy="1539"/>
                        </a:xfrm>
                        <a:custGeom>
                          <a:avLst/>
                          <a:gdLst>
                            <a:gd name="T0" fmla="*/ 0 w 1"/>
                            <a:gd name="T1" fmla="*/ 0 h 1"/>
                            <a:gd name="T2" fmla="*/ 0 w 1"/>
                            <a:gd name="T3" fmla="*/ 0 h 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</a:cxnLst>
                          <a:rect l="0" t="0" r="r" b="b"/>
                          <a:pathLst>
                            <a:path w="1" h="1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47" name="Freeform 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45052" y="2959601"/>
                          <a:ext cx="130790" cy="150833"/>
                        </a:xfrm>
                        <a:custGeom>
                          <a:avLst/>
                          <a:gdLst>
                            <a:gd name="T0" fmla="*/ 217 w 373"/>
                            <a:gd name="T1" fmla="*/ 0 h 434"/>
                            <a:gd name="T2" fmla="*/ 217 w 373"/>
                            <a:gd name="T3" fmla="*/ 0 h 434"/>
                            <a:gd name="T4" fmla="*/ 217 w 373"/>
                            <a:gd name="T5" fmla="*/ 30 h 434"/>
                            <a:gd name="T6" fmla="*/ 217 w 373"/>
                            <a:gd name="T7" fmla="*/ 30 h 434"/>
                            <a:gd name="T8" fmla="*/ 217 w 373"/>
                            <a:gd name="T9" fmla="*/ 30 h 434"/>
                            <a:gd name="T10" fmla="*/ 186 w 373"/>
                            <a:gd name="T11" fmla="*/ 30 h 434"/>
                            <a:gd name="T12" fmla="*/ 186 w 373"/>
                            <a:gd name="T13" fmla="*/ 61 h 434"/>
                            <a:gd name="T14" fmla="*/ 186 w 373"/>
                            <a:gd name="T15" fmla="*/ 92 h 434"/>
                            <a:gd name="T16" fmla="*/ 186 w 373"/>
                            <a:gd name="T17" fmla="*/ 92 h 434"/>
                            <a:gd name="T18" fmla="*/ 186 w 373"/>
                            <a:gd name="T19" fmla="*/ 92 h 434"/>
                            <a:gd name="T20" fmla="*/ 217 w 373"/>
                            <a:gd name="T21" fmla="*/ 92 h 434"/>
                            <a:gd name="T22" fmla="*/ 154 w 373"/>
                            <a:gd name="T23" fmla="*/ 278 h 434"/>
                            <a:gd name="T24" fmla="*/ 154 w 373"/>
                            <a:gd name="T25" fmla="*/ 309 h 434"/>
                            <a:gd name="T26" fmla="*/ 124 w 373"/>
                            <a:gd name="T27" fmla="*/ 309 h 434"/>
                            <a:gd name="T28" fmla="*/ 62 w 373"/>
                            <a:gd name="T29" fmla="*/ 309 h 434"/>
                            <a:gd name="T30" fmla="*/ 30 w 373"/>
                            <a:gd name="T31" fmla="*/ 340 h 434"/>
                            <a:gd name="T32" fmla="*/ 0 w 373"/>
                            <a:gd name="T33" fmla="*/ 372 h 434"/>
                            <a:gd name="T34" fmla="*/ 0 w 373"/>
                            <a:gd name="T35" fmla="*/ 372 h 434"/>
                            <a:gd name="T36" fmla="*/ 0 w 373"/>
                            <a:gd name="T37" fmla="*/ 372 h 434"/>
                            <a:gd name="T38" fmla="*/ 0 w 373"/>
                            <a:gd name="T39" fmla="*/ 372 h 434"/>
                            <a:gd name="T40" fmla="*/ 30 w 373"/>
                            <a:gd name="T41" fmla="*/ 433 h 434"/>
                            <a:gd name="T42" fmla="*/ 30 w 373"/>
                            <a:gd name="T43" fmla="*/ 433 h 434"/>
                            <a:gd name="T44" fmla="*/ 30 w 373"/>
                            <a:gd name="T45" fmla="*/ 433 h 434"/>
                            <a:gd name="T46" fmla="*/ 30 w 373"/>
                            <a:gd name="T47" fmla="*/ 433 h 434"/>
                            <a:gd name="T48" fmla="*/ 30 w 373"/>
                            <a:gd name="T49" fmla="*/ 433 h 434"/>
                            <a:gd name="T50" fmla="*/ 124 w 373"/>
                            <a:gd name="T51" fmla="*/ 433 h 434"/>
                            <a:gd name="T52" fmla="*/ 124 w 373"/>
                            <a:gd name="T53" fmla="*/ 433 h 434"/>
                            <a:gd name="T54" fmla="*/ 124 w 373"/>
                            <a:gd name="T55" fmla="*/ 433 h 434"/>
                            <a:gd name="T56" fmla="*/ 124 w 373"/>
                            <a:gd name="T57" fmla="*/ 433 h 434"/>
                            <a:gd name="T58" fmla="*/ 124 w 373"/>
                            <a:gd name="T59" fmla="*/ 433 h 434"/>
                            <a:gd name="T60" fmla="*/ 186 w 373"/>
                            <a:gd name="T61" fmla="*/ 372 h 434"/>
                            <a:gd name="T62" fmla="*/ 217 w 373"/>
                            <a:gd name="T63" fmla="*/ 372 h 434"/>
                            <a:gd name="T64" fmla="*/ 217 w 373"/>
                            <a:gd name="T65" fmla="*/ 372 h 434"/>
                            <a:gd name="T66" fmla="*/ 217 w 373"/>
                            <a:gd name="T67" fmla="*/ 372 h 434"/>
                            <a:gd name="T68" fmla="*/ 248 w 373"/>
                            <a:gd name="T69" fmla="*/ 309 h 434"/>
                            <a:gd name="T70" fmla="*/ 248 w 373"/>
                            <a:gd name="T71" fmla="*/ 309 h 434"/>
                            <a:gd name="T72" fmla="*/ 278 w 373"/>
                            <a:gd name="T73" fmla="*/ 309 h 434"/>
                            <a:gd name="T74" fmla="*/ 278 w 373"/>
                            <a:gd name="T75" fmla="*/ 309 h 434"/>
                            <a:gd name="T76" fmla="*/ 278 w 373"/>
                            <a:gd name="T77" fmla="*/ 248 h 434"/>
                            <a:gd name="T78" fmla="*/ 310 w 373"/>
                            <a:gd name="T79" fmla="*/ 216 h 434"/>
                            <a:gd name="T80" fmla="*/ 341 w 373"/>
                            <a:gd name="T81" fmla="*/ 216 h 434"/>
                            <a:gd name="T82" fmla="*/ 341 w 373"/>
                            <a:gd name="T83" fmla="*/ 185 h 434"/>
                            <a:gd name="T84" fmla="*/ 372 w 373"/>
                            <a:gd name="T85" fmla="*/ 124 h 434"/>
                            <a:gd name="T86" fmla="*/ 372 w 373"/>
                            <a:gd name="T87" fmla="*/ 124 h 434"/>
                            <a:gd name="T88" fmla="*/ 372 w 373"/>
                            <a:gd name="T89" fmla="*/ 92 h 434"/>
                            <a:gd name="T90" fmla="*/ 341 w 373"/>
                            <a:gd name="T91" fmla="*/ 61 h 434"/>
                            <a:gd name="T92" fmla="*/ 310 w 373"/>
                            <a:gd name="T93" fmla="*/ 61 h 434"/>
                            <a:gd name="T94" fmla="*/ 310 w 373"/>
                            <a:gd name="T95" fmla="*/ 61 h 434"/>
                            <a:gd name="T96" fmla="*/ 248 w 373"/>
                            <a:gd name="T97" fmla="*/ 30 h 434"/>
                            <a:gd name="T98" fmla="*/ 217 w 373"/>
                            <a:gd name="T99" fmla="*/ 30 h 434"/>
                            <a:gd name="T100" fmla="*/ 217 w 373"/>
                            <a:gd name="T101" fmla="*/ 0 h 43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</a:cxnLst>
                          <a:rect l="0" t="0" r="r" b="b"/>
                          <a:pathLst>
                            <a:path w="373" h="434">
                              <a:moveTo>
                                <a:pt x="217" y="0"/>
                              </a:moveTo>
                              <a:lnTo>
                                <a:pt x="217" y="0"/>
                              </a:lnTo>
                              <a:cubicBezTo>
                                <a:pt x="217" y="0"/>
                                <a:pt x="217" y="0"/>
                                <a:pt x="217" y="30"/>
                              </a:cubicBezTo>
                              <a:lnTo>
                                <a:pt x="217" y="30"/>
                              </a:lnTo>
                              <a:lnTo>
                                <a:pt x="217" y="30"/>
                              </a:lnTo>
                              <a:cubicBezTo>
                                <a:pt x="186" y="30"/>
                                <a:pt x="186" y="30"/>
                                <a:pt x="186" y="30"/>
                              </a:cubicBezTo>
                              <a:lnTo>
                                <a:pt x="186" y="61"/>
                              </a:lnTo>
                              <a:cubicBezTo>
                                <a:pt x="186" y="61"/>
                                <a:pt x="186" y="61"/>
                                <a:pt x="186" y="92"/>
                              </a:cubicBezTo>
                              <a:lnTo>
                                <a:pt x="186" y="92"/>
                              </a:lnTo>
                              <a:lnTo>
                                <a:pt x="186" y="92"/>
                              </a:lnTo>
                              <a:cubicBezTo>
                                <a:pt x="217" y="92"/>
                                <a:pt x="217" y="92"/>
                                <a:pt x="217" y="92"/>
                              </a:cubicBezTo>
                              <a:cubicBezTo>
                                <a:pt x="154" y="278"/>
                                <a:pt x="154" y="278"/>
                                <a:pt x="154" y="278"/>
                              </a:cubicBezTo>
                              <a:cubicBezTo>
                                <a:pt x="154" y="309"/>
                                <a:pt x="154" y="309"/>
                                <a:pt x="154" y="309"/>
                              </a:cubicBezTo>
                              <a:lnTo>
                                <a:pt x="124" y="309"/>
                              </a:lnTo>
                              <a:cubicBezTo>
                                <a:pt x="93" y="309"/>
                                <a:pt x="93" y="309"/>
                                <a:pt x="62" y="309"/>
                              </a:cubicBezTo>
                              <a:cubicBezTo>
                                <a:pt x="62" y="309"/>
                                <a:pt x="62" y="340"/>
                                <a:pt x="30" y="340"/>
                              </a:cubicBezTo>
                              <a:cubicBezTo>
                                <a:pt x="0" y="340"/>
                                <a:pt x="0" y="340"/>
                                <a:pt x="0" y="372"/>
                              </a:cubicBezTo>
                              <a:lnTo>
                                <a:pt x="0" y="372"/>
                              </a:lnTo>
                              <a:lnTo>
                                <a:pt x="0" y="372"/>
                              </a:lnTo>
                              <a:lnTo>
                                <a:pt x="0" y="372"/>
                              </a:lnTo>
                              <a:cubicBezTo>
                                <a:pt x="30" y="402"/>
                                <a:pt x="30" y="402"/>
                                <a:pt x="30" y="433"/>
                              </a:cubicBezTo>
                              <a:lnTo>
                                <a:pt x="30" y="433"/>
                              </a:lnTo>
                              <a:lnTo>
                                <a:pt x="30" y="433"/>
                              </a:lnTo>
                              <a:lnTo>
                                <a:pt x="30" y="433"/>
                              </a:lnTo>
                              <a:lnTo>
                                <a:pt x="30" y="433"/>
                              </a:lnTo>
                              <a:cubicBezTo>
                                <a:pt x="62" y="433"/>
                                <a:pt x="93" y="433"/>
                                <a:pt x="124" y="433"/>
                              </a:cubicBezTo>
                              <a:lnTo>
                                <a:pt x="124" y="433"/>
                              </a:lnTo>
                              <a:lnTo>
                                <a:pt x="124" y="433"/>
                              </a:lnTo>
                              <a:lnTo>
                                <a:pt x="124" y="433"/>
                              </a:lnTo>
                              <a:lnTo>
                                <a:pt x="124" y="433"/>
                              </a:lnTo>
                              <a:cubicBezTo>
                                <a:pt x="154" y="372"/>
                                <a:pt x="186" y="372"/>
                                <a:pt x="186" y="372"/>
                              </a:cubicBezTo>
                              <a:lnTo>
                                <a:pt x="217" y="372"/>
                              </a:lnTo>
                              <a:lnTo>
                                <a:pt x="217" y="372"/>
                              </a:lnTo>
                              <a:lnTo>
                                <a:pt x="217" y="372"/>
                              </a:lnTo>
                              <a:cubicBezTo>
                                <a:pt x="217" y="340"/>
                                <a:pt x="217" y="340"/>
                                <a:pt x="248" y="309"/>
                              </a:cubicBezTo>
                              <a:lnTo>
                                <a:pt x="248" y="309"/>
                              </a:lnTo>
                              <a:cubicBezTo>
                                <a:pt x="278" y="309"/>
                                <a:pt x="278" y="309"/>
                                <a:pt x="278" y="309"/>
                              </a:cubicBezTo>
                              <a:lnTo>
                                <a:pt x="278" y="309"/>
                              </a:lnTo>
                              <a:cubicBezTo>
                                <a:pt x="278" y="309"/>
                                <a:pt x="278" y="278"/>
                                <a:pt x="278" y="248"/>
                              </a:cubicBezTo>
                              <a:cubicBezTo>
                                <a:pt x="310" y="248"/>
                                <a:pt x="310" y="216"/>
                                <a:pt x="310" y="216"/>
                              </a:cubicBezTo>
                              <a:cubicBezTo>
                                <a:pt x="310" y="216"/>
                                <a:pt x="310" y="216"/>
                                <a:pt x="341" y="216"/>
                              </a:cubicBezTo>
                              <a:cubicBezTo>
                                <a:pt x="341" y="185"/>
                                <a:pt x="341" y="185"/>
                                <a:pt x="341" y="185"/>
                              </a:cubicBezTo>
                              <a:cubicBezTo>
                                <a:pt x="372" y="154"/>
                                <a:pt x="372" y="124"/>
                                <a:pt x="372" y="124"/>
                              </a:cubicBezTo>
                              <a:lnTo>
                                <a:pt x="372" y="124"/>
                              </a:lnTo>
                              <a:cubicBezTo>
                                <a:pt x="372" y="92"/>
                                <a:pt x="372" y="92"/>
                                <a:pt x="372" y="92"/>
                              </a:cubicBezTo>
                              <a:cubicBezTo>
                                <a:pt x="341" y="61"/>
                                <a:pt x="341" y="61"/>
                                <a:pt x="341" y="61"/>
                              </a:cubicBezTo>
                              <a:cubicBezTo>
                                <a:pt x="310" y="61"/>
                                <a:pt x="310" y="61"/>
                                <a:pt x="310" y="61"/>
                              </a:cubicBezTo>
                              <a:lnTo>
                                <a:pt x="310" y="61"/>
                              </a:lnTo>
                              <a:cubicBezTo>
                                <a:pt x="278" y="61"/>
                                <a:pt x="248" y="30"/>
                                <a:pt x="248" y="30"/>
                              </a:cubicBezTo>
                              <a:lnTo>
                                <a:pt x="217" y="30"/>
                              </a:lnTo>
                              <a:cubicBezTo>
                                <a:pt x="217" y="30"/>
                                <a:pt x="217" y="30"/>
                                <a:pt x="217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48" name="Freeform 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95271" y="3308052"/>
                          <a:ext cx="195417" cy="281657"/>
                        </a:xfrm>
                        <a:custGeom>
                          <a:avLst/>
                          <a:gdLst>
                            <a:gd name="T0" fmla="*/ 124 w 559"/>
                            <a:gd name="T1" fmla="*/ 93 h 807"/>
                            <a:gd name="T2" fmla="*/ 154 w 559"/>
                            <a:gd name="T3" fmla="*/ 155 h 807"/>
                            <a:gd name="T4" fmla="*/ 217 w 559"/>
                            <a:gd name="T5" fmla="*/ 155 h 807"/>
                            <a:gd name="T6" fmla="*/ 310 w 559"/>
                            <a:gd name="T7" fmla="*/ 217 h 807"/>
                            <a:gd name="T8" fmla="*/ 341 w 559"/>
                            <a:gd name="T9" fmla="*/ 217 h 807"/>
                            <a:gd name="T10" fmla="*/ 372 w 559"/>
                            <a:gd name="T11" fmla="*/ 217 h 807"/>
                            <a:gd name="T12" fmla="*/ 402 w 559"/>
                            <a:gd name="T13" fmla="*/ 217 h 807"/>
                            <a:gd name="T14" fmla="*/ 402 w 559"/>
                            <a:gd name="T15" fmla="*/ 248 h 807"/>
                            <a:gd name="T16" fmla="*/ 372 w 559"/>
                            <a:gd name="T17" fmla="*/ 279 h 807"/>
                            <a:gd name="T18" fmla="*/ 341 w 559"/>
                            <a:gd name="T19" fmla="*/ 279 h 807"/>
                            <a:gd name="T20" fmla="*/ 217 w 559"/>
                            <a:gd name="T21" fmla="*/ 465 h 807"/>
                            <a:gd name="T22" fmla="*/ 154 w 559"/>
                            <a:gd name="T23" fmla="*/ 465 h 807"/>
                            <a:gd name="T24" fmla="*/ 124 w 559"/>
                            <a:gd name="T25" fmla="*/ 465 h 807"/>
                            <a:gd name="T26" fmla="*/ 62 w 559"/>
                            <a:gd name="T27" fmla="*/ 496 h 807"/>
                            <a:gd name="T28" fmla="*/ 30 w 559"/>
                            <a:gd name="T29" fmla="*/ 558 h 807"/>
                            <a:gd name="T30" fmla="*/ 30 w 559"/>
                            <a:gd name="T31" fmla="*/ 589 h 807"/>
                            <a:gd name="T32" fmla="*/ 0 w 559"/>
                            <a:gd name="T33" fmla="*/ 620 h 807"/>
                            <a:gd name="T34" fmla="*/ 0 w 559"/>
                            <a:gd name="T35" fmla="*/ 775 h 807"/>
                            <a:gd name="T36" fmla="*/ 30 w 559"/>
                            <a:gd name="T37" fmla="*/ 775 h 807"/>
                            <a:gd name="T38" fmla="*/ 62 w 559"/>
                            <a:gd name="T39" fmla="*/ 744 h 807"/>
                            <a:gd name="T40" fmla="*/ 278 w 559"/>
                            <a:gd name="T41" fmla="*/ 558 h 807"/>
                            <a:gd name="T42" fmla="*/ 372 w 559"/>
                            <a:gd name="T43" fmla="*/ 434 h 807"/>
                            <a:gd name="T44" fmla="*/ 465 w 559"/>
                            <a:gd name="T45" fmla="*/ 248 h 807"/>
                            <a:gd name="T46" fmla="*/ 526 w 559"/>
                            <a:gd name="T47" fmla="*/ 124 h 807"/>
                            <a:gd name="T48" fmla="*/ 526 w 559"/>
                            <a:gd name="T49" fmla="*/ 0 h 807"/>
                            <a:gd name="T50" fmla="*/ 496 w 559"/>
                            <a:gd name="T51" fmla="*/ 31 h 807"/>
                            <a:gd name="T52" fmla="*/ 434 w 559"/>
                            <a:gd name="T53" fmla="*/ 31 h 807"/>
                            <a:gd name="T54" fmla="*/ 434 w 559"/>
                            <a:gd name="T55" fmla="*/ 31 h 807"/>
                            <a:gd name="T56" fmla="*/ 402 w 559"/>
                            <a:gd name="T57" fmla="*/ 63 h 807"/>
                            <a:gd name="T58" fmla="*/ 341 w 559"/>
                            <a:gd name="T59" fmla="*/ 63 h 807"/>
                            <a:gd name="T60" fmla="*/ 310 w 559"/>
                            <a:gd name="T61" fmla="*/ 93 h 807"/>
                            <a:gd name="T62" fmla="*/ 248 w 559"/>
                            <a:gd name="T63" fmla="*/ 93 h 807"/>
                            <a:gd name="T64" fmla="*/ 248 w 559"/>
                            <a:gd name="T65" fmla="*/ 93 h 807"/>
                            <a:gd name="T66" fmla="*/ 124 w 559"/>
                            <a:gd name="T67" fmla="*/ 63 h 807"/>
                            <a:gd name="T68" fmla="*/ 124 w 559"/>
                            <a:gd name="T69" fmla="*/ 63 h 80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</a:cxnLst>
                          <a:rect l="0" t="0" r="r" b="b"/>
                          <a:pathLst>
                            <a:path w="559" h="807">
                              <a:moveTo>
                                <a:pt x="124" y="93"/>
                              </a:moveTo>
                              <a:lnTo>
                                <a:pt x="124" y="93"/>
                              </a:lnTo>
                              <a:cubicBezTo>
                                <a:pt x="124" y="124"/>
                                <a:pt x="154" y="124"/>
                                <a:pt x="154" y="155"/>
                              </a:cubicBezTo>
                              <a:lnTo>
                                <a:pt x="154" y="155"/>
                              </a:lnTo>
                              <a:lnTo>
                                <a:pt x="186" y="155"/>
                              </a:lnTo>
                              <a:lnTo>
                                <a:pt x="217" y="155"/>
                              </a:lnTo>
                              <a:cubicBezTo>
                                <a:pt x="248" y="155"/>
                                <a:pt x="278" y="187"/>
                                <a:pt x="278" y="187"/>
                              </a:cubicBezTo>
                              <a:cubicBezTo>
                                <a:pt x="310" y="187"/>
                                <a:pt x="310" y="217"/>
                                <a:pt x="310" y="217"/>
                              </a:cubicBezTo>
                              <a:lnTo>
                                <a:pt x="310" y="217"/>
                              </a:lnTo>
                              <a:cubicBezTo>
                                <a:pt x="341" y="217"/>
                                <a:pt x="341" y="217"/>
                                <a:pt x="341" y="217"/>
                              </a:cubicBezTo>
                              <a:cubicBezTo>
                                <a:pt x="341" y="217"/>
                                <a:pt x="341" y="217"/>
                                <a:pt x="372" y="217"/>
                              </a:cubicBezTo>
                              <a:lnTo>
                                <a:pt x="372" y="217"/>
                              </a:lnTo>
                              <a:lnTo>
                                <a:pt x="402" y="217"/>
                              </a:lnTo>
                              <a:lnTo>
                                <a:pt x="402" y="217"/>
                              </a:lnTo>
                              <a:lnTo>
                                <a:pt x="402" y="248"/>
                              </a:lnTo>
                              <a:lnTo>
                                <a:pt x="402" y="248"/>
                              </a:lnTo>
                              <a:cubicBezTo>
                                <a:pt x="402" y="248"/>
                                <a:pt x="402" y="248"/>
                                <a:pt x="372" y="279"/>
                              </a:cubicBezTo>
                              <a:lnTo>
                                <a:pt x="372" y="279"/>
                              </a:lnTo>
                              <a:lnTo>
                                <a:pt x="372" y="279"/>
                              </a:lnTo>
                              <a:cubicBezTo>
                                <a:pt x="372" y="279"/>
                                <a:pt x="372" y="279"/>
                                <a:pt x="341" y="279"/>
                              </a:cubicBezTo>
                              <a:cubicBezTo>
                                <a:pt x="217" y="465"/>
                                <a:pt x="217" y="465"/>
                                <a:pt x="217" y="465"/>
                              </a:cubicBezTo>
                              <a:lnTo>
                                <a:pt x="217" y="465"/>
                              </a:lnTo>
                              <a:lnTo>
                                <a:pt x="154" y="465"/>
                              </a:lnTo>
                              <a:lnTo>
                                <a:pt x="154" y="465"/>
                              </a:lnTo>
                              <a:lnTo>
                                <a:pt x="124" y="465"/>
                              </a:lnTo>
                              <a:lnTo>
                                <a:pt x="124" y="465"/>
                              </a:lnTo>
                              <a:cubicBezTo>
                                <a:pt x="124" y="496"/>
                                <a:pt x="124" y="496"/>
                                <a:pt x="93" y="496"/>
                              </a:cubicBezTo>
                              <a:cubicBezTo>
                                <a:pt x="93" y="496"/>
                                <a:pt x="93" y="496"/>
                                <a:pt x="62" y="496"/>
                              </a:cubicBezTo>
                              <a:lnTo>
                                <a:pt x="62" y="496"/>
                              </a:lnTo>
                              <a:cubicBezTo>
                                <a:pt x="30" y="558"/>
                                <a:pt x="30" y="558"/>
                                <a:pt x="30" y="558"/>
                              </a:cubicBezTo>
                              <a:lnTo>
                                <a:pt x="30" y="558"/>
                              </a:lnTo>
                              <a:cubicBezTo>
                                <a:pt x="30" y="558"/>
                                <a:pt x="30" y="558"/>
                                <a:pt x="30" y="589"/>
                              </a:cubicBezTo>
                              <a:cubicBezTo>
                                <a:pt x="0" y="589"/>
                                <a:pt x="0" y="589"/>
                                <a:pt x="0" y="589"/>
                              </a:cubicBezTo>
                              <a:cubicBezTo>
                                <a:pt x="0" y="589"/>
                                <a:pt x="0" y="589"/>
                                <a:pt x="0" y="620"/>
                              </a:cubicBezTo>
                              <a:cubicBezTo>
                                <a:pt x="0" y="651"/>
                                <a:pt x="0" y="682"/>
                                <a:pt x="0" y="744"/>
                              </a:cubicBezTo>
                              <a:lnTo>
                                <a:pt x="0" y="775"/>
                              </a:lnTo>
                              <a:cubicBezTo>
                                <a:pt x="30" y="806"/>
                                <a:pt x="30" y="806"/>
                                <a:pt x="30" y="806"/>
                              </a:cubicBezTo>
                              <a:lnTo>
                                <a:pt x="30" y="775"/>
                              </a:lnTo>
                              <a:cubicBezTo>
                                <a:pt x="62" y="775"/>
                                <a:pt x="62" y="775"/>
                                <a:pt x="62" y="744"/>
                              </a:cubicBezTo>
                              <a:lnTo>
                                <a:pt x="62" y="744"/>
                              </a:lnTo>
                              <a:cubicBezTo>
                                <a:pt x="93" y="713"/>
                                <a:pt x="154" y="651"/>
                                <a:pt x="154" y="620"/>
                              </a:cubicBezTo>
                              <a:cubicBezTo>
                                <a:pt x="186" y="620"/>
                                <a:pt x="248" y="558"/>
                                <a:pt x="278" y="558"/>
                              </a:cubicBezTo>
                              <a:cubicBezTo>
                                <a:pt x="278" y="558"/>
                                <a:pt x="310" y="527"/>
                                <a:pt x="310" y="496"/>
                              </a:cubicBezTo>
                              <a:cubicBezTo>
                                <a:pt x="341" y="465"/>
                                <a:pt x="341" y="434"/>
                                <a:pt x="372" y="434"/>
                              </a:cubicBezTo>
                              <a:cubicBezTo>
                                <a:pt x="372" y="434"/>
                                <a:pt x="372" y="403"/>
                                <a:pt x="402" y="403"/>
                              </a:cubicBezTo>
                              <a:cubicBezTo>
                                <a:pt x="402" y="372"/>
                                <a:pt x="434" y="311"/>
                                <a:pt x="465" y="248"/>
                              </a:cubicBezTo>
                              <a:cubicBezTo>
                                <a:pt x="526" y="155"/>
                                <a:pt x="526" y="124"/>
                                <a:pt x="526" y="124"/>
                              </a:cubicBezTo>
                              <a:lnTo>
                                <a:pt x="526" y="124"/>
                              </a:lnTo>
                              <a:cubicBezTo>
                                <a:pt x="526" y="63"/>
                                <a:pt x="526" y="63"/>
                                <a:pt x="558" y="63"/>
                              </a:cubicBezTo>
                              <a:cubicBezTo>
                                <a:pt x="558" y="31"/>
                                <a:pt x="526" y="0"/>
                                <a:pt x="526" y="0"/>
                              </a:cubicBezTo>
                              <a:lnTo>
                                <a:pt x="526" y="0"/>
                              </a:lnTo>
                              <a:cubicBezTo>
                                <a:pt x="526" y="0"/>
                                <a:pt x="526" y="0"/>
                                <a:pt x="496" y="31"/>
                              </a:cubicBezTo>
                              <a:lnTo>
                                <a:pt x="496" y="31"/>
                              </a:lnTo>
                              <a:cubicBezTo>
                                <a:pt x="465" y="31"/>
                                <a:pt x="434" y="31"/>
                                <a:pt x="434" y="31"/>
                              </a:cubicBezTo>
                              <a:lnTo>
                                <a:pt x="434" y="31"/>
                              </a:lnTo>
                              <a:lnTo>
                                <a:pt x="434" y="31"/>
                              </a:lnTo>
                              <a:cubicBezTo>
                                <a:pt x="402" y="63"/>
                                <a:pt x="402" y="63"/>
                                <a:pt x="402" y="63"/>
                              </a:cubicBezTo>
                              <a:lnTo>
                                <a:pt x="402" y="63"/>
                              </a:lnTo>
                              <a:cubicBezTo>
                                <a:pt x="372" y="63"/>
                                <a:pt x="372" y="63"/>
                                <a:pt x="341" y="63"/>
                              </a:cubicBezTo>
                              <a:lnTo>
                                <a:pt x="341" y="63"/>
                              </a:lnTo>
                              <a:lnTo>
                                <a:pt x="310" y="63"/>
                              </a:lnTo>
                              <a:cubicBezTo>
                                <a:pt x="310" y="93"/>
                                <a:pt x="310" y="93"/>
                                <a:pt x="310" y="93"/>
                              </a:cubicBezTo>
                              <a:cubicBezTo>
                                <a:pt x="278" y="93"/>
                                <a:pt x="278" y="93"/>
                                <a:pt x="278" y="93"/>
                              </a:cubicBezTo>
                              <a:lnTo>
                                <a:pt x="248" y="93"/>
                              </a:lnTo>
                              <a:lnTo>
                                <a:pt x="248" y="93"/>
                              </a:lnTo>
                              <a:lnTo>
                                <a:pt x="248" y="93"/>
                              </a:lnTo>
                              <a:cubicBezTo>
                                <a:pt x="217" y="93"/>
                                <a:pt x="217" y="93"/>
                                <a:pt x="186" y="93"/>
                              </a:cubicBezTo>
                              <a:cubicBezTo>
                                <a:pt x="154" y="93"/>
                                <a:pt x="154" y="93"/>
                                <a:pt x="124" y="63"/>
                              </a:cubicBezTo>
                              <a:lnTo>
                                <a:pt x="124" y="63"/>
                              </a:lnTo>
                              <a:lnTo>
                                <a:pt x="124" y="63"/>
                              </a:lnTo>
                              <a:lnTo>
                                <a:pt x="124" y="93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49" name="Freeform 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372178" y="3062923"/>
                          <a:ext cx="173875" cy="118511"/>
                        </a:xfrm>
                        <a:custGeom>
                          <a:avLst/>
                          <a:gdLst>
                            <a:gd name="T0" fmla="*/ 496 w 497"/>
                            <a:gd name="T1" fmla="*/ 61 h 340"/>
                            <a:gd name="T2" fmla="*/ 496 w 497"/>
                            <a:gd name="T3" fmla="*/ 61 h 340"/>
                            <a:gd name="T4" fmla="*/ 465 w 497"/>
                            <a:gd name="T5" fmla="*/ 30 h 340"/>
                            <a:gd name="T6" fmla="*/ 465 w 497"/>
                            <a:gd name="T7" fmla="*/ 0 h 340"/>
                            <a:gd name="T8" fmla="*/ 402 w 497"/>
                            <a:gd name="T9" fmla="*/ 0 h 340"/>
                            <a:gd name="T10" fmla="*/ 341 w 497"/>
                            <a:gd name="T11" fmla="*/ 30 h 340"/>
                            <a:gd name="T12" fmla="*/ 341 w 497"/>
                            <a:gd name="T13" fmla="*/ 30 h 340"/>
                            <a:gd name="T14" fmla="*/ 310 w 497"/>
                            <a:gd name="T15" fmla="*/ 30 h 340"/>
                            <a:gd name="T16" fmla="*/ 248 w 497"/>
                            <a:gd name="T17" fmla="*/ 92 h 340"/>
                            <a:gd name="T18" fmla="*/ 217 w 497"/>
                            <a:gd name="T19" fmla="*/ 124 h 340"/>
                            <a:gd name="T20" fmla="*/ 186 w 497"/>
                            <a:gd name="T21" fmla="*/ 154 h 340"/>
                            <a:gd name="T22" fmla="*/ 186 w 497"/>
                            <a:gd name="T23" fmla="*/ 154 h 340"/>
                            <a:gd name="T24" fmla="*/ 124 w 497"/>
                            <a:gd name="T25" fmla="*/ 124 h 340"/>
                            <a:gd name="T26" fmla="*/ 62 w 497"/>
                            <a:gd name="T27" fmla="*/ 92 h 340"/>
                            <a:gd name="T28" fmla="*/ 0 w 497"/>
                            <a:gd name="T29" fmla="*/ 92 h 340"/>
                            <a:gd name="T30" fmla="*/ 0 w 497"/>
                            <a:gd name="T31" fmla="*/ 92 h 340"/>
                            <a:gd name="T32" fmla="*/ 0 w 497"/>
                            <a:gd name="T33" fmla="*/ 124 h 340"/>
                            <a:gd name="T34" fmla="*/ 0 w 497"/>
                            <a:gd name="T35" fmla="*/ 154 h 340"/>
                            <a:gd name="T36" fmla="*/ 0 w 497"/>
                            <a:gd name="T37" fmla="*/ 185 h 340"/>
                            <a:gd name="T38" fmla="*/ 0 w 497"/>
                            <a:gd name="T39" fmla="*/ 308 h 340"/>
                            <a:gd name="T40" fmla="*/ 30 w 497"/>
                            <a:gd name="T41" fmla="*/ 339 h 340"/>
                            <a:gd name="T42" fmla="*/ 93 w 497"/>
                            <a:gd name="T43" fmla="*/ 339 h 340"/>
                            <a:gd name="T44" fmla="*/ 93 w 497"/>
                            <a:gd name="T45" fmla="*/ 308 h 340"/>
                            <a:gd name="T46" fmla="*/ 124 w 497"/>
                            <a:gd name="T47" fmla="*/ 308 h 340"/>
                            <a:gd name="T48" fmla="*/ 154 w 497"/>
                            <a:gd name="T49" fmla="*/ 277 h 340"/>
                            <a:gd name="T50" fmla="*/ 248 w 497"/>
                            <a:gd name="T51" fmla="*/ 247 h 340"/>
                            <a:gd name="T52" fmla="*/ 278 w 497"/>
                            <a:gd name="T53" fmla="*/ 247 h 340"/>
                            <a:gd name="T54" fmla="*/ 372 w 497"/>
                            <a:gd name="T55" fmla="*/ 185 h 340"/>
                            <a:gd name="T56" fmla="*/ 402 w 497"/>
                            <a:gd name="T57" fmla="*/ 185 h 340"/>
                            <a:gd name="T58" fmla="*/ 465 w 497"/>
                            <a:gd name="T59" fmla="*/ 154 h 340"/>
                            <a:gd name="T60" fmla="*/ 465 w 497"/>
                            <a:gd name="T61" fmla="*/ 154 h 340"/>
                            <a:gd name="T62" fmla="*/ 496 w 497"/>
                            <a:gd name="T63" fmla="*/ 92 h 340"/>
                            <a:gd name="T64" fmla="*/ 496 w 497"/>
                            <a:gd name="T65" fmla="*/ 61 h 34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</a:cxnLst>
                          <a:rect l="0" t="0" r="r" b="b"/>
                          <a:pathLst>
                            <a:path w="497" h="340">
                              <a:moveTo>
                                <a:pt x="496" y="61"/>
                              </a:moveTo>
                              <a:lnTo>
                                <a:pt x="496" y="61"/>
                              </a:lnTo>
                              <a:lnTo>
                                <a:pt x="496" y="61"/>
                              </a:lnTo>
                              <a:lnTo>
                                <a:pt x="496" y="61"/>
                              </a:lnTo>
                              <a:cubicBezTo>
                                <a:pt x="496" y="61"/>
                                <a:pt x="496" y="61"/>
                                <a:pt x="465" y="61"/>
                              </a:cubicBezTo>
                              <a:cubicBezTo>
                                <a:pt x="465" y="30"/>
                                <a:pt x="465" y="30"/>
                                <a:pt x="465" y="30"/>
                              </a:cubicBezTo>
                              <a:cubicBezTo>
                                <a:pt x="465" y="30"/>
                                <a:pt x="465" y="30"/>
                                <a:pt x="465" y="0"/>
                              </a:cubicBezTo>
                              <a:lnTo>
                                <a:pt x="465" y="0"/>
                              </a:lnTo>
                              <a:cubicBezTo>
                                <a:pt x="434" y="0"/>
                                <a:pt x="434" y="0"/>
                                <a:pt x="434" y="0"/>
                              </a:cubicBezTo>
                              <a:cubicBezTo>
                                <a:pt x="434" y="0"/>
                                <a:pt x="434" y="0"/>
                                <a:pt x="402" y="0"/>
                              </a:cubicBezTo>
                              <a:lnTo>
                                <a:pt x="402" y="0"/>
                              </a:lnTo>
                              <a:cubicBezTo>
                                <a:pt x="372" y="30"/>
                                <a:pt x="372" y="30"/>
                                <a:pt x="341" y="30"/>
                              </a:cubicBezTo>
                              <a:lnTo>
                                <a:pt x="341" y="30"/>
                              </a:lnTo>
                              <a:lnTo>
                                <a:pt x="341" y="30"/>
                              </a:lnTo>
                              <a:cubicBezTo>
                                <a:pt x="310" y="30"/>
                                <a:pt x="310" y="30"/>
                                <a:pt x="310" y="30"/>
                              </a:cubicBezTo>
                              <a:lnTo>
                                <a:pt x="310" y="30"/>
                              </a:lnTo>
                              <a:cubicBezTo>
                                <a:pt x="310" y="61"/>
                                <a:pt x="278" y="61"/>
                                <a:pt x="248" y="61"/>
                              </a:cubicBezTo>
                              <a:cubicBezTo>
                                <a:pt x="248" y="92"/>
                                <a:pt x="248" y="92"/>
                                <a:pt x="248" y="92"/>
                              </a:cubicBezTo>
                              <a:cubicBezTo>
                                <a:pt x="248" y="92"/>
                                <a:pt x="248" y="92"/>
                                <a:pt x="248" y="124"/>
                              </a:cubicBezTo>
                              <a:cubicBezTo>
                                <a:pt x="217" y="124"/>
                                <a:pt x="217" y="124"/>
                                <a:pt x="217" y="124"/>
                              </a:cubicBezTo>
                              <a:lnTo>
                                <a:pt x="217" y="124"/>
                              </a:lnTo>
                              <a:cubicBezTo>
                                <a:pt x="217" y="154"/>
                                <a:pt x="217" y="154"/>
                                <a:pt x="186" y="154"/>
                              </a:cubicBezTo>
                              <a:lnTo>
                                <a:pt x="186" y="154"/>
                              </a:lnTo>
                              <a:lnTo>
                                <a:pt x="186" y="154"/>
                              </a:lnTo>
                              <a:cubicBezTo>
                                <a:pt x="154" y="154"/>
                                <a:pt x="154" y="154"/>
                                <a:pt x="154" y="154"/>
                              </a:cubicBezTo>
                              <a:cubicBezTo>
                                <a:pt x="154" y="124"/>
                                <a:pt x="124" y="124"/>
                                <a:pt x="124" y="124"/>
                              </a:cubicBezTo>
                              <a:cubicBezTo>
                                <a:pt x="93" y="124"/>
                                <a:pt x="93" y="92"/>
                                <a:pt x="93" y="92"/>
                              </a:cubicBezTo>
                              <a:lnTo>
                                <a:pt x="62" y="92"/>
                              </a:lnTo>
                              <a:cubicBezTo>
                                <a:pt x="62" y="92"/>
                                <a:pt x="62" y="92"/>
                                <a:pt x="30" y="92"/>
                              </a:cubicBezTo>
                              <a:cubicBezTo>
                                <a:pt x="30" y="92"/>
                                <a:pt x="30" y="92"/>
                                <a:pt x="0" y="92"/>
                              </a:cubicBezTo>
                              <a:lnTo>
                                <a:pt x="0" y="92"/>
                              </a:lnTo>
                              <a:lnTo>
                                <a:pt x="0" y="92"/>
                              </a:lnTo>
                              <a:lnTo>
                                <a:pt x="0" y="92"/>
                              </a:lnTo>
                              <a:cubicBezTo>
                                <a:pt x="0" y="124"/>
                                <a:pt x="0" y="124"/>
                                <a:pt x="0" y="124"/>
                              </a:cubicBezTo>
                              <a:lnTo>
                                <a:pt x="0" y="124"/>
                              </a:lnTo>
                              <a:cubicBezTo>
                                <a:pt x="0" y="124"/>
                                <a:pt x="0" y="124"/>
                                <a:pt x="0" y="154"/>
                              </a:cubicBezTo>
                              <a:lnTo>
                                <a:pt x="0" y="185"/>
                              </a:lnTo>
                              <a:lnTo>
                                <a:pt x="0" y="185"/>
                              </a:lnTo>
                              <a:cubicBezTo>
                                <a:pt x="0" y="215"/>
                                <a:pt x="0" y="215"/>
                                <a:pt x="0" y="215"/>
                              </a:cubicBezTo>
                              <a:cubicBezTo>
                                <a:pt x="0" y="247"/>
                                <a:pt x="0" y="277"/>
                                <a:pt x="0" y="308"/>
                              </a:cubicBezTo>
                              <a:cubicBezTo>
                                <a:pt x="0" y="308"/>
                                <a:pt x="0" y="308"/>
                                <a:pt x="0" y="339"/>
                              </a:cubicBezTo>
                              <a:lnTo>
                                <a:pt x="30" y="339"/>
                              </a:lnTo>
                              <a:lnTo>
                                <a:pt x="30" y="339"/>
                              </a:lnTo>
                              <a:cubicBezTo>
                                <a:pt x="62" y="339"/>
                                <a:pt x="62" y="339"/>
                                <a:pt x="93" y="339"/>
                              </a:cubicBezTo>
                              <a:lnTo>
                                <a:pt x="93" y="339"/>
                              </a:lnTo>
                              <a:lnTo>
                                <a:pt x="93" y="308"/>
                              </a:lnTo>
                              <a:cubicBezTo>
                                <a:pt x="124" y="277"/>
                                <a:pt x="124" y="277"/>
                                <a:pt x="124" y="277"/>
                              </a:cubicBezTo>
                              <a:cubicBezTo>
                                <a:pt x="124" y="308"/>
                                <a:pt x="124" y="308"/>
                                <a:pt x="124" y="308"/>
                              </a:cubicBezTo>
                              <a:lnTo>
                                <a:pt x="124" y="308"/>
                              </a:lnTo>
                              <a:cubicBezTo>
                                <a:pt x="124" y="308"/>
                                <a:pt x="154" y="308"/>
                                <a:pt x="154" y="277"/>
                              </a:cubicBezTo>
                              <a:cubicBezTo>
                                <a:pt x="186" y="277"/>
                                <a:pt x="186" y="277"/>
                                <a:pt x="217" y="277"/>
                              </a:cubicBezTo>
                              <a:cubicBezTo>
                                <a:pt x="217" y="247"/>
                                <a:pt x="248" y="247"/>
                                <a:pt x="248" y="247"/>
                              </a:cubicBezTo>
                              <a:cubicBezTo>
                                <a:pt x="278" y="247"/>
                                <a:pt x="278" y="247"/>
                                <a:pt x="278" y="247"/>
                              </a:cubicBezTo>
                              <a:lnTo>
                                <a:pt x="278" y="247"/>
                              </a:lnTo>
                              <a:cubicBezTo>
                                <a:pt x="278" y="247"/>
                                <a:pt x="310" y="215"/>
                                <a:pt x="341" y="215"/>
                              </a:cubicBezTo>
                              <a:lnTo>
                                <a:pt x="372" y="185"/>
                              </a:lnTo>
                              <a:cubicBezTo>
                                <a:pt x="372" y="185"/>
                                <a:pt x="372" y="185"/>
                                <a:pt x="402" y="185"/>
                              </a:cubicBezTo>
                              <a:lnTo>
                                <a:pt x="402" y="185"/>
                              </a:lnTo>
                              <a:lnTo>
                                <a:pt x="402" y="185"/>
                              </a:lnTo>
                              <a:cubicBezTo>
                                <a:pt x="402" y="185"/>
                                <a:pt x="434" y="185"/>
                                <a:pt x="465" y="154"/>
                              </a:cubicBezTo>
                              <a:lnTo>
                                <a:pt x="465" y="154"/>
                              </a:lnTo>
                              <a:lnTo>
                                <a:pt x="465" y="154"/>
                              </a:lnTo>
                              <a:lnTo>
                                <a:pt x="465" y="124"/>
                              </a:lnTo>
                              <a:cubicBezTo>
                                <a:pt x="496" y="124"/>
                                <a:pt x="496" y="124"/>
                                <a:pt x="496" y="92"/>
                              </a:cubicBezTo>
                              <a:lnTo>
                                <a:pt x="496" y="92"/>
                              </a:lnTo>
                              <a:lnTo>
                                <a:pt x="496" y="61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50" name="Freeform 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70474" y="3191729"/>
                          <a:ext cx="109248" cy="86190"/>
                        </a:xfrm>
                        <a:custGeom>
                          <a:avLst/>
                          <a:gdLst>
                            <a:gd name="T0" fmla="*/ 63 w 312"/>
                            <a:gd name="T1" fmla="*/ 153 h 248"/>
                            <a:gd name="T2" fmla="*/ 63 w 312"/>
                            <a:gd name="T3" fmla="*/ 153 h 248"/>
                            <a:gd name="T4" fmla="*/ 63 w 312"/>
                            <a:gd name="T5" fmla="*/ 153 h 248"/>
                            <a:gd name="T6" fmla="*/ 63 w 312"/>
                            <a:gd name="T7" fmla="*/ 153 h 248"/>
                            <a:gd name="T8" fmla="*/ 63 w 312"/>
                            <a:gd name="T9" fmla="*/ 153 h 248"/>
                            <a:gd name="T10" fmla="*/ 93 w 312"/>
                            <a:gd name="T11" fmla="*/ 123 h 248"/>
                            <a:gd name="T12" fmla="*/ 93 w 312"/>
                            <a:gd name="T13" fmla="*/ 123 h 248"/>
                            <a:gd name="T14" fmla="*/ 124 w 312"/>
                            <a:gd name="T15" fmla="*/ 123 h 248"/>
                            <a:gd name="T16" fmla="*/ 124 w 312"/>
                            <a:gd name="T17" fmla="*/ 123 h 248"/>
                            <a:gd name="T18" fmla="*/ 124 w 312"/>
                            <a:gd name="T19" fmla="*/ 123 h 248"/>
                            <a:gd name="T20" fmla="*/ 155 w 312"/>
                            <a:gd name="T21" fmla="*/ 153 h 248"/>
                            <a:gd name="T22" fmla="*/ 187 w 312"/>
                            <a:gd name="T23" fmla="*/ 153 h 248"/>
                            <a:gd name="T24" fmla="*/ 187 w 312"/>
                            <a:gd name="T25" fmla="*/ 153 h 248"/>
                            <a:gd name="T26" fmla="*/ 217 w 312"/>
                            <a:gd name="T27" fmla="*/ 184 h 248"/>
                            <a:gd name="T28" fmla="*/ 217 w 312"/>
                            <a:gd name="T29" fmla="*/ 184 h 248"/>
                            <a:gd name="T30" fmla="*/ 217 w 312"/>
                            <a:gd name="T31" fmla="*/ 184 h 248"/>
                            <a:gd name="T32" fmla="*/ 217 w 312"/>
                            <a:gd name="T33" fmla="*/ 184 h 248"/>
                            <a:gd name="T34" fmla="*/ 217 w 312"/>
                            <a:gd name="T35" fmla="*/ 184 h 248"/>
                            <a:gd name="T36" fmla="*/ 217 w 312"/>
                            <a:gd name="T37" fmla="*/ 184 h 248"/>
                            <a:gd name="T38" fmla="*/ 187 w 312"/>
                            <a:gd name="T39" fmla="*/ 215 h 248"/>
                            <a:gd name="T40" fmla="*/ 187 w 312"/>
                            <a:gd name="T41" fmla="*/ 215 h 248"/>
                            <a:gd name="T42" fmla="*/ 187 w 312"/>
                            <a:gd name="T43" fmla="*/ 215 h 248"/>
                            <a:gd name="T44" fmla="*/ 187 w 312"/>
                            <a:gd name="T45" fmla="*/ 215 h 248"/>
                            <a:gd name="T46" fmla="*/ 248 w 312"/>
                            <a:gd name="T47" fmla="*/ 215 h 248"/>
                            <a:gd name="T48" fmla="*/ 248 w 312"/>
                            <a:gd name="T49" fmla="*/ 247 h 248"/>
                            <a:gd name="T50" fmla="*/ 279 w 312"/>
                            <a:gd name="T51" fmla="*/ 247 h 248"/>
                            <a:gd name="T52" fmla="*/ 311 w 312"/>
                            <a:gd name="T53" fmla="*/ 247 h 248"/>
                            <a:gd name="T54" fmla="*/ 279 w 312"/>
                            <a:gd name="T55" fmla="*/ 215 h 248"/>
                            <a:gd name="T56" fmla="*/ 279 w 312"/>
                            <a:gd name="T57" fmla="*/ 215 h 248"/>
                            <a:gd name="T58" fmla="*/ 248 w 312"/>
                            <a:gd name="T59" fmla="*/ 184 h 248"/>
                            <a:gd name="T60" fmla="*/ 248 w 312"/>
                            <a:gd name="T61" fmla="*/ 184 h 248"/>
                            <a:gd name="T62" fmla="*/ 248 w 312"/>
                            <a:gd name="T63" fmla="*/ 153 h 248"/>
                            <a:gd name="T64" fmla="*/ 248 w 312"/>
                            <a:gd name="T65" fmla="*/ 153 h 248"/>
                            <a:gd name="T66" fmla="*/ 248 w 312"/>
                            <a:gd name="T67" fmla="*/ 153 h 248"/>
                            <a:gd name="T68" fmla="*/ 248 w 312"/>
                            <a:gd name="T69" fmla="*/ 123 h 248"/>
                            <a:gd name="T70" fmla="*/ 248 w 312"/>
                            <a:gd name="T71" fmla="*/ 123 h 248"/>
                            <a:gd name="T72" fmla="*/ 217 w 312"/>
                            <a:gd name="T73" fmla="*/ 91 h 248"/>
                            <a:gd name="T74" fmla="*/ 187 w 312"/>
                            <a:gd name="T75" fmla="*/ 61 h 248"/>
                            <a:gd name="T76" fmla="*/ 155 w 312"/>
                            <a:gd name="T77" fmla="*/ 30 h 248"/>
                            <a:gd name="T78" fmla="*/ 155 w 312"/>
                            <a:gd name="T79" fmla="*/ 30 h 248"/>
                            <a:gd name="T80" fmla="*/ 155 w 312"/>
                            <a:gd name="T81" fmla="*/ 30 h 248"/>
                            <a:gd name="T82" fmla="*/ 124 w 312"/>
                            <a:gd name="T83" fmla="*/ 0 h 248"/>
                            <a:gd name="T84" fmla="*/ 124 w 312"/>
                            <a:gd name="T85" fmla="*/ 30 h 248"/>
                            <a:gd name="T86" fmla="*/ 63 w 312"/>
                            <a:gd name="T87" fmla="*/ 30 h 248"/>
                            <a:gd name="T88" fmla="*/ 63 w 312"/>
                            <a:gd name="T89" fmla="*/ 30 h 248"/>
                            <a:gd name="T90" fmla="*/ 31 w 312"/>
                            <a:gd name="T91" fmla="*/ 61 h 248"/>
                            <a:gd name="T92" fmla="*/ 31 w 312"/>
                            <a:gd name="T93" fmla="*/ 61 h 248"/>
                            <a:gd name="T94" fmla="*/ 0 w 312"/>
                            <a:gd name="T95" fmla="*/ 123 h 248"/>
                            <a:gd name="T96" fmla="*/ 31 w 312"/>
                            <a:gd name="T97" fmla="*/ 123 h 248"/>
                            <a:gd name="T98" fmla="*/ 31 w 312"/>
                            <a:gd name="T99" fmla="*/ 123 h 248"/>
                            <a:gd name="T100" fmla="*/ 63 w 312"/>
                            <a:gd name="T101" fmla="*/ 153 h 24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</a:cxnLst>
                          <a:rect l="0" t="0" r="r" b="b"/>
                          <a:pathLst>
                            <a:path w="312" h="248">
                              <a:moveTo>
                                <a:pt x="63" y="153"/>
                              </a:moveTo>
                              <a:lnTo>
                                <a:pt x="63" y="153"/>
                              </a:lnTo>
                              <a:lnTo>
                                <a:pt x="63" y="153"/>
                              </a:lnTo>
                              <a:lnTo>
                                <a:pt x="63" y="153"/>
                              </a:lnTo>
                              <a:lnTo>
                                <a:pt x="63" y="153"/>
                              </a:lnTo>
                              <a:cubicBezTo>
                                <a:pt x="93" y="153"/>
                                <a:pt x="93" y="123"/>
                                <a:pt x="93" y="123"/>
                              </a:cubicBezTo>
                              <a:lnTo>
                                <a:pt x="93" y="123"/>
                              </a:lnTo>
                              <a:lnTo>
                                <a:pt x="124" y="123"/>
                              </a:lnTo>
                              <a:lnTo>
                                <a:pt x="124" y="123"/>
                              </a:lnTo>
                              <a:lnTo>
                                <a:pt x="124" y="123"/>
                              </a:lnTo>
                              <a:cubicBezTo>
                                <a:pt x="155" y="123"/>
                                <a:pt x="155" y="153"/>
                                <a:pt x="155" y="153"/>
                              </a:cubicBezTo>
                              <a:cubicBezTo>
                                <a:pt x="187" y="153"/>
                                <a:pt x="187" y="153"/>
                                <a:pt x="187" y="153"/>
                              </a:cubicBezTo>
                              <a:lnTo>
                                <a:pt x="187" y="153"/>
                              </a:lnTo>
                              <a:cubicBezTo>
                                <a:pt x="187" y="153"/>
                                <a:pt x="187" y="184"/>
                                <a:pt x="217" y="184"/>
                              </a:cubicBezTo>
                              <a:lnTo>
                                <a:pt x="217" y="184"/>
                              </a:lnTo>
                              <a:lnTo>
                                <a:pt x="217" y="184"/>
                              </a:lnTo>
                              <a:lnTo>
                                <a:pt x="217" y="184"/>
                              </a:lnTo>
                              <a:lnTo>
                                <a:pt x="217" y="184"/>
                              </a:lnTo>
                              <a:lnTo>
                                <a:pt x="217" y="184"/>
                              </a:lnTo>
                              <a:cubicBezTo>
                                <a:pt x="217" y="184"/>
                                <a:pt x="217" y="215"/>
                                <a:pt x="187" y="215"/>
                              </a:cubicBezTo>
                              <a:lnTo>
                                <a:pt x="187" y="215"/>
                              </a:lnTo>
                              <a:lnTo>
                                <a:pt x="187" y="215"/>
                              </a:lnTo>
                              <a:lnTo>
                                <a:pt x="187" y="215"/>
                              </a:lnTo>
                              <a:cubicBezTo>
                                <a:pt x="217" y="215"/>
                                <a:pt x="217" y="215"/>
                                <a:pt x="248" y="215"/>
                              </a:cubicBezTo>
                              <a:cubicBezTo>
                                <a:pt x="248" y="247"/>
                                <a:pt x="248" y="247"/>
                                <a:pt x="248" y="247"/>
                              </a:cubicBezTo>
                              <a:lnTo>
                                <a:pt x="279" y="247"/>
                              </a:lnTo>
                              <a:cubicBezTo>
                                <a:pt x="279" y="247"/>
                                <a:pt x="279" y="247"/>
                                <a:pt x="311" y="247"/>
                              </a:cubicBezTo>
                              <a:cubicBezTo>
                                <a:pt x="279" y="247"/>
                                <a:pt x="279" y="247"/>
                                <a:pt x="279" y="215"/>
                              </a:cubicBezTo>
                              <a:lnTo>
                                <a:pt x="279" y="215"/>
                              </a:lnTo>
                              <a:cubicBezTo>
                                <a:pt x="279" y="215"/>
                                <a:pt x="248" y="215"/>
                                <a:pt x="248" y="184"/>
                              </a:cubicBezTo>
                              <a:lnTo>
                                <a:pt x="248" y="184"/>
                              </a:lnTo>
                              <a:lnTo>
                                <a:pt x="248" y="153"/>
                              </a:lnTo>
                              <a:lnTo>
                                <a:pt x="248" y="153"/>
                              </a:lnTo>
                              <a:lnTo>
                                <a:pt x="248" y="153"/>
                              </a:lnTo>
                              <a:lnTo>
                                <a:pt x="248" y="123"/>
                              </a:lnTo>
                              <a:lnTo>
                                <a:pt x="248" y="123"/>
                              </a:lnTo>
                              <a:cubicBezTo>
                                <a:pt x="248" y="123"/>
                                <a:pt x="217" y="123"/>
                                <a:pt x="217" y="91"/>
                              </a:cubicBezTo>
                              <a:lnTo>
                                <a:pt x="187" y="61"/>
                              </a:lnTo>
                              <a:cubicBezTo>
                                <a:pt x="187" y="61"/>
                                <a:pt x="187" y="61"/>
                                <a:pt x="155" y="30"/>
                              </a:cubicBezTo>
                              <a:lnTo>
                                <a:pt x="155" y="30"/>
                              </a:lnTo>
                              <a:lnTo>
                                <a:pt x="155" y="30"/>
                              </a:lnTo>
                              <a:lnTo>
                                <a:pt x="124" y="0"/>
                              </a:lnTo>
                              <a:cubicBezTo>
                                <a:pt x="124" y="0"/>
                                <a:pt x="124" y="0"/>
                                <a:pt x="124" y="30"/>
                              </a:cubicBezTo>
                              <a:cubicBezTo>
                                <a:pt x="93" y="30"/>
                                <a:pt x="93" y="30"/>
                                <a:pt x="63" y="30"/>
                              </a:cubicBezTo>
                              <a:lnTo>
                                <a:pt x="63" y="30"/>
                              </a:lnTo>
                              <a:lnTo>
                                <a:pt x="31" y="61"/>
                              </a:lnTo>
                              <a:lnTo>
                                <a:pt x="31" y="61"/>
                              </a:lnTo>
                              <a:cubicBezTo>
                                <a:pt x="31" y="91"/>
                                <a:pt x="31" y="91"/>
                                <a:pt x="0" y="123"/>
                              </a:cubicBezTo>
                              <a:cubicBezTo>
                                <a:pt x="31" y="123"/>
                                <a:pt x="31" y="123"/>
                                <a:pt x="31" y="123"/>
                              </a:cubicBezTo>
                              <a:lnTo>
                                <a:pt x="31" y="123"/>
                              </a:lnTo>
                              <a:cubicBezTo>
                                <a:pt x="31" y="123"/>
                                <a:pt x="31" y="153"/>
                                <a:pt x="63" y="153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51" name="Freeform 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356642" y="3351147"/>
                          <a:ext cx="32312" cy="53868"/>
                        </a:xfrm>
                        <a:custGeom>
                          <a:avLst/>
                          <a:gdLst>
                            <a:gd name="T0" fmla="*/ 93 w 94"/>
                            <a:gd name="T1" fmla="*/ 93 h 156"/>
                            <a:gd name="T2" fmla="*/ 93 w 94"/>
                            <a:gd name="T3" fmla="*/ 93 h 156"/>
                            <a:gd name="T4" fmla="*/ 93 w 94"/>
                            <a:gd name="T5" fmla="*/ 93 h 156"/>
                            <a:gd name="T6" fmla="*/ 93 w 94"/>
                            <a:gd name="T7" fmla="*/ 63 h 156"/>
                            <a:gd name="T8" fmla="*/ 93 w 94"/>
                            <a:gd name="T9" fmla="*/ 63 h 156"/>
                            <a:gd name="T10" fmla="*/ 63 w 94"/>
                            <a:gd name="T11" fmla="*/ 0 h 156"/>
                            <a:gd name="T12" fmla="*/ 63 w 94"/>
                            <a:gd name="T13" fmla="*/ 0 h 156"/>
                            <a:gd name="T14" fmla="*/ 63 w 94"/>
                            <a:gd name="T15" fmla="*/ 0 h 156"/>
                            <a:gd name="T16" fmla="*/ 63 w 94"/>
                            <a:gd name="T17" fmla="*/ 0 h 156"/>
                            <a:gd name="T18" fmla="*/ 31 w 94"/>
                            <a:gd name="T19" fmla="*/ 31 h 156"/>
                            <a:gd name="T20" fmla="*/ 0 w 94"/>
                            <a:gd name="T21" fmla="*/ 63 h 156"/>
                            <a:gd name="T22" fmla="*/ 0 w 94"/>
                            <a:gd name="T23" fmla="*/ 63 h 156"/>
                            <a:gd name="T24" fmla="*/ 0 w 94"/>
                            <a:gd name="T25" fmla="*/ 93 h 156"/>
                            <a:gd name="T26" fmla="*/ 0 w 94"/>
                            <a:gd name="T27" fmla="*/ 93 h 156"/>
                            <a:gd name="T28" fmla="*/ 0 w 94"/>
                            <a:gd name="T29" fmla="*/ 93 h 156"/>
                            <a:gd name="T30" fmla="*/ 31 w 94"/>
                            <a:gd name="T31" fmla="*/ 124 h 156"/>
                            <a:gd name="T32" fmla="*/ 31 w 94"/>
                            <a:gd name="T33" fmla="*/ 124 h 156"/>
                            <a:gd name="T34" fmla="*/ 31 w 94"/>
                            <a:gd name="T35" fmla="*/ 155 h 156"/>
                            <a:gd name="T36" fmla="*/ 93 w 94"/>
                            <a:gd name="T37" fmla="*/ 124 h 156"/>
                            <a:gd name="T38" fmla="*/ 93 w 94"/>
                            <a:gd name="T39" fmla="*/ 93 h 156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</a:cxnLst>
                          <a:rect l="0" t="0" r="r" b="b"/>
                          <a:pathLst>
                            <a:path w="94" h="156">
                              <a:moveTo>
                                <a:pt x="93" y="93"/>
                              </a:moveTo>
                              <a:lnTo>
                                <a:pt x="93" y="93"/>
                              </a:lnTo>
                              <a:lnTo>
                                <a:pt x="93" y="93"/>
                              </a:lnTo>
                              <a:cubicBezTo>
                                <a:pt x="93" y="63"/>
                                <a:pt x="93" y="63"/>
                                <a:pt x="93" y="63"/>
                              </a:cubicBezTo>
                              <a:lnTo>
                                <a:pt x="93" y="63"/>
                              </a:lnTo>
                              <a:cubicBezTo>
                                <a:pt x="93" y="63"/>
                                <a:pt x="63" y="31"/>
                                <a:pt x="63" y="0"/>
                              </a:cubicBezTo>
                              <a:lnTo>
                                <a:pt x="63" y="0"/>
                              </a:lnTo>
                              <a:lnTo>
                                <a:pt x="63" y="0"/>
                              </a:lnTo>
                              <a:lnTo>
                                <a:pt x="63" y="0"/>
                              </a:lnTo>
                              <a:cubicBezTo>
                                <a:pt x="31" y="0"/>
                                <a:pt x="31" y="31"/>
                                <a:pt x="31" y="31"/>
                              </a:cubicBezTo>
                              <a:cubicBezTo>
                                <a:pt x="31" y="31"/>
                                <a:pt x="0" y="31"/>
                                <a:pt x="0" y="63"/>
                              </a:cubicBezTo>
                              <a:lnTo>
                                <a:pt x="0" y="63"/>
                              </a:lnTo>
                              <a:cubicBezTo>
                                <a:pt x="0" y="63"/>
                                <a:pt x="0" y="63"/>
                                <a:pt x="0" y="93"/>
                              </a:cubicBezTo>
                              <a:lnTo>
                                <a:pt x="0" y="93"/>
                              </a:lnTo>
                              <a:lnTo>
                                <a:pt x="0" y="93"/>
                              </a:lnTo>
                              <a:lnTo>
                                <a:pt x="31" y="124"/>
                              </a:lnTo>
                              <a:lnTo>
                                <a:pt x="31" y="124"/>
                              </a:lnTo>
                              <a:cubicBezTo>
                                <a:pt x="31" y="124"/>
                                <a:pt x="31" y="124"/>
                                <a:pt x="31" y="155"/>
                              </a:cubicBezTo>
                              <a:cubicBezTo>
                                <a:pt x="63" y="124"/>
                                <a:pt x="63" y="124"/>
                                <a:pt x="93" y="124"/>
                              </a:cubicBezTo>
                              <a:lnTo>
                                <a:pt x="93" y="93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52" name="Freeform 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324328" y="3288693"/>
                          <a:ext cx="120019" cy="96964"/>
                        </a:xfrm>
                        <a:custGeom>
                          <a:avLst/>
                          <a:gdLst>
                            <a:gd name="T0" fmla="*/ 93 w 342"/>
                            <a:gd name="T1" fmla="*/ 124 h 280"/>
                            <a:gd name="T2" fmla="*/ 124 w 342"/>
                            <a:gd name="T3" fmla="*/ 94 h 280"/>
                            <a:gd name="T4" fmla="*/ 156 w 342"/>
                            <a:gd name="T5" fmla="*/ 94 h 280"/>
                            <a:gd name="T6" fmla="*/ 217 w 342"/>
                            <a:gd name="T7" fmla="*/ 155 h 280"/>
                            <a:gd name="T8" fmla="*/ 248 w 342"/>
                            <a:gd name="T9" fmla="*/ 186 h 280"/>
                            <a:gd name="T10" fmla="*/ 280 w 342"/>
                            <a:gd name="T11" fmla="*/ 218 h 280"/>
                            <a:gd name="T12" fmla="*/ 280 w 342"/>
                            <a:gd name="T13" fmla="*/ 248 h 280"/>
                            <a:gd name="T14" fmla="*/ 310 w 342"/>
                            <a:gd name="T15" fmla="*/ 248 h 280"/>
                            <a:gd name="T16" fmla="*/ 310 w 342"/>
                            <a:gd name="T17" fmla="*/ 248 h 280"/>
                            <a:gd name="T18" fmla="*/ 310 w 342"/>
                            <a:gd name="T19" fmla="*/ 248 h 280"/>
                            <a:gd name="T20" fmla="*/ 310 w 342"/>
                            <a:gd name="T21" fmla="*/ 218 h 280"/>
                            <a:gd name="T22" fmla="*/ 341 w 342"/>
                            <a:gd name="T23" fmla="*/ 186 h 280"/>
                            <a:gd name="T24" fmla="*/ 310 w 342"/>
                            <a:gd name="T25" fmla="*/ 155 h 280"/>
                            <a:gd name="T26" fmla="*/ 310 w 342"/>
                            <a:gd name="T27" fmla="*/ 124 h 280"/>
                            <a:gd name="T28" fmla="*/ 310 w 342"/>
                            <a:gd name="T29" fmla="*/ 94 h 280"/>
                            <a:gd name="T30" fmla="*/ 310 w 342"/>
                            <a:gd name="T31" fmla="*/ 62 h 280"/>
                            <a:gd name="T32" fmla="*/ 310 w 342"/>
                            <a:gd name="T33" fmla="*/ 62 h 280"/>
                            <a:gd name="T34" fmla="*/ 280 w 342"/>
                            <a:gd name="T35" fmla="*/ 31 h 280"/>
                            <a:gd name="T36" fmla="*/ 280 w 342"/>
                            <a:gd name="T37" fmla="*/ 31 h 280"/>
                            <a:gd name="T38" fmla="*/ 217 w 342"/>
                            <a:gd name="T39" fmla="*/ 31 h 280"/>
                            <a:gd name="T40" fmla="*/ 217 w 342"/>
                            <a:gd name="T41" fmla="*/ 31 h 280"/>
                            <a:gd name="T42" fmla="*/ 186 w 342"/>
                            <a:gd name="T43" fmla="*/ 31 h 280"/>
                            <a:gd name="T44" fmla="*/ 186 w 342"/>
                            <a:gd name="T45" fmla="*/ 31 h 280"/>
                            <a:gd name="T46" fmla="*/ 156 w 342"/>
                            <a:gd name="T47" fmla="*/ 31 h 280"/>
                            <a:gd name="T48" fmla="*/ 124 w 342"/>
                            <a:gd name="T49" fmla="*/ 31 h 280"/>
                            <a:gd name="T50" fmla="*/ 62 w 342"/>
                            <a:gd name="T51" fmla="*/ 0 h 280"/>
                            <a:gd name="T52" fmla="*/ 62 w 342"/>
                            <a:gd name="T53" fmla="*/ 0 h 280"/>
                            <a:gd name="T54" fmla="*/ 62 w 342"/>
                            <a:gd name="T55" fmla="*/ 31 h 280"/>
                            <a:gd name="T56" fmla="*/ 62 w 342"/>
                            <a:gd name="T57" fmla="*/ 31 h 280"/>
                            <a:gd name="T58" fmla="*/ 32 w 342"/>
                            <a:gd name="T59" fmla="*/ 62 h 280"/>
                            <a:gd name="T60" fmla="*/ 0 w 342"/>
                            <a:gd name="T61" fmla="*/ 62 h 280"/>
                            <a:gd name="T62" fmla="*/ 0 w 342"/>
                            <a:gd name="T63" fmla="*/ 62 h 280"/>
                            <a:gd name="T64" fmla="*/ 62 w 342"/>
                            <a:gd name="T65" fmla="*/ 124 h 280"/>
                            <a:gd name="T66" fmla="*/ 62 w 342"/>
                            <a:gd name="T67" fmla="*/ 124 h 280"/>
                            <a:gd name="T68" fmla="*/ 62 w 342"/>
                            <a:gd name="T69" fmla="*/ 155 h 280"/>
                            <a:gd name="T70" fmla="*/ 62 w 342"/>
                            <a:gd name="T71" fmla="*/ 155 h 280"/>
                            <a:gd name="T72" fmla="*/ 93 w 342"/>
                            <a:gd name="T73" fmla="*/ 124 h 28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</a:cxnLst>
                          <a:rect l="0" t="0" r="r" b="b"/>
                          <a:pathLst>
                            <a:path w="342" h="280">
                              <a:moveTo>
                                <a:pt x="93" y="124"/>
                              </a:moveTo>
                              <a:lnTo>
                                <a:pt x="93" y="124"/>
                              </a:lnTo>
                              <a:cubicBezTo>
                                <a:pt x="93" y="124"/>
                                <a:pt x="93" y="124"/>
                                <a:pt x="124" y="124"/>
                              </a:cubicBezTo>
                              <a:lnTo>
                                <a:pt x="124" y="94"/>
                              </a:lnTo>
                              <a:cubicBezTo>
                                <a:pt x="124" y="94"/>
                                <a:pt x="124" y="94"/>
                                <a:pt x="156" y="94"/>
                              </a:cubicBezTo>
                              <a:lnTo>
                                <a:pt x="156" y="94"/>
                              </a:lnTo>
                              <a:cubicBezTo>
                                <a:pt x="186" y="94"/>
                                <a:pt x="186" y="124"/>
                                <a:pt x="217" y="124"/>
                              </a:cubicBezTo>
                              <a:cubicBezTo>
                                <a:pt x="217" y="155"/>
                                <a:pt x="217" y="155"/>
                                <a:pt x="217" y="155"/>
                              </a:cubicBezTo>
                              <a:cubicBezTo>
                                <a:pt x="217" y="155"/>
                                <a:pt x="217" y="186"/>
                                <a:pt x="217" y="218"/>
                              </a:cubicBezTo>
                              <a:cubicBezTo>
                                <a:pt x="248" y="186"/>
                                <a:pt x="248" y="186"/>
                                <a:pt x="248" y="186"/>
                              </a:cubicBezTo>
                              <a:lnTo>
                                <a:pt x="280" y="218"/>
                              </a:lnTo>
                              <a:lnTo>
                                <a:pt x="280" y="218"/>
                              </a:lnTo>
                              <a:lnTo>
                                <a:pt x="280" y="248"/>
                              </a:lnTo>
                              <a:lnTo>
                                <a:pt x="280" y="248"/>
                              </a:lnTo>
                              <a:lnTo>
                                <a:pt x="280" y="279"/>
                              </a:lnTo>
                              <a:cubicBezTo>
                                <a:pt x="310" y="248"/>
                                <a:pt x="310" y="248"/>
                                <a:pt x="310" y="248"/>
                              </a:cubicBezTo>
                              <a:lnTo>
                                <a:pt x="310" y="248"/>
                              </a:lnTo>
                              <a:lnTo>
                                <a:pt x="310" y="248"/>
                              </a:lnTo>
                              <a:lnTo>
                                <a:pt x="310" y="248"/>
                              </a:lnTo>
                              <a:lnTo>
                                <a:pt x="310" y="248"/>
                              </a:lnTo>
                              <a:cubicBezTo>
                                <a:pt x="310" y="248"/>
                                <a:pt x="310" y="248"/>
                                <a:pt x="310" y="218"/>
                              </a:cubicBezTo>
                              <a:lnTo>
                                <a:pt x="310" y="218"/>
                              </a:lnTo>
                              <a:cubicBezTo>
                                <a:pt x="310" y="218"/>
                                <a:pt x="310" y="218"/>
                                <a:pt x="341" y="218"/>
                              </a:cubicBezTo>
                              <a:cubicBezTo>
                                <a:pt x="341" y="218"/>
                                <a:pt x="341" y="218"/>
                                <a:pt x="341" y="186"/>
                              </a:cubicBezTo>
                              <a:lnTo>
                                <a:pt x="341" y="186"/>
                              </a:lnTo>
                              <a:cubicBezTo>
                                <a:pt x="310" y="186"/>
                                <a:pt x="310" y="155"/>
                                <a:pt x="310" y="155"/>
                              </a:cubicBezTo>
                              <a:lnTo>
                                <a:pt x="310" y="124"/>
                              </a:lnTo>
                              <a:lnTo>
                                <a:pt x="310" y="124"/>
                              </a:lnTo>
                              <a:cubicBezTo>
                                <a:pt x="310" y="94"/>
                                <a:pt x="310" y="94"/>
                                <a:pt x="310" y="94"/>
                              </a:cubicBezTo>
                              <a:lnTo>
                                <a:pt x="310" y="94"/>
                              </a:lnTo>
                              <a:lnTo>
                                <a:pt x="310" y="62"/>
                              </a:lnTo>
                              <a:lnTo>
                                <a:pt x="310" y="62"/>
                              </a:lnTo>
                              <a:lnTo>
                                <a:pt x="310" y="62"/>
                              </a:lnTo>
                              <a:lnTo>
                                <a:pt x="310" y="62"/>
                              </a:lnTo>
                              <a:cubicBezTo>
                                <a:pt x="280" y="31"/>
                                <a:pt x="280" y="31"/>
                                <a:pt x="280" y="0"/>
                              </a:cubicBezTo>
                              <a:cubicBezTo>
                                <a:pt x="280" y="31"/>
                                <a:pt x="280" y="31"/>
                                <a:pt x="280" y="31"/>
                              </a:cubicBezTo>
                              <a:lnTo>
                                <a:pt x="280" y="31"/>
                              </a:lnTo>
                              <a:lnTo>
                                <a:pt x="280" y="31"/>
                              </a:lnTo>
                              <a:cubicBezTo>
                                <a:pt x="248" y="31"/>
                                <a:pt x="248" y="31"/>
                                <a:pt x="248" y="31"/>
                              </a:cubicBezTo>
                              <a:cubicBezTo>
                                <a:pt x="217" y="31"/>
                                <a:pt x="217" y="31"/>
                                <a:pt x="217" y="31"/>
                              </a:cubicBezTo>
                              <a:lnTo>
                                <a:pt x="217" y="31"/>
                              </a:lnTo>
                              <a:lnTo>
                                <a:pt x="217" y="31"/>
                              </a:lnTo>
                              <a:cubicBezTo>
                                <a:pt x="217" y="31"/>
                                <a:pt x="217" y="31"/>
                                <a:pt x="186" y="31"/>
                              </a:cubicBezTo>
                              <a:lnTo>
                                <a:pt x="186" y="31"/>
                              </a:lnTo>
                              <a:lnTo>
                                <a:pt x="186" y="31"/>
                              </a:lnTo>
                              <a:lnTo>
                                <a:pt x="186" y="31"/>
                              </a:lnTo>
                              <a:cubicBezTo>
                                <a:pt x="186" y="31"/>
                                <a:pt x="186" y="31"/>
                                <a:pt x="156" y="31"/>
                              </a:cubicBezTo>
                              <a:lnTo>
                                <a:pt x="156" y="31"/>
                              </a:lnTo>
                              <a:cubicBezTo>
                                <a:pt x="156" y="31"/>
                                <a:pt x="156" y="31"/>
                                <a:pt x="124" y="31"/>
                              </a:cubicBezTo>
                              <a:lnTo>
                                <a:pt x="124" y="31"/>
                              </a:lnTo>
                              <a:cubicBezTo>
                                <a:pt x="124" y="31"/>
                                <a:pt x="93" y="31"/>
                                <a:pt x="93" y="0"/>
                              </a:cubicBezTo>
                              <a:cubicBezTo>
                                <a:pt x="93" y="0"/>
                                <a:pt x="93" y="0"/>
                                <a:pt x="62" y="0"/>
                              </a:cubicBez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cubicBezTo>
                                <a:pt x="62" y="0"/>
                                <a:pt x="62" y="0"/>
                                <a:pt x="62" y="31"/>
                              </a:cubicBezTo>
                              <a:lnTo>
                                <a:pt x="62" y="31"/>
                              </a:lnTo>
                              <a:lnTo>
                                <a:pt x="62" y="31"/>
                              </a:lnTo>
                              <a:cubicBezTo>
                                <a:pt x="62" y="62"/>
                                <a:pt x="32" y="62"/>
                                <a:pt x="32" y="62"/>
                              </a:cubicBezTo>
                              <a:lnTo>
                                <a:pt x="32" y="62"/>
                              </a:ln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cubicBezTo>
                                <a:pt x="32" y="94"/>
                                <a:pt x="32" y="94"/>
                                <a:pt x="62" y="124"/>
                              </a:cubicBezTo>
                              <a:lnTo>
                                <a:pt x="62" y="124"/>
                              </a:lnTo>
                              <a:lnTo>
                                <a:pt x="62" y="124"/>
                              </a:lnTo>
                              <a:cubicBezTo>
                                <a:pt x="62" y="155"/>
                                <a:pt x="62" y="155"/>
                                <a:pt x="62" y="155"/>
                              </a:cubicBezTo>
                              <a:lnTo>
                                <a:pt x="62" y="155"/>
                              </a:lnTo>
                              <a:lnTo>
                                <a:pt x="62" y="155"/>
                              </a:lnTo>
                              <a:lnTo>
                                <a:pt x="62" y="155"/>
                              </a:lnTo>
                              <a:lnTo>
                                <a:pt x="62" y="124"/>
                              </a:lnTo>
                              <a:lnTo>
                                <a:pt x="93" y="124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53" name="Freeform 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92016" y="3297278"/>
                          <a:ext cx="32312" cy="10774"/>
                        </a:xfrm>
                        <a:custGeom>
                          <a:avLst/>
                          <a:gdLst>
                            <a:gd name="T0" fmla="*/ 92 w 93"/>
                            <a:gd name="T1" fmla="*/ 0 h 32"/>
                            <a:gd name="T2" fmla="*/ 92 w 93"/>
                            <a:gd name="T3" fmla="*/ 0 h 32"/>
                            <a:gd name="T4" fmla="*/ 92 w 93"/>
                            <a:gd name="T5" fmla="*/ 0 h 32"/>
                            <a:gd name="T6" fmla="*/ 92 w 93"/>
                            <a:gd name="T7" fmla="*/ 0 h 32"/>
                            <a:gd name="T8" fmla="*/ 30 w 93"/>
                            <a:gd name="T9" fmla="*/ 0 h 32"/>
                            <a:gd name="T10" fmla="*/ 0 w 93"/>
                            <a:gd name="T11" fmla="*/ 0 h 32"/>
                            <a:gd name="T12" fmla="*/ 30 w 93"/>
                            <a:gd name="T13" fmla="*/ 0 h 32"/>
                            <a:gd name="T14" fmla="*/ 30 w 93"/>
                            <a:gd name="T15" fmla="*/ 31 h 32"/>
                            <a:gd name="T16" fmla="*/ 30 w 93"/>
                            <a:gd name="T17" fmla="*/ 31 h 32"/>
                            <a:gd name="T18" fmla="*/ 61 w 93"/>
                            <a:gd name="T19" fmla="*/ 31 h 32"/>
                            <a:gd name="T20" fmla="*/ 61 w 93"/>
                            <a:gd name="T21" fmla="*/ 31 h 32"/>
                            <a:gd name="T22" fmla="*/ 92 w 93"/>
                            <a:gd name="T23" fmla="*/ 0 h 3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</a:cxnLst>
                          <a:rect l="0" t="0" r="r" b="b"/>
                          <a:pathLst>
                            <a:path w="93" h="32">
                              <a:moveTo>
                                <a:pt x="92" y="0"/>
                              </a:moveTo>
                              <a:lnTo>
                                <a:pt x="92" y="0"/>
                              </a:lnTo>
                              <a:lnTo>
                                <a:pt x="92" y="0"/>
                              </a:lnTo>
                              <a:lnTo>
                                <a:pt x="92" y="0"/>
                              </a:lnTo>
                              <a:cubicBezTo>
                                <a:pt x="61" y="0"/>
                                <a:pt x="30" y="0"/>
                                <a:pt x="30" y="0"/>
                              </a:cubicBezTo>
                              <a:lnTo>
                                <a:pt x="0" y="0"/>
                              </a:lnTo>
                              <a:lnTo>
                                <a:pt x="30" y="0"/>
                              </a:lnTo>
                              <a:lnTo>
                                <a:pt x="30" y="31"/>
                              </a:lnTo>
                              <a:lnTo>
                                <a:pt x="30" y="31"/>
                              </a:lnTo>
                              <a:cubicBezTo>
                                <a:pt x="61" y="31"/>
                                <a:pt x="61" y="31"/>
                                <a:pt x="61" y="31"/>
                              </a:cubicBezTo>
                              <a:lnTo>
                                <a:pt x="61" y="31"/>
                              </a:lnTo>
                              <a:cubicBezTo>
                                <a:pt x="61" y="0"/>
                                <a:pt x="92" y="0"/>
                                <a:pt x="92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54" name="Freeform 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541287" y="3329599"/>
                          <a:ext cx="64626" cy="129285"/>
                        </a:xfrm>
                        <a:custGeom>
                          <a:avLst/>
                          <a:gdLst>
                            <a:gd name="T0" fmla="*/ 186 w 187"/>
                            <a:gd name="T1" fmla="*/ 248 h 372"/>
                            <a:gd name="T2" fmla="*/ 186 w 187"/>
                            <a:gd name="T3" fmla="*/ 248 h 372"/>
                            <a:gd name="T4" fmla="*/ 186 w 187"/>
                            <a:gd name="T5" fmla="*/ 248 h 372"/>
                            <a:gd name="T6" fmla="*/ 186 w 187"/>
                            <a:gd name="T7" fmla="*/ 216 h 372"/>
                            <a:gd name="T8" fmla="*/ 186 w 187"/>
                            <a:gd name="T9" fmla="*/ 216 h 372"/>
                            <a:gd name="T10" fmla="*/ 186 w 187"/>
                            <a:gd name="T11" fmla="*/ 185 h 372"/>
                            <a:gd name="T12" fmla="*/ 186 w 187"/>
                            <a:gd name="T13" fmla="*/ 185 h 372"/>
                            <a:gd name="T14" fmla="*/ 186 w 187"/>
                            <a:gd name="T15" fmla="*/ 154 h 372"/>
                            <a:gd name="T16" fmla="*/ 186 w 187"/>
                            <a:gd name="T17" fmla="*/ 154 h 372"/>
                            <a:gd name="T18" fmla="*/ 186 w 187"/>
                            <a:gd name="T19" fmla="*/ 92 h 372"/>
                            <a:gd name="T20" fmla="*/ 156 w 187"/>
                            <a:gd name="T21" fmla="*/ 92 h 372"/>
                            <a:gd name="T22" fmla="*/ 156 w 187"/>
                            <a:gd name="T23" fmla="*/ 92 h 372"/>
                            <a:gd name="T24" fmla="*/ 156 w 187"/>
                            <a:gd name="T25" fmla="*/ 61 h 372"/>
                            <a:gd name="T26" fmla="*/ 156 w 187"/>
                            <a:gd name="T27" fmla="*/ 30 h 372"/>
                            <a:gd name="T28" fmla="*/ 156 w 187"/>
                            <a:gd name="T29" fmla="*/ 0 h 372"/>
                            <a:gd name="T30" fmla="*/ 62 w 187"/>
                            <a:gd name="T31" fmla="*/ 0 h 372"/>
                            <a:gd name="T32" fmla="*/ 32 w 187"/>
                            <a:gd name="T33" fmla="*/ 0 h 372"/>
                            <a:gd name="T34" fmla="*/ 62 w 187"/>
                            <a:gd name="T35" fmla="*/ 30 h 372"/>
                            <a:gd name="T36" fmla="*/ 62 w 187"/>
                            <a:gd name="T37" fmla="*/ 30 h 372"/>
                            <a:gd name="T38" fmla="*/ 62 w 187"/>
                            <a:gd name="T39" fmla="*/ 61 h 372"/>
                            <a:gd name="T40" fmla="*/ 32 w 187"/>
                            <a:gd name="T41" fmla="*/ 61 h 372"/>
                            <a:gd name="T42" fmla="*/ 32 w 187"/>
                            <a:gd name="T43" fmla="*/ 92 h 372"/>
                            <a:gd name="T44" fmla="*/ 32 w 187"/>
                            <a:gd name="T45" fmla="*/ 92 h 372"/>
                            <a:gd name="T46" fmla="*/ 62 w 187"/>
                            <a:gd name="T47" fmla="*/ 124 h 372"/>
                            <a:gd name="T48" fmla="*/ 62 w 187"/>
                            <a:gd name="T49" fmla="*/ 124 h 372"/>
                            <a:gd name="T50" fmla="*/ 62 w 187"/>
                            <a:gd name="T51" fmla="*/ 124 h 372"/>
                            <a:gd name="T52" fmla="*/ 62 w 187"/>
                            <a:gd name="T53" fmla="*/ 154 h 372"/>
                            <a:gd name="T54" fmla="*/ 62 w 187"/>
                            <a:gd name="T55" fmla="*/ 154 h 372"/>
                            <a:gd name="T56" fmla="*/ 32 w 187"/>
                            <a:gd name="T57" fmla="*/ 216 h 372"/>
                            <a:gd name="T58" fmla="*/ 32 w 187"/>
                            <a:gd name="T59" fmla="*/ 216 h 372"/>
                            <a:gd name="T60" fmla="*/ 32 w 187"/>
                            <a:gd name="T61" fmla="*/ 216 h 372"/>
                            <a:gd name="T62" fmla="*/ 32 w 187"/>
                            <a:gd name="T63" fmla="*/ 216 h 372"/>
                            <a:gd name="T64" fmla="*/ 32 w 187"/>
                            <a:gd name="T65" fmla="*/ 216 h 372"/>
                            <a:gd name="T66" fmla="*/ 32 w 187"/>
                            <a:gd name="T67" fmla="*/ 216 h 372"/>
                            <a:gd name="T68" fmla="*/ 0 w 187"/>
                            <a:gd name="T69" fmla="*/ 278 h 372"/>
                            <a:gd name="T70" fmla="*/ 0 w 187"/>
                            <a:gd name="T71" fmla="*/ 278 h 372"/>
                            <a:gd name="T72" fmla="*/ 32 w 187"/>
                            <a:gd name="T73" fmla="*/ 278 h 372"/>
                            <a:gd name="T74" fmla="*/ 32 w 187"/>
                            <a:gd name="T75" fmla="*/ 309 h 372"/>
                            <a:gd name="T76" fmla="*/ 32 w 187"/>
                            <a:gd name="T77" fmla="*/ 309 h 372"/>
                            <a:gd name="T78" fmla="*/ 32 w 187"/>
                            <a:gd name="T79" fmla="*/ 340 h 372"/>
                            <a:gd name="T80" fmla="*/ 32 w 187"/>
                            <a:gd name="T81" fmla="*/ 340 h 372"/>
                            <a:gd name="T82" fmla="*/ 62 w 187"/>
                            <a:gd name="T83" fmla="*/ 371 h 372"/>
                            <a:gd name="T84" fmla="*/ 62 w 187"/>
                            <a:gd name="T85" fmla="*/ 371 h 372"/>
                            <a:gd name="T86" fmla="*/ 62 w 187"/>
                            <a:gd name="T87" fmla="*/ 340 h 372"/>
                            <a:gd name="T88" fmla="*/ 156 w 187"/>
                            <a:gd name="T89" fmla="*/ 309 h 372"/>
                            <a:gd name="T90" fmla="*/ 156 w 187"/>
                            <a:gd name="T91" fmla="*/ 309 h 372"/>
                            <a:gd name="T92" fmla="*/ 186 w 187"/>
                            <a:gd name="T93" fmla="*/ 278 h 372"/>
                            <a:gd name="T94" fmla="*/ 186 w 187"/>
                            <a:gd name="T95" fmla="*/ 248 h 37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</a:cxnLst>
                          <a:rect l="0" t="0" r="r" b="b"/>
                          <a:pathLst>
                            <a:path w="187" h="372">
                              <a:moveTo>
                                <a:pt x="186" y="248"/>
                              </a:moveTo>
                              <a:lnTo>
                                <a:pt x="186" y="248"/>
                              </a:lnTo>
                              <a:lnTo>
                                <a:pt x="186" y="248"/>
                              </a:lnTo>
                              <a:lnTo>
                                <a:pt x="186" y="216"/>
                              </a:lnTo>
                              <a:lnTo>
                                <a:pt x="186" y="216"/>
                              </a:lnTo>
                              <a:cubicBezTo>
                                <a:pt x="186" y="216"/>
                                <a:pt x="186" y="216"/>
                                <a:pt x="186" y="185"/>
                              </a:cubicBezTo>
                              <a:lnTo>
                                <a:pt x="186" y="185"/>
                              </a:lnTo>
                              <a:lnTo>
                                <a:pt x="186" y="154"/>
                              </a:lnTo>
                              <a:lnTo>
                                <a:pt x="186" y="154"/>
                              </a:lnTo>
                              <a:cubicBezTo>
                                <a:pt x="186" y="124"/>
                                <a:pt x="186" y="124"/>
                                <a:pt x="186" y="92"/>
                              </a:cubicBezTo>
                              <a:cubicBezTo>
                                <a:pt x="186" y="92"/>
                                <a:pt x="186" y="92"/>
                                <a:pt x="156" y="92"/>
                              </a:cubicBezTo>
                              <a:lnTo>
                                <a:pt x="156" y="92"/>
                              </a:lnTo>
                              <a:cubicBezTo>
                                <a:pt x="156" y="61"/>
                                <a:pt x="156" y="61"/>
                                <a:pt x="156" y="61"/>
                              </a:cubicBezTo>
                              <a:cubicBezTo>
                                <a:pt x="156" y="30"/>
                                <a:pt x="156" y="30"/>
                                <a:pt x="156" y="30"/>
                              </a:cubicBezTo>
                              <a:cubicBezTo>
                                <a:pt x="156" y="0"/>
                                <a:pt x="156" y="0"/>
                                <a:pt x="156" y="0"/>
                              </a:cubicBezTo>
                              <a:cubicBezTo>
                                <a:pt x="156" y="0"/>
                                <a:pt x="124" y="0"/>
                                <a:pt x="62" y="0"/>
                              </a:cubicBezTo>
                              <a:lnTo>
                                <a:pt x="32" y="0"/>
                              </a:lnTo>
                              <a:cubicBezTo>
                                <a:pt x="32" y="30"/>
                                <a:pt x="62" y="30"/>
                                <a:pt x="62" y="30"/>
                              </a:cubicBezTo>
                              <a:lnTo>
                                <a:pt x="62" y="30"/>
                              </a:lnTo>
                              <a:cubicBezTo>
                                <a:pt x="62" y="30"/>
                                <a:pt x="62" y="30"/>
                                <a:pt x="62" y="61"/>
                              </a:cubicBezTo>
                              <a:cubicBezTo>
                                <a:pt x="62" y="61"/>
                                <a:pt x="62" y="61"/>
                                <a:pt x="32" y="61"/>
                              </a:cubicBezTo>
                              <a:cubicBezTo>
                                <a:pt x="32" y="92"/>
                                <a:pt x="32" y="92"/>
                                <a:pt x="32" y="92"/>
                              </a:cubicBezTo>
                              <a:lnTo>
                                <a:pt x="32" y="92"/>
                              </a:lnTo>
                              <a:cubicBezTo>
                                <a:pt x="62" y="92"/>
                                <a:pt x="62" y="124"/>
                                <a:pt x="62" y="124"/>
                              </a:cubicBezTo>
                              <a:lnTo>
                                <a:pt x="62" y="124"/>
                              </a:lnTo>
                              <a:lnTo>
                                <a:pt x="62" y="124"/>
                              </a:lnTo>
                              <a:cubicBezTo>
                                <a:pt x="62" y="124"/>
                                <a:pt x="62" y="124"/>
                                <a:pt x="62" y="154"/>
                              </a:cubicBezTo>
                              <a:lnTo>
                                <a:pt x="62" y="154"/>
                              </a:lnTo>
                              <a:cubicBezTo>
                                <a:pt x="62" y="185"/>
                                <a:pt x="62" y="185"/>
                                <a:pt x="32" y="216"/>
                              </a:cubicBezTo>
                              <a:lnTo>
                                <a:pt x="32" y="216"/>
                              </a:lnTo>
                              <a:lnTo>
                                <a:pt x="32" y="216"/>
                              </a:lnTo>
                              <a:lnTo>
                                <a:pt x="32" y="216"/>
                              </a:lnTo>
                              <a:lnTo>
                                <a:pt x="32" y="216"/>
                              </a:lnTo>
                              <a:lnTo>
                                <a:pt x="32" y="216"/>
                              </a:lnTo>
                              <a:cubicBezTo>
                                <a:pt x="32" y="248"/>
                                <a:pt x="32" y="248"/>
                                <a:pt x="0" y="278"/>
                              </a:cubicBezTo>
                              <a:lnTo>
                                <a:pt x="0" y="278"/>
                              </a:lnTo>
                              <a:lnTo>
                                <a:pt x="32" y="278"/>
                              </a:lnTo>
                              <a:cubicBezTo>
                                <a:pt x="32" y="309"/>
                                <a:pt x="32" y="309"/>
                                <a:pt x="32" y="309"/>
                              </a:cubicBezTo>
                              <a:lnTo>
                                <a:pt x="32" y="309"/>
                              </a:lnTo>
                              <a:lnTo>
                                <a:pt x="32" y="340"/>
                              </a:lnTo>
                              <a:lnTo>
                                <a:pt x="32" y="340"/>
                              </a:lnTo>
                              <a:cubicBezTo>
                                <a:pt x="32" y="340"/>
                                <a:pt x="62" y="340"/>
                                <a:pt x="62" y="371"/>
                              </a:cubicBezTo>
                              <a:lnTo>
                                <a:pt x="62" y="371"/>
                              </a:lnTo>
                              <a:lnTo>
                                <a:pt x="62" y="340"/>
                              </a:lnTo>
                              <a:cubicBezTo>
                                <a:pt x="93" y="340"/>
                                <a:pt x="124" y="309"/>
                                <a:pt x="156" y="309"/>
                              </a:cubicBezTo>
                              <a:lnTo>
                                <a:pt x="156" y="309"/>
                              </a:lnTo>
                              <a:lnTo>
                                <a:pt x="186" y="278"/>
                              </a:lnTo>
                              <a:cubicBezTo>
                                <a:pt x="186" y="278"/>
                                <a:pt x="186" y="278"/>
                                <a:pt x="186" y="248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55" name="Freeform 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89084" y="3815959"/>
                          <a:ext cx="184645" cy="324752"/>
                        </a:xfrm>
                        <a:custGeom>
                          <a:avLst/>
                          <a:gdLst>
                            <a:gd name="T0" fmla="*/ 526 w 527"/>
                            <a:gd name="T1" fmla="*/ 186 h 930"/>
                            <a:gd name="T2" fmla="*/ 496 w 527"/>
                            <a:gd name="T3" fmla="*/ 31 h 930"/>
                            <a:gd name="T4" fmla="*/ 434 w 527"/>
                            <a:gd name="T5" fmla="*/ 62 h 930"/>
                            <a:gd name="T6" fmla="*/ 434 w 527"/>
                            <a:gd name="T7" fmla="*/ 31 h 930"/>
                            <a:gd name="T8" fmla="*/ 372 w 527"/>
                            <a:gd name="T9" fmla="*/ 62 h 930"/>
                            <a:gd name="T10" fmla="*/ 310 w 527"/>
                            <a:gd name="T11" fmla="*/ 62 h 930"/>
                            <a:gd name="T12" fmla="*/ 279 w 527"/>
                            <a:gd name="T13" fmla="*/ 62 h 930"/>
                            <a:gd name="T14" fmla="*/ 279 w 527"/>
                            <a:gd name="T15" fmla="*/ 62 h 930"/>
                            <a:gd name="T16" fmla="*/ 248 w 527"/>
                            <a:gd name="T17" fmla="*/ 62 h 930"/>
                            <a:gd name="T18" fmla="*/ 248 w 527"/>
                            <a:gd name="T19" fmla="*/ 124 h 930"/>
                            <a:gd name="T20" fmla="*/ 248 w 527"/>
                            <a:gd name="T21" fmla="*/ 124 h 930"/>
                            <a:gd name="T22" fmla="*/ 310 w 527"/>
                            <a:gd name="T23" fmla="*/ 217 h 930"/>
                            <a:gd name="T24" fmla="*/ 310 w 527"/>
                            <a:gd name="T25" fmla="*/ 217 h 930"/>
                            <a:gd name="T26" fmla="*/ 310 w 527"/>
                            <a:gd name="T27" fmla="*/ 279 h 930"/>
                            <a:gd name="T28" fmla="*/ 279 w 527"/>
                            <a:gd name="T29" fmla="*/ 341 h 930"/>
                            <a:gd name="T30" fmla="*/ 248 w 527"/>
                            <a:gd name="T31" fmla="*/ 403 h 930"/>
                            <a:gd name="T32" fmla="*/ 217 w 527"/>
                            <a:gd name="T33" fmla="*/ 372 h 930"/>
                            <a:gd name="T34" fmla="*/ 186 w 527"/>
                            <a:gd name="T35" fmla="*/ 279 h 930"/>
                            <a:gd name="T36" fmla="*/ 186 w 527"/>
                            <a:gd name="T37" fmla="*/ 248 h 930"/>
                            <a:gd name="T38" fmla="*/ 155 w 527"/>
                            <a:gd name="T39" fmla="*/ 248 h 930"/>
                            <a:gd name="T40" fmla="*/ 93 w 527"/>
                            <a:gd name="T41" fmla="*/ 248 h 930"/>
                            <a:gd name="T42" fmla="*/ 31 w 527"/>
                            <a:gd name="T43" fmla="*/ 279 h 930"/>
                            <a:gd name="T44" fmla="*/ 31 w 527"/>
                            <a:gd name="T45" fmla="*/ 279 h 930"/>
                            <a:gd name="T46" fmla="*/ 62 w 527"/>
                            <a:gd name="T47" fmla="*/ 309 h 930"/>
                            <a:gd name="T48" fmla="*/ 155 w 527"/>
                            <a:gd name="T49" fmla="*/ 341 h 930"/>
                            <a:gd name="T50" fmla="*/ 155 w 527"/>
                            <a:gd name="T51" fmla="*/ 403 h 930"/>
                            <a:gd name="T52" fmla="*/ 155 w 527"/>
                            <a:gd name="T53" fmla="*/ 465 h 930"/>
                            <a:gd name="T54" fmla="*/ 155 w 527"/>
                            <a:gd name="T55" fmla="*/ 496 h 930"/>
                            <a:gd name="T56" fmla="*/ 155 w 527"/>
                            <a:gd name="T57" fmla="*/ 557 h 930"/>
                            <a:gd name="T58" fmla="*/ 124 w 527"/>
                            <a:gd name="T59" fmla="*/ 620 h 930"/>
                            <a:gd name="T60" fmla="*/ 124 w 527"/>
                            <a:gd name="T61" fmla="*/ 651 h 930"/>
                            <a:gd name="T62" fmla="*/ 62 w 527"/>
                            <a:gd name="T63" fmla="*/ 713 h 930"/>
                            <a:gd name="T64" fmla="*/ 62 w 527"/>
                            <a:gd name="T65" fmla="*/ 744 h 930"/>
                            <a:gd name="T66" fmla="*/ 93 w 527"/>
                            <a:gd name="T67" fmla="*/ 868 h 930"/>
                            <a:gd name="T68" fmla="*/ 124 w 527"/>
                            <a:gd name="T69" fmla="*/ 929 h 930"/>
                            <a:gd name="T70" fmla="*/ 217 w 527"/>
                            <a:gd name="T71" fmla="*/ 868 h 930"/>
                            <a:gd name="T72" fmla="*/ 248 w 527"/>
                            <a:gd name="T73" fmla="*/ 805 h 930"/>
                            <a:gd name="T74" fmla="*/ 217 w 527"/>
                            <a:gd name="T75" fmla="*/ 651 h 930"/>
                            <a:gd name="T76" fmla="*/ 217 w 527"/>
                            <a:gd name="T77" fmla="*/ 557 h 930"/>
                            <a:gd name="T78" fmla="*/ 310 w 527"/>
                            <a:gd name="T79" fmla="*/ 465 h 930"/>
                            <a:gd name="T80" fmla="*/ 341 w 527"/>
                            <a:gd name="T81" fmla="*/ 433 h 930"/>
                            <a:gd name="T82" fmla="*/ 465 w 527"/>
                            <a:gd name="T83" fmla="*/ 341 h 930"/>
                            <a:gd name="T84" fmla="*/ 526 w 527"/>
                            <a:gd name="T85" fmla="*/ 279 h 93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</a:cxnLst>
                          <a:rect l="0" t="0" r="r" b="b"/>
                          <a:pathLst>
                            <a:path w="527" h="930">
                              <a:moveTo>
                                <a:pt x="526" y="217"/>
                              </a:moveTo>
                              <a:lnTo>
                                <a:pt x="526" y="217"/>
                              </a:lnTo>
                              <a:lnTo>
                                <a:pt x="526" y="186"/>
                              </a:lnTo>
                              <a:lnTo>
                                <a:pt x="526" y="186"/>
                              </a:lnTo>
                              <a:cubicBezTo>
                                <a:pt x="526" y="92"/>
                                <a:pt x="526" y="31"/>
                                <a:pt x="526" y="0"/>
                              </a:cubicBezTo>
                              <a:cubicBezTo>
                                <a:pt x="526" y="31"/>
                                <a:pt x="496" y="31"/>
                                <a:pt x="496" y="31"/>
                              </a:cubicBezTo>
                              <a:cubicBezTo>
                                <a:pt x="496" y="31"/>
                                <a:pt x="496" y="31"/>
                                <a:pt x="465" y="31"/>
                              </a:cubicBezTo>
                              <a:lnTo>
                                <a:pt x="465" y="31"/>
                              </a:lnTo>
                              <a:cubicBezTo>
                                <a:pt x="465" y="31"/>
                                <a:pt x="465" y="62"/>
                                <a:pt x="434" y="62"/>
                              </a:cubicBezTo>
                              <a:lnTo>
                                <a:pt x="434" y="62"/>
                              </a:lnTo>
                              <a:cubicBezTo>
                                <a:pt x="434" y="62"/>
                                <a:pt x="434" y="62"/>
                                <a:pt x="434" y="31"/>
                              </a:cubicBezTo>
                              <a:lnTo>
                                <a:pt x="434" y="31"/>
                              </a:lnTo>
                              <a:cubicBezTo>
                                <a:pt x="403" y="31"/>
                                <a:pt x="403" y="62"/>
                                <a:pt x="403" y="62"/>
                              </a:cubicBezTo>
                              <a:lnTo>
                                <a:pt x="403" y="62"/>
                              </a:lnTo>
                              <a:lnTo>
                                <a:pt x="372" y="62"/>
                              </a:lnTo>
                              <a:lnTo>
                                <a:pt x="372" y="62"/>
                              </a:lnTo>
                              <a:cubicBezTo>
                                <a:pt x="341" y="62"/>
                                <a:pt x="341" y="62"/>
                                <a:pt x="341" y="62"/>
                              </a:cubicBezTo>
                              <a:cubicBezTo>
                                <a:pt x="310" y="62"/>
                                <a:pt x="310" y="62"/>
                                <a:pt x="310" y="62"/>
                              </a:cubicBezTo>
                              <a:lnTo>
                                <a:pt x="310" y="62"/>
                              </a:lnTo>
                              <a:cubicBezTo>
                                <a:pt x="310" y="62"/>
                                <a:pt x="310" y="62"/>
                                <a:pt x="279" y="62"/>
                              </a:cubicBezTo>
                              <a:lnTo>
                                <a:pt x="279" y="62"/>
                              </a:lnTo>
                              <a:lnTo>
                                <a:pt x="279" y="62"/>
                              </a:lnTo>
                              <a:lnTo>
                                <a:pt x="279" y="62"/>
                              </a:lnTo>
                              <a:lnTo>
                                <a:pt x="279" y="62"/>
                              </a:lnTo>
                              <a:lnTo>
                                <a:pt x="279" y="62"/>
                              </a:lnTo>
                              <a:cubicBezTo>
                                <a:pt x="248" y="62"/>
                                <a:pt x="248" y="62"/>
                                <a:pt x="248" y="62"/>
                              </a:cubicBezTo>
                              <a:lnTo>
                                <a:pt x="248" y="62"/>
                              </a:lnTo>
                              <a:lnTo>
                                <a:pt x="248" y="92"/>
                              </a:lnTo>
                              <a:lnTo>
                                <a:pt x="248" y="92"/>
                              </a:lnTo>
                              <a:cubicBezTo>
                                <a:pt x="248" y="92"/>
                                <a:pt x="248" y="92"/>
                                <a:pt x="248" y="124"/>
                              </a:cubicBezTo>
                              <a:lnTo>
                                <a:pt x="248" y="124"/>
                              </a:lnTo>
                              <a:lnTo>
                                <a:pt x="248" y="124"/>
                              </a:lnTo>
                              <a:lnTo>
                                <a:pt x="248" y="124"/>
                              </a:lnTo>
                              <a:cubicBezTo>
                                <a:pt x="248" y="124"/>
                                <a:pt x="248" y="124"/>
                                <a:pt x="279" y="124"/>
                              </a:cubicBezTo>
                              <a:cubicBezTo>
                                <a:pt x="279" y="155"/>
                                <a:pt x="279" y="186"/>
                                <a:pt x="310" y="186"/>
                              </a:cubicBezTo>
                              <a:cubicBezTo>
                                <a:pt x="310" y="217"/>
                                <a:pt x="310" y="217"/>
                                <a:pt x="310" y="217"/>
                              </a:cubicBezTo>
                              <a:lnTo>
                                <a:pt x="310" y="217"/>
                              </a:lnTo>
                              <a:lnTo>
                                <a:pt x="310" y="217"/>
                              </a:lnTo>
                              <a:lnTo>
                                <a:pt x="310" y="217"/>
                              </a:lnTo>
                              <a:lnTo>
                                <a:pt x="310" y="217"/>
                              </a:lnTo>
                              <a:cubicBezTo>
                                <a:pt x="310" y="248"/>
                                <a:pt x="310" y="248"/>
                                <a:pt x="310" y="248"/>
                              </a:cubicBezTo>
                              <a:lnTo>
                                <a:pt x="310" y="279"/>
                              </a:lnTo>
                              <a:lnTo>
                                <a:pt x="310" y="279"/>
                              </a:lnTo>
                              <a:lnTo>
                                <a:pt x="310" y="279"/>
                              </a:lnTo>
                              <a:cubicBezTo>
                                <a:pt x="310" y="309"/>
                                <a:pt x="310" y="341"/>
                                <a:pt x="279" y="341"/>
                              </a:cubicBezTo>
                              <a:lnTo>
                                <a:pt x="279" y="372"/>
                              </a:lnTo>
                              <a:cubicBezTo>
                                <a:pt x="279" y="403"/>
                                <a:pt x="279" y="403"/>
                                <a:pt x="248" y="403"/>
                              </a:cubicBezTo>
                              <a:lnTo>
                                <a:pt x="248" y="403"/>
                              </a:lnTo>
                              <a:lnTo>
                                <a:pt x="248" y="403"/>
                              </a:lnTo>
                              <a:lnTo>
                                <a:pt x="248" y="403"/>
                              </a:lnTo>
                              <a:lnTo>
                                <a:pt x="217" y="372"/>
                              </a:lnTo>
                              <a:cubicBezTo>
                                <a:pt x="217" y="372"/>
                                <a:pt x="217" y="372"/>
                                <a:pt x="217" y="341"/>
                              </a:cubicBezTo>
                              <a:cubicBezTo>
                                <a:pt x="186" y="341"/>
                                <a:pt x="186" y="341"/>
                                <a:pt x="186" y="309"/>
                              </a:cubicBezTo>
                              <a:lnTo>
                                <a:pt x="186" y="279"/>
                              </a:lnTo>
                              <a:cubicBezTo>
                                <a:pt x="186" y="279"/>
                                <a:pt x="186" y="279"/>
                                <a:pt x="186" y="248"/>
                              </a:cubicBezTo>
                              <a:lnTo>
                                <a:pt x="186" y="248"/>
                              </a:lnTo>
                              <a:lnTo>
                                <a:pt x="186" y="248"/>
                              </a:lnTo>
                              <a:lnTo>
                                <a:pt x="186" y="248"/>
                              </a:lnTo>
                              <a:lnTo>
                                <a:pt x="186" y="248"/>
                              </a:lnTo>
                              <a:cubicBezTo>
                                <a:pt x="186" y="248"/>
                                <a:pt x="186" y="248"/>
                                <a:pt x="155" y="248"/>
                              </a:cubicBezTo>
                              <a:cubicBezTo>
                                <a:pt x="155" y="248"/>
                                <a:pt x="155" y="248"/>
                                <a:pt x="155" y="217"/>
                              </a:cubicBezTo>
                              <a:cubicBezTo>
                                <a:pt x="155" y="217"/>
                                <a:pt x="155" y="217"/>
                                <a:pt x="124" y="217"/>
                              </a:cubicBezTo>
                              <a:cubicBezTo>
                                <a:pt x="124" y="217"/>
                                <a:pt x="124" y="248"/>
                                <a:pt x="93" y="248"/>
                              </a:cubicBezTo>
                              <a:cubicBezTo>
                                <a:pt x="93" y="248"/>
                                <a:pt x="31" y="248"/>
                                <a:pt x="0" y="248"/>
                              </a:cubicBezTo>
                              <a:cubicBezTo>
                                <a:pt x="0" y="279"/>
                                <a:pt x="0" y="279"/>
                                <a:pt x="0" y="279"/>
                              </a:cubicBezTo>
                              <a:cubicBezTo>
                                <a:pt x="0" y="279"/>
                                <a:pt x="0" y="279"/>
                                <a:pt x="31" y="279"/>
                              </a:cubicBezTo>
                              <a:lnTo>
                                <a:pt x="31" y="279"/>
                              </a:lnTo>
                              <a:lnTo>
                                <a:pt x="31" y="279"/>
                              </a:lnTo>
                              <a:lnTo>
                                <a:pt x="31" y="279"/>
                              </a:lnTo>
                              <a:lnTo>
                                <a:pt x="31" y="279"/>
                              </a:lnTo>
                              <a:cubicBezTo>
                                <a:pt x="31" y="279"/>
                                <a:pt x="31" y="279"/>
                                <a:pt x="62" y="279"/>
                              </a:cubicBezTo>
                              <a:cubicBezTo>
                                <a:pt x="62" y="279"/>
                                <a:pt x="62" y="279"/>
                                <a:pt x="62" y="309"/>
                              </a:cubicBezTo>
                              <a:cubicBezTo>
                                <a:pt x="93" y="309"/>
                                <a:pt x="93" y="309"/>
                                <a:pt x="124" y="309"/>
                              </a:cubicBezTo>
                              <a:cubicBezTo>
                                <a:pt x="124" y="341"/>
                                <a:pt x="155" y="341"/>
                                <a:pt x="155" y="341"/>
                              </a:cubicBezTo>
                              <a:lnTo>
                                <a:pt x="155" y="341"/>
                              </a:lnTo>
                              <a:cubicBezTo>
                                <a:pt x="155" y="372"/>
                                <a:pt x="155" y="372"/>
                                <a:pt x="155" y="403"/>
                              </a:cubicBezTo>
                              <a:lnTo>
                                <a:pt x="155" y="403"/>
                              </a:lnTo>
                              <a:lnTo>
                                <a:pt x="155" y="403"/>
                              </a:lnTo>
                              <a:lnTo>
                                <a:pt x="155" y="433"/>
                              </a:lnTo>
                              <a:lnTo>
                                <a:pt x="155" y="433"/>
                              </a:lnTo>
                              <a:lnTo>
                                <a:pt x="155" y="465"/>
                              </a:lnTo>
                              <a:lnTo>
                                <a:pt x="155" y="496"/>
                              </a:lnTo>
                              <a:lnTo>
                                <a:pt x="155" y="496"/>
                              </a:lnTo>
                              <a:lnTo>
                                <a:pt x="155" y="496"/>
                              </a:lnTo>
                              <a:cubicBezTo>
                                <a:pt x="155" y="527"/>
                                <a:pt x="155" y="527"/>
                                <a:pt x="155" y="557"/>
                              </a:cubicBezTo>
                              <a:lnTo>
                                <a:pt x="155" y="557"/>
                              </a:lnTo>
                              <a:lnTo>
                                <a:pt x="155" y="557"/>
                              </a:lnTo>
                              <a:cubicBezTo>
                                <a:pt x="155" y="589"/>
                                <a:pt x="155" y="620"/>
                                <a:pt x="124" y="620"/>
                              </a:cubicBezTo>
                              <a:lnTo>
                                <a:pt x="124" y="620"/>
                              </a:lnTo>
                              <a:lnTo>
                                <a:pt x="124" y="620"/>
                              </a:lnTo>
                              <a:lnTo>
                                <a:pt x="124" y="620"/>
                              </a:lnTo>
                              <a:lnTo>
                                <a:pt x="124" y="620"/>
                              </a:lnTo>
                              <a:cubicBezTo>
                                <a:pt x="124" y="651"/>
                                <a:pt x="124" y="651"/>
                                <a:pt x="124" y="651"/>
                              </a:cubicBezTo>
                              <a:cubicBezTo>
                                <a:pt x="124" y="681"/>
                                <a:pt x="124" y="681"/>
                                <a:pt x="93" y="681"/>
                              </a:cubicBezTo>
                              <a:cubicBezTo>
                                <a:pt x="93" y="681"/>
                                <a:pt x="93" y="681"/>
                                <a:pt x="93" y="713"/>
                              </a:cubicBezTo>
                              <a:cubicBezTo>
                                <a:pt x="93" y="713"/>
                                <a:pt x="93" y="713"/>
                                <a:pt x="62" y="713"/>
                              </a:cubicBezTo>
                              <a:lnTo>
                                <a:pt x="62" y="744"/>
                              </a:lnTo>
                              <a:cubicBezTo>
                                <a:pt x="93" y="744"/>
                                <a:pt x="93" y="744"/>
                                <a:pt x="93" y="744"/>
                              </a:cubicBezTo>
                              <a:cubicBezTo>
                                <a:pt x="62" y="744"/>
                                <a:pt x="62" y="744"/>
                                <a:pt x="62" y="744"/>
                              </a:cubicBezTo>
                              <a:lnTo>
                                <a:pt x="62" y="744"/>
                              </a:lnTo>
                              <a:cubicBezTo>
                                <a:pt x="62" y="775"/>
                                <a:pt x="62" y="775"/>
                                <a:pt x="62" y="775"/>
                              </a:cubicBezTo>
                              <a:cubicBezTo>
                                <a:pt x="93" y="805"/>
                                <a:pt x="93" y="837"/>
                                <a:pt x="93" y="868"/>
                              </a:cubicBezTo>
                              <a:cubicBezTo>
                                <a:pt x="93" y="899"/>
                                <a:pt x="93" y="899"/>
                                <a:pt x="93" y="929"/>
                              </a:cubicBezTo>
                              <a:lnTo>
                                <a:pt x="93" y="929"/>
                              </a:lnTo>
                              <a:cubicBezTo>
                                <a:pt x="124" y="929"/>
                                <a:pt x="124" y="929"/>
                                <a:pt x="124" y="929"/>
                              </a:cubicBezTo>
                              <a:lnTo>
                                <a:pt x="124" y="929"/>
                              </a:lnTo>
                              <a:cubicBezTo>
                                <a:pt x="124" y="899"/>
                                <a:pt x="124" y="899"/>
                                <a:pt x="155" y="868"/>
                              </a:cubicBezTo>
                              <a:cubicBezTo>
                                <a:pt x="186" y="868"/>
                                <a:pt x="217" y="868"/>
                                <a:pt x="217" y="868"/>
                              </a:cubicBezTo>
                              <a:lnTo>
                                <a:pt x="217" y="868"/>
                              </a:lnTo>
                              <a:lnTo>
                                <a:pt x="217" y="868"/>
                              </a:lnTo>
                              <a:cubicBezTo>
                                <a:pt x="248" y="837"/>
                                <a:pt x="248" y="837"/>
                                <a:pt x="248" y="805"/>
                              </a:cubicBezTo>
                              <a:cubicBezTo>
                                <a:pt x="248" y="805"/>
                                <a:pt x="248" y="775"/>
                                <a:pt x="248" y="744"/>
                              </a:cubicBezTo>
                              <a:cubicBezTo>
                                <a:pt x="248" y="713"/>
                                <a:pt x="248" y="713"/>
                                <a:pt x="248" y="713"/>
                              </a:cubicBezTo>
                              <a:cubicBezTo>
                                <a:pt x="248" y="713"/>
                                <a:pt x="248" y="681"/>
                                <a:pt x="217" y="651"/>
                              </a:cubicBezTo>
                              <a:cubicBezTo>
                                <a:pt x="217" y="651"/>
                                <a:pt x="217" y="620"/>
                                <a:pt x="217" y="589"/>
                              </a:cubicBezTo>
                              <a:cubicBezTo>
                                <a:pt x="217" y="589"/>
                                <a:pt x="217" y="589"/>
                                <a:pt x="217" y="557"/>
                              </a:cubicBezTo>
                              <a:lnTo>
                                <a:pt x="217" y="557"/>
                              </a:lnTo>
                              <a:cubicBezTo>
                                <a:pt x="217" y="527"/>
                                <a:pt x="217" y="527"/>
                                <a:pt x="217" y="527"/>
                              </a:cubicBezTo>
                              <a:lnTo>
                                <a:pt x="217" y="527"/>
                              </a:lnTo>
                              <a:cubicBezTo>
                                <a:pt x="248" y="496"/>
                                <a:pt x="310" y="465"/>
                                <a:pt x="310" y="465"/>
                              </a:cubicBezTo>
                              <a:lnTo>
                                <a:pt x="310" y="465"/>
                              </a:lnTo>
                              <a:cubicBezTo>
                                <a:pt x="310" y="465"/>
                                <a:pt x="310" y="433"/>
                                <a:pt x="341" y="433"/>
                              </a:cubicBezTo>
                              <a:lnTo>
                                <a:pt x="341" y="433"/>
                              </a:lnTo>
                              <a:cubicBezTo>
                                <a:pt x="341" y="403"/>
                                <a:pt x="372" y="403"/>
                                <a:pt x="372" y="403"/>
                              </a:cubicBezTo>
                              <a:cubicBezTo>
                                <a:pt x="372" y="372"/>
                                <a:pt x="403" y="372"/>
                                <a:pt x="434" y="372"/>
                              </a:cubicBezTo>
                              <a:lnTo>
                                <a:pt x="465" y="341"/>
                              </a:lnTo>
                              <a:lnTo>
                                <a:pt x="465" y="341"/>
                              </a:lnTo>
                              <a:cubicBezTo>
                                <a:pt x="465" y="341"/>
                                <a:pt x="496" y="309"/>
                                <a:pt x="526" y="309"/>
                              </a:cubicBezTo>
                              <a:lnTo>
                                <a:pt x="526" y="279"/>
                              </a:lnTo>
                              <a:cubicBezTo>
                                <a:pt x="526" y="248"/>
                                <a:pt x="526" y="248"/>
                                <a:pt x="526" y="248"/>
                              </a:cubicBezTo>
                              <a:lnTo>
                                <a:pt x="526" y="217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56" name="Freeform 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10626" y="3912922"/>
                          <a:ext cx="1539" cy="1540"/>
                        </a:xfrm>
                        <a:custGeom>
                          <a:avLst/>
                          <a:gdLst>
                            <a:gd name="T0" fmla="*/ 0 w 1"/>
                            <a:gd name="T1" fmla="*/ 0 h 1"/>
                            <a:gd name="T2" fmla="*/ 0 w 1"/>
                            <a:gd name="T3" fmla="*/ 0 h 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</a:cxnLst>
                          <a:rect l="0" t="0" r="r" b="b"/>
                          <a:pathLst>
                            <a:path w="1" h="1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57" name="Freeform 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930580" y="4205353"/>
                          <a:ext cx="1539" cy="10774"/>
                        </a:xfrm>
                        <a:custGeom>
                          <a:avLst/>
                          <a:gdLst>
                            <a:gd name="T0" fmla="*/ 0 w 1"/>
                            <a:gd name="T1" fmla="*/ 31 h 32"/>
                            <a:gd name="T2" fmla="*/ 0 w 1"/>
                            <a:gd name="T3" fmla="*/ 31 h 32"/>
                            <a:gd name="T4" fmla="*/ 0 w 1"/>
                            <a:gd name="T5" fmla="*/ 0 h 32"/>
                            <a:gd name="T6" fmla="*/ 0 w 1"/>
                            <a:gd name="T7" fmla="*/ 31 h 3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</a:cxnLst>
                          <a:rect l="0" t="0" r="r" b="b"/>
                          <a:pathLst>
                            <a:path w="1" h="32">
                              <a:moveTo>
                                <a:pt x="0" y="31"/>
                              </a:moveTo>
                              <a:lnTo>
                                <a:pt x="0" y="31"/>
                              </a:lnTo>
                              <a:cubicBezTo>
                                <a:pt x="0" y="31"/>
                                <a:pt x="0" y="31"/>
                                <a:pt x="0" y="0"/>
                              </a:cubicBezTo>
                              <a:lnTo>
                                <a:pt x="0" y="31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58" name="Freeform 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930580" y="4076068"/>
                          <a:ext cx="292355" cy="260110"/>
                        </a:xfrm>
                        <a:custGeom>
                          <a:avLst/>
                          <a:gdLst>
                            <a:gd name="T0" fmla="*/ 806 w 838"/>
                            <a:gd name="T1" fmla="*/ 341 h 745"/>
                            <a:gd name="T2" fmla="*/ 775 w 838"/>
                            <a:gd name="T3" fmla="*/ 309 h 745"/>
                            <a:gd name="T4" fmla="*/ 744 w 838"/>
                            <a:gd name="T5" fmla="*/ 279 h 745"/>
                            <a:gd name="T6" fmla="*/ 744 w 838"/>
                            <a:gd name="T7" fmla="*/ 248 h 745"/>
                            <a:gd name="T8" fmla="*/ 775 w 838"/>
                            <a:gd name="T9" fmla="*/ 185 h 745"/>
                            <a:gd name="T10" fmla="*/ 806 w 838"/>
                            <a:gd name="T11" fmla="*/ 155 h 745"/>
                            <a:gd name="T12" fmla="*/ 775 w 838"/>
                            <a:gd name="T13" fmla="*/ 61 h 745"/>
                            <a:gd name="T14" fmla="*/ 713 w 838"/>
                            <a:gd name="T15" fmla="*/ 0 h 745"/>
                            <a:gd name="T16" fmla="*/ 682 w 838"/>
                            <a:gd name="T17" fmla="*/ 0 h 745"/>
                            <a:gd name="T18" fmla="*/ 651 w 838"/>
                            <a:gd name="T19" fmla="*/ 31 h 745"/>
                            <a:gd name="T20" fmla="*/ 651 w 838"/>
                            <a:gd name="T21" fmla="*/ 31 h 745"/>
                            <a:gd name="T22" fmla="*/ 620 w 838"/>
                            <a:gd name="T23" fmla="*/ 61 h 745"/>
                            <a:gd name="T24" fmla="*/ 558 w 838"/>
                            <a:gd name="T25" fmla="*/ 93 h 745"/>
                            <a:gd name="T26" fmla="*/ 527 w 838"/>
                            <a:gd name="T27" fmla="*/ 155 h 745"/>
                            <a:gd name="T28" fmla="*/ 496 w 838"/>
                            <a:gd name="T29" fmla="*/ 185 h 745"/>
                            <a:gd name="T30" fmla="*/ 402 w 838"/>
                            <a:gd name="T31" fmla="*/ 217 h 745"/>
                            <a:gd name="T32" fmla="*/ 341 w 838"/>
                            <a:gd name="T33" fmla="*/ 217 h 745"/>
                            <a:gd name="T34" fmla="*/ 310 w 838"/>
                            <a:gd name="T35" fmla="*/ 248 h 745"/>
                            <a:gd name="T36" fmla="*/ 279 w 838"/>
                            <a:gd name="T37" fmla="*/ 279 h 745"/>
                            <a:gd name="T38" fmla="*/ 186 w 838"/>
                            <a:gd name="T39" fmla="*/ 403 h 745"/>
                            <a:gd name="T40" fmla="*/ 155 w 838"/>
                            <a:gd name="T41" fmla="*/ 403 h 745"/>
                            <a:gd name="T42" fmla="*/ 93 w 838"/>
                            <a:gd name="T43" fmla="*/ 433 h 745"/>
                            <a:gd name="T44" fmla="*/ 31 w 838"/>
                            <a:gd name="T45" fmla="*/ 433 h 745"/>
                            <a:gd name="T46" fmla="*/ 31 w 838"/>
                            <a:gd name="T47" fmla="*/ 433 h 745"/>
                            <a:gd name="T48" fmla="*/ 31 w 838"/>
                            <a:gd name="T49" fmla="*/ 465 h 745"/>
                            <a:gd name="T50" fmla="*/ 93 w 838"/>
                            <a:gd name="T51" fmla="*/ 589 h 745"/>
                            <a:gd name="T52" fmla="*/ 62 w 838"/>
                            <a:gd name="T53" fmla="*/ 651 h 745"/>
                            <a:gd name="T54" fmla="*/ 93 w 838"/>
                            <a:gd name="T55" fmla="*/ 744 h 745"/>
                            <a:gd name="T56" fmla="*/ 155 w 838"/>
                            <a:gd name="T57" fmla="*/ 744 h 745"/>
                            <a:gd name="T58" fmla="*/ 248 w 838"/>
                            <a:gd name="T59" fmla="*/ 713 h 745"/>
                            <a:gd name="T60" fmla="*/ 310 w 838"/>
                            <a:gd name="T61" fmla="*/ 713 h 745"/>
                            <a:gd name="T62" fmla="*/ 434 w 838"/>
                            <a:gd name="T63" fmla="*/ 713 h 745"/>
                            <a:gd name="T64" fmla="*/ 496 w 838"/>
                            <a:gd name="T65" fmla="*/ 681 h 745"/>
                            <a:gd name="T66" fmla="*/ 589 w 838"/>
                            <a:gd name="T67" fmla="*/ 620 h 745"/>
                            <a:gd name="T68" fmla="*/ 744 w 838"/>
                            <a:gd name="T69" fmla="*/ 433 h 745"/>
                            <a:gd name="T70" fmla="*/ 806 w 838"/>
                            <a:gd name="T71" fmla="*/ 341 h 745"/>
                            <a:gd name="T72" fmla="*/ 682 w 838"/>
                            <a:gd name="T73" fmla="*/ 465 h 745"/>
                            <a:gd name="T74" fmla="*/ 620 w 838"/>
                            <a:gd name="T75" fmla="*/ 527 h 745"/>
                            <a:gd name="T76" fmla="*/ 589 w 838"/>
                            <a:gd name="T77" fmla="*/ 527 h 745"/>
                            <a:gd name="T78" fmla="*/ 558 w 838"/>
                            <a:gd name="T79" fmla="*/ 527 h 745"/>
                            <a:gd name="T80" fmla="*/ 527 w 838"/>
                            <a:gd name="T81" fmla="*/ 465 h 745"/>
                            <a:gd name="T82" fmla="*/ 527 w 838"/>
                            <a:gd name="T83" fmla="*/ 465 h 745"/>
                            <a:gd name="T84" fmla="*/ 527 w 838"/>
                            <a:gd name="T85" fmla="*/ 433 h 745"/>
                            <a:gd name="T86" fmla="*/ 558 w 838"/>
                            <a:gd name="T87" fmla="*/ 403 h 745"/>
                            <a:gd name="T88" fmla="*/ 620 w 838"/>
                            <a:gd name="T89" fmla="*/ 341 h 745"/>
                            <a:gd name="T90" fmla="*/ 682 w 838"/>
                            <a:gd name="T91" fmla="*/ 372 h 74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</a:cxnLst>
                          <a:rect l="0" t="0" r="r" b="b"/>
                          <a:pathLst>
                            <a:path w="838" h="745">
                              <a:moveTo>
                                <a:pt x="806" y="341"/>
                              </a:moveTo>
                              <a:lnTo>
                                <a:pt x="806" y="341"/>
                              </a:lnTo>
                              <a:lnTo>
                                <a:pt x="806" y="341"/>
                              </a:lnTo>
                              <a:lnTo>
                                <a:pt x="806" y="341"/>
                              </a:lnTo>
                              <a:cubicBezTo>
                                <a:pt x="806" y="309"/>
                                <a:pt x="806" y="309"/>
                                <a:pt x="806" y="309"/>
                              </a:cubicBezTo>
                              <a:cubicBezTo>
                                <a:pt x="775" y="309"/>
                                <a:pt x="775" y="309"/>
                                <a:pt x="775" y="309"/>
                              </a:cubicBezTo>
                              <a:lnTo>
                                <a:pt x="775" y="309"/>
                              </a:lnTo>
                              <a:lnTo>
                                <a:pt x="775" y="309"/>
                              </a:lnTo>
                              <a:cubicBezTo>
                                <a:pt x="744" y="309"/>
                                <a:pt x="744" y="279"/>
                                <a:pt x="744" y="279"/>
                              </a:cubicBezTo>
                              <a:lnTo>
                                <a:pt x="744" y="279"/>
                              </a:lnTo>
                              <a:lnTo>
                                <a:pt x="744" y="248"/>
                              </a:lnTo>
                              <a:lnTo>
                                <a:pt x="744" y="248"/>
                              </a:lnTo>
                              <a:lnTo>
                                <a:pt x="744" y="248"/>
                              </a:lnTo>
                              <a:cubicBezTo>
                                <a:pt x="744" y="217"/>
                                <a:pt x="744" y="217"/>
                                <a:pt x="744" y="217"/>
                              </a:cubicBezTo>
                              <a:cubicBezTo>
                                <a:pt x="744" y="185"/>
                                <a:pt x="775" y="185"/>
                                <a:pt x="775" y="185"/>
                              </a:cubicBezTo>
                              <a:cubicBezTo>
                                <a:pt x="775" y="185"/>
                                <a:pt x="775" y="155"/>
                                <a:pt x="806" y="155"/>
                              </a:cubicBezTo>
                              <a:lnTo>
                                <a:pt x="806" y="155"/>
                              </a:lnTo>
                              <a:lnTo>
                                <a:pt x="806" y="155"/>
                              </a:lnTo>
                              <a:lnTo>
                                <a:pt x="806" y="124"/>
                              </a:lnTo>
                              <a:cubicBezTo>
                                <a:pt x="806" y="124"/>
                                <a:pt x="775" y="93"/>
                                <a:pt x="775" y="61"/>
                              </a:cubicBezTo>
                              <a:lnTo>
                                <a:pt x="775" y="61"/>
                              </a:lnTo>
                              <a:cubicBezTo>
                                <a:pt x="775" y="61"/>
                                <a:pt x="775" y="31"/>
                                <a:pt x="775" y="0"/>
                              </a:cubicBezTo>
                              <a:lnTo>
                                <a:pt x="775" y="0"/>
                              </a:lnTo>
                              <a:cubicBezTo>
                                <a:pt x="744" y="0"/>
                                <a:pt x="744" y="0"/>
                                <a:pt x="713" y="0"/>
                              </a:cubicBezTo>
                              <a:lnTo>
                                <a:pt x="713" y="0"/>
                              </a:lnTo>
                              <a:lnTo>
                                <a:pt x="682" y="0"/>
                              </a:lnTo>
                              <a:lnTo>
                                <a:pt x="682" y="0"/>
                              </a:lnTo>
                              <a:lnTo>
                                <a:pt x="682" y="0"/>
                              </a:lnTo>
                              <a:cubicBezTo>
                                <a:pt x="682" y="0"/>
                                <a:pt x="682" y="31"/>
                                <a:pt x="651" y="31"/>
                              </a:cubicBezTo>
                              <a:lnTo>
                                <a:pt x="651" y="31"/>
                              </a:lnTo>
                              <a:lnTo>
                                <a:pt x="651" y="31"/>
                              </a:lnTo>
                              <a:lnTo>
                                <a:pt x="651" y="31"/>
                              </a:lnTo>
                              <a:lnTo>
                                <a:pt x="651" y="31"/>
                              </a:lnTo>
                              <a:lnTo>
                                <a:pt x="651" y="31"/>
                              </a:lnTo>
                              <a:cubicBezTo>
                                <a:pt x="651" y="31"/>
                                <a:pt x="651" y="31"/>
                                <a:pt x="620" y="31"/>
                              </a:cubicBezTo>
                              <a:lnTo>
                                <a:pt x="620" y="61"/>
                              </a:lnTo>
                              <a:cubicBezTo>
                                <a:pt x="589" y="61"/>
                                <a:pt x="589" y="93"/>
                                <a:pt x="589" y="93"/>
                              </a:cubicBezTo>
                              <a:lnTo>
                                <a:pt x="589" y="93"/>
                              </a:lnTo>
                              <a:lnTo>
                                <a:pt x="558" y="93"/>
                              </a:lnTo>
                              <a:cubicBezTo>
                                <a:pt x="558" y="124"/>
                                <a:pt x="558" y="124"/>
                                <a:pt x="527" y="155"/>
                              </a:cubicBezTo>
                              <a:lnTo>
                                <a:pt x="527" y="155"/>
                              </a:lnTo>
                              <a:lnTo>
                                <a:pt x="527" y="155"/>
                              </a:lnTo>
                              <a:lnTo>
                                <a:pt x="527" y="155"/>
                              </a:lnTo>
                              <a:lnTo>
                                <a:pt x="527" y="155"/>
                              </a:lnTo>
                              <a:cubicBezTo>
                                <a:pt x="496" y="155"/>
                                <a:pt x="496" y="185"/>
                                <a:pt x="496" y="185"/>
                              </a:cubicBezTo>
                              <a:cubicBezTo>
                                <a:pt x="496" y="217"/>
                                <a:pt x="496" y="217"/>
                                <a:pt x="465" y="217"/>
                              </a:cubicBezTo>
                              <a:cubicBezTo>
                                <a:pt x="434" y="217"/>
                                <a:pt x="402" y="217"/>
                                <a:pt x="402" y="217"/>
                              </a:cubicBezTo>
                              <a:lnTo>
                                <a:pt x="402" y="217"/>
                              </a:lnTo>
                              <a:cubicBezTo>
                                <a:pt x="372" y="217"/>
                                <a:pt x="372" y="217"/>
                                <a:pt x="372" y="217"/>
                              </a:cubicBezTo>
                              <a:lnTo>
                                <a:pt x="372" y="217"/>
                              </a:lnTo>
                              <a:lnTo>
                                <a:pt x="341" y="217"/>
                              </a:lnTo>
                              <a:lnTo>
                                <a:pt x="341" y="217"/>
                              </a:lnTo>
                              <a:lnTo>
                                <a:pt x="341" y="248"/>
                              </a:lnTo>
                              <a:cubicBezTo>
                                <a:pt x="310" y="248"/>
                                <a:pt x="310" y="248"/>
                                <a:pt x="310" y="248"/>
                              </a:cubicBezTo>
                              <a:lnTo>
                                <a:pt x="310" y="248"/>
                              </a:lnTo>
                              <a:lnTo>
                                <a:pt x="279" y="279"/>
                              </a:lnTo>
                              <a:lnTo>
                                <a:pt x="279" y="279"/>
                              </a:lnTo>
                              <a:cubicBezTo>
                                <a:pt x="248" y="279"/>
                                <a:pt x="248" y="279"/>
                                <a:pt x="248" y="279"/>
                              </a:cubicBezTo>
                              <a:cubicBezTo>
                                <a:pt x="186" y="309"/>
                                <a:pt x="186" y="309"/>
                                <a:pt x="186" y="309"/>
                              </a:cubicBezTo>
                              <a:cubicBezTo>
                                <a:pt x="186" y="403"/>
                                <a:pt x="186" y="403"/>
                                <a:pt x="186" y="403"/>
                              </a:cubicBezTo>
                              <a:cubicBezTo>
                                <a:pt x="155" y="403"/>
                                <a:pt x="155" y="403"/>
                                <a:pt x="155" y="403"/>
                              </a:cubicBezTo>
                              <a:lnTo>
                                <a:pt x="155" y="403"/>
                              </a:lnTo>
                              <a:lnTo>
                                <a:pt x="155" y="403"/>
                              </a:lnTo>
                              <a:cubicBezTo>
                                <a:pt x="124" y="433"/>
                                <a:pt x="124" y="433"/>
                                <a:pt x="93" y="433"/>
                              </a:cubicBezTo>
                              <a:lnTo>
                                <a:pt x="93" y="433"/>
                              </a:lnTo>
                              <a:lnTo>
                                <a:pt x="93" y="433"/>
                              </a:lnTo>
                              <a:lnTo>
                                <a:pt x="62" y="433"/>
                              </a:lnTo>
                              <a:cubicBezTo>
                                <a:pt x="62" y="433"/>
                                <a:pt x="62" y="433"/>
                                <a:pt x="31" y="433"/>
                              </a:cubicBezTo>
                              <a:lnTo>
                                <a:pt x="31" y="433"/>
                              </a:lnTo>
                              <a:lnTo>
                                <a:pt x="31" y="433"/>
                              </a:lnTo>
                              <a:lnTo>
                                <a:pt x="31" y="433"/>
                              </a:lnTo>
                              <a:lnTo>
                                <a:pt x="31" y="433"/>
                              </a:lnTo>
                              <a:lnTo>
                                <a:pt x="0" y="403"/>
                              </a:lnTo>
                              <a:lnTo>
                                <a:pt x="0" y="403"/>
                              </a:lnTo>
                              <a:cubicBezTo>
                                <a:pt x="0" y="433"/>
                                <a:pt x="0" y="433"/>
                                <a:pt x="31" y="465"/>
                              </a:cubicBezTo>
                              <a:lnTo>
                                <a:pt x="31" y="465"/>
                              </a:lnTo>
                              <a:cubicBezTo>
                                <a:pt x="31" y="496"/>
                                <a:pt x="62" y="557"/>
                                <a:pt x="93" y="557"/>
                              </a:cubicBezTo>
                              <a:cubicBezTo>
                                <a:pt x="93" y="589"/>
                                <a:pt x="93" y="589"/>
                                <a:pt x="93" y="589"/>
                              </a:cubicBezTo>
                              <a:lnTo>
                                <a:pt x="93" y="589"/>
                              </a:lnTo>
                              <a:lnTo>
                                <a:pt x="93" y="620"/>
                              </a:lnTo>
                              <a:cubicBezTo>
                                <a:pt x="93" y="651"/>
                                <a:pt x="93" y="651"/>
                                <a:pt x="62" y="651"/>
                              </a:cubicBezTo>
                              <a:cubicBezTo>
                                <a:pt x="62" y="651"/>
                                <a:pt x="62" y="651"/>
                                <a:pt x="93" y="681"/>
                              </a:cubicBezTo>
                              <a:lnTo>
                                <a:pt x="93" y="713"/>
                              </a:lnTo>
                              <a:cubicBezTo>
                                <a:pt x="93" y="713"/>
                                <a:pt x="93" y="713"/>
                                <a:pt x="93" y="744"/>
                              </a:cubicBezTo>
                              <a:cubicBezTo>
                                <a:pt x="93" y="744"/>
                                <a:pt x="124" y="744"/>
                                <a:pt x="155" y="744"/>
                              </a:cubicBezTo>
                              <a:lnTo>
                                <a:pt x="155" y="744"/>
                              </a:lnTo>
                              <a:lnTo>
                                <a:pt x="155" y="744"/>
                              </a:lnTo>
                              <a:lnTo>
                                <a:pt x="186" y="744"/>
                              </a:lnTo>
                              <a:lnTo>
                                <a:pt x="217" y="713"/>
                              </a:lnTo>
                              <a:lnTo>
                                <a:pt x="248" y="713"/>
                              </a:lnTo>
                              <a:lnTo>
                                <a:pt x="248" y="713"/>
                              </a:lnTo>
                              <a:lnTo>
                                <a:pt x="279" y="713"/>
                              </a:lnTo>
                              <a:cubicBezTo>
                                <a:pt x="279" y="713"/>
                                <a:pt x="279" y="713"/>
                                <a:pt x="310" y="713"/>
                              </a:cubicBezTo>
                              <a:lnTo>
                                <a:pt x="310" y="713"/>
                              </a:lnTo>
                              <a:cubicBezTo>
                                <a:pt x="341" y="713"/>
                                <a:pt x="402" y="713"/>
                                <a:pt x="402" y="713"/>
                              </a:cubicBezTo>
                              <a:cubicBezTo>
                                <a:pt x="434" y="713"/>
                                <a:pt x="434" y="713"/>
                                <a:pt x="434" y="713"/>
                              </a:cubicBezTo>
                              <a:cubicBezTo>
                                <a:pt x="434" y="681"/>
                                <a:pt x="434" y="681"/>
                                <a:pt x="434" y="681"/>
                              </a:cubicBezTo>
                              <a:cubicBezTo>
                                <a:pt x="465" y="681"/>
                                <a:pt x="465" y="681"/>
                                <a:pt x="465" y="681"/>
                              </a:cubicBezTo>
                              <a:lnTo>
                                <a:pt x="496" y="681"/>
                              </a:lnTo>
                              <a:lnTo>
                                <a:pt x="496" y="681"/>
                              </a:lnTo>
                              <a:lnTo>
                                <a:pt x="496" y="681"/>
                              </a:lnTo>
                              <a:cubicBezTo>
                                <a:pt x="527" y="681"/>
                                <a:pt x="558" y="651"/>
                                <a:pt x="589" y="620"/>
                              </a:cubicBezTo>
                              <a:lnTo>
                                <a:pt x="620" y="620"/>
                              </a:lnTo>
                              <a:cubicBezTo>
                                <a:pt x="651" y="589"/>
                                <a:pt x="713" y="527"/>
                                <a:pt x="744" y="465"/>
                              </a:cubicBezTo>
                              <a:cubicBezTo>
                                <a:pt x="744" y="465"/>
                                <a:pt x="744" y="465"/>
                                <a:pt x="744" y="433"/>
                              </a:cubicBezTo>
                              <a:cubicBezTo>
                                <a:pt x="775" y="433"/>
                                <a:pt x="806" y="372"/>
                                <a:pt x="837" y="341"/>
                              </a:cubicBezTo>
                              <a:cubicBezTo>
                                <a:pt x="837" y="341"/>
                                <a:pt x="837" y="341"/>
                                <a:pt x="837" y="309"/>
                              </a:cubicBezTo>
                              <a:cubicBezTo>
                                <a:pt x="837" y="309"/>
                                <a:pt x="837" y="341"/>
                                <a:pt x="806" y="341"/>
                              </a:cubicBezTo>
                              <a:close/>
                              <a:moveTo>
                                <a:pt x="713" y="403"/>
                              </a:moveTo>
                              <a:lnTo>
                                <a:pt x="713" y="403"/>
                              </a:lnTo>
                              <a:cubicBezTo>
                                <a:pt x="682" y="433"/>
                                <a:pt x="682" y="465"/>
                                <a:pt x="682" y="465"/>
                              </a:cubicBezTo>
                              <a:cubicBezTo>
                                <a:pt x="682" y="496"/>
                                <a:pt x="651" y="496"/>
                                <a:pt x="651" y="496"/>
                              </a:cubicBezTo>
                              <a:lnTo>
                                <a:pt x="651" y="496"/>
                              </a:lnTo>
                              <a:lnTo>
                                <a:pt x="620" y="527"/>
                              </a:lnTo>
                              <a:cubicBezTo>
                                <a:pt x="620" y="527"/>
                                <a:pt x="620" y="527"/>
                                <a:pt x="589" y="527"/>
                              </a:cubicBezTo>
                              <a:lnTo>
                                <a:pt x="589" y="527"/>
                              </a:lnTo>
                              <a:lnTo>
                                <a:pt x="589" y="527"/>
                              </a:lnTo>
                              <a:lnTo>
                                <a:pt x="589" y="527"/>
                              </a:lnTo>
                              <a:lnTo>
                                <a:pt x="589" y="527"/>
                              </a:lnTo>
                              <a:cubicBezTo>
                                <a:pt x="558" y="527"/>
                                <a:pt x="558" y="527"/>
                                <a:pt x="558" y="527"/>
                              </a:cubicBezTo>
                              <a:cubicBezTo>
                                <a:pt x="558" y="496"/>
                                <a:pt x="558" y="496"/>
                                <a:pt x="527" y="496"/>
                              </a:cubicBezTo>
                              <a:cubicBezTo>
                                <a:pt x="527" y="465"/>
                                <a:pt x="527" y="465"/>
                                <a:pt x="527" y="465"/>
                              </a:cubicBezTo>
                              <a:lnTo>
                                <a:pt x="527" y="465"/>
                              </a:lnTo>
                              <a:lnTo>
                                <a:pt x="527" y="465"/>
                              </a:lnTo>
                              <a:lnTo>
                                <a:pt x="527" y="465"/>
                              </a:lnTo>
                              <a:lnTo>
                                <a:pt x="527" y="465"/>
                              </a:lnTo>
                              <a:lnTo>
                                <a:pt x="527" y="433"/>
                              </a:lnTo>
                              <a:lnTo>
                                <a:pt x="527" y="433"/>
                              </a:lnTo>
                              <a:lnTo>
                                <a:pt x="527" y="433"/>
                              </a:lnTo>
                              <a:lnTo>
                                <a:pt x="527" y="433"/>
                              </a:lnTo>
                              <a:lnTo>
                                <a:pt x="527" y="433"/>
                              </a:lnTo>
                              <a:cubicBezTo>
                                <a:pt x="558" y="403"/>
                                <a:pt x="558" y="403"/>
                                <a:pt x="558" y="403"/>
                              </a:cubicBezTo>
                              <a:lnTo>
                                <a:pt x="589" y="372"/>
                              </a:lnTo>
                              <a:lnTo>
                                <a:pt x="620" y="372"/>
                              </a:lnTo>
                              <a:cubicBezTo>
                                <a:pt x="620" y="372"/>
                                <a:pt x="620" y="372"/>
                                <a:pt x="620" y="341"/>
                              </a:cubicBezTo>
                              <a:cubicBezTo>
                                <a:pt x="651" y="341"/>
                                <a:pt x="651" y="341"/>
                                <a:pt x="651" y="341"/>
                              </a:cubicBezTo>
                              <a:lnTo>
                                <a:pt x="651" y="341"/>
                              </a:lnTo>
                              <a:lnTo>
                                <a:pt x="682" y="372"/>
                              </a:lnTo>
                              <a:lnTo>
                                <a:pt x="682" y="372"/>
                              </a:lnTo>
                              <a:cubicBezTo>
                                <a:pt x="713" y="403"/>
                                <a:pt x="713" y="403"/>
                                <a:pt x="713" y="403"/>
                              </a:cubicBezTo>
                              <a:close/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59" name="Freeform 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99855" y="4151485"/>
                          <a:ext cx="10770" cy="21548"/>
                        </a:xfrm>
                        <a:custGeom>
                          <a:avLst/>
                          <a:gdLst>
                            <a:gd name="T0" fmla="*/ 31 w 32"/>
                            <a:gd name="T1" fmla="*/ 0 h 63"/>
                            <a:gd name="T2" fmla="*/ 31 w 32"/>
                            <a:gd name="T3" fmla="*/ 0 h 63"/>
                            <a:gd name="T4" fmla="*/ 31 w 32"/>
                            <a:gd name="T5" fmla="*/ 0 h 63"/>
                            <a:gd name="T6" fmla="*/ 31 w 32"/>
                            <a:gd name="T7" fmla="*/ 0 h 63"/>
                            <a:gd name="T8" fmla="*/ 31 w 32"/>
                            <a:gd name="T9" fmla="*/ 0 h 63"/>
                            <a:gd name="T10" fmla="*/ 0 w 32"/>
                            <a:gd name="T11" fmla="*/ 31 h 63"/>
                            <a:gd name="T12" fmla="*/ 0 w 32"/>
                            <a:gd name="T13" fmla="*/ 31 h 63"/>
                            <a:gd name="T14" fmla="*/ 0 w 32"/>
                            <a:gd name="T15" fmla="*/ 31 h 63"/>
                            <a:gd name="T16" fmla="*/ 0 w 32"/>
                            <a:gd name="T17" fmla="*/ 31 h 63"/>
                            <a:gd name="T18" fmla="*/ 0 w 32"/>
                            <a:gd name="T19" fmla="*/ 31 h 63"/>
                            <a:gd name="T20" fmla="*/ 31 w 32"/>
                            <a:gd name="T21" fmla="*/ 62 h 63"/>
                            <a:gd name="T22" fmla="*/ 31 w 32"/>
                            <a:gd name="T23" fmla="*/ 62 h 63"/>
                            <a:gd name="T24" fmla="*/ 31 w 32"/>
                            <a:gd name="T25" fmla="*/ 31 h 63"/>
                            <a:gd name="T26" fmla="*/ 31 w 32"/>
                            <a:gd name="T27" fmla="*/ 31 h 63"/>
                            <a:gd name="T28" fmla="*/ 31 w 32"/>
                            <a:gd name="T29" fmla="*/ 0 h 6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</a:cxnLst>
                          <a:rect l="0" t="0" r="r" b="b"/>
                          <a:pathLst>
                            <a:path w="32" h="63">
                              <a:moveTo>
                                <a:pt x="31" y="0"/>
                              </a:move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cubicBezTo>
                                <a:pt x="31" y="31"/>
                                <a:pt x="31" y="31"/>
                                <a:pt x="0" y="31"/>
                              </a:cubicBez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cubicBezTo>
                                <a:pt x="31" y="31"/>
                                <a:pt x="31" y="62"/>
                                <a:pt x="31" y="62"/>
                              </a:cubicBezTo>
                              <a:lnTo>
                                <a:pt x="31" y="62"/>
                              </a:lnTo>
                              <a:cubicBezTo>
                                <a:pt x="31" y="31"/>
                                <a:pt x="31" y="31"/>
                                <a:pt x="31" y="31"/>
                              </a:cubicBezTo>
                              <a:lnTo>
                                <a:pt x="31" y="31"/>
                              </a:lnTo>
                              <a:lnTo>
                                <a:pt x="31" y="0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60" name="Freeform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438355" y="3859054"/>
                          <a:ext cx="130791" cy="270884"/>
                        </a:xfrm>
                        <a:custGeom>
                          <a:avLst/>
                          <a:gdLst>
                            <a:gd name="T0" fmla="*/ 341 w 373"/>
                            <a:gd name="T1" fmla="*/ 93 h 776"/>
                            <a:gd name="T2" fmla="*/ 341 w 373"/>
                            <a:gd name="T3" fmla="*/ 93 h 776"/>
                            <a:gd name="T4" fmla="*/ 341 w 373"/>
                            <a:gd name="T5" fmla="*/ 31 h 776"/>
                            <a:gd name="T6" fmla="*/ 341 w 373"/>
                            <a:gd name="T7" fmla="*/ 0 h 776"/>
                            <a:gd name="T8" fmla="*/ 310 w 373"/>
                            <a:gd name="T9" fmla="*/ 62 h 776"/>
                            <a:gd name="T10" fmla="*/ 278 w 373"/>
                            <a:gd name="T11" fmla="*/ 62 h 776"/>
                            <a:gd name="T12" fmla="*/ 278 w 373"/>
                            <a:gd name="T13" fmla="*/ 62 h 776"/>
                            <a:gd name="T14" fmla="*/ 278 w 373"/>
                            <a:gd name="T15" fmla="*/ 93 h 776"/>
                            <a:gd name="T16" fmla="*/ 278 w 373"/>
                            <a:gd name="T17" fmla="*/ 93 h 776"/>
                            <a:gd name="T18" fmla="*/ 278 w 373"/>
                            <a:gd name="T19" fmla="*/ 124 h 776"/>
                            <a:gd name="T20" fmla="*/ 217 w 373"/>
                            <a:gd name="T21" fmla="*/ 155 h 776"/>
                            <a:gd name="T22" fmla="*/ 186 w 373"/>
                            <a:gd name="T23" fmla="*/ 155 h 776"/>
                            <a:gd name="T24" fmla="*/ 186 w 373"/>
                            <a:gd name="T25" fmla="*/ 155 h 776"/>
                            <a:gd name="T26" fmla="*/ 186 w 373"/>
                            <a:gd name="T27" fmla="*/ 217 h 776"/>
                            <a:gd name="T28" fmla="*/ 154 w 373"/>
                            <a:gd name="T29" fmla="*/ 217 h 776"/>
                            <a:gd name="T30" fmla="*/ 154 w 373"/>
                            <a:gd name="T31" fmla="*/ 217 h 776"/>
                            <a:gd name="T32" fmla="*/ 154 w 373"/>
                            <a:gd name="T33" fmla="*/ 217 h 776"/>
                            <a:gd name="T34" fmla="*/ 154 w 373"/>
                            <a:gd name="T35" fmla="*/ 217 h 776"/>
                            <a:gd name="T36" fmla="*/ 124 w 373"/>
                            <a:gd name="T37" fmla="*/ 217 h 776"/>
                            <a:gd name="T38" fmla="*/ 93 w 373"/>
                            <a:gd name="T39" fmla="*/ 217 h 776"/>
                            <a:gd name="T40" fmla="*/ 93 w 373"/>
                            <a:gd name="T41" fmla="*/ 217 h 776"/>
                            <a:gd name="T42" fmla="*/ 62 w 373"/>
                            <a:gd name="T43" fmla="*/ 217 h 776"/>
                            <a:gd name="T44" fmla="*/ 62 w 373"/>
                            <a:gd name="T45" fmla="*/ 217 h 776"/>
                            <a:gd name="T46" fmla="*/ 62 w 373"/>
                            <a:gd name="T47" fmla="*/ 217 h 776"/>
                            <a:gd name="T48" fmla="*/ 62 w 373"/>
                            <a:gd name="T49" fmla="*/ 248 h 776"/>
                            <a:gd name="T50" fmla="*/ 62 w 373"/>
                            <a:gd name="T51" fmla="*/ 309 h 776"/>
                            <a:gd name="T52" fmla="*/ 62 w 373"/>
                            <a:gd name="T53" fmla="*/ 309 h 776"/>
                            <a:gd name="T54" fmla="*/ 93 w 373"/>
                            <a:gd name="T55" fmla="*/ 465 h 776"/>
                            <a:gd name="T56" fmla="*/ 62 w 373"/>
                            <a:gd name="T57" fmla="*/ 465 h 776"/>
                            <a:gd name="T58" fmla="*/ 30 w 373"/>
                            <a:gd name="T59" fmla="*/ 589 h 776"/>
                            <a:gd name="T60" fmla="*/ 30 w 373"/>
                            <a:gd name="T61" fmla="*/ 589 h 776"/>
                            <a:gd name="T62" fmla="*/ 30 w 373"/>
                            <a:gd name="T63" fmla="*/ 620 h 776"/>
                            <a:gd name="T64" fmla="*/ 30 w 373"/>
                            <a:gd name="T65" fmla="*/ 651 h 776"/>
                            <a:gd name="T66" fmla="*/ 30 w 373"/>
                            <a:gd name="T67" fmla="*/ 713 h 776"/>
                            <a:gd name="T68" fmla="*/ 30 w 373"/>
                            <a:gd name="T69" fmla="*/ 744 h 776"/>
                            <a:gd name="T70" fmla="*/ 93 w 373"/>
                            <a:gd name="T71" fmla="*/ 775 h 776"/>
                            <a:gd name="T72" fmla="*/ 154 w 373"/>
                            <a:gd name="T73" fmla="*/ 775 h 776"/>
                            <a:gd name="T74" fmla="*/ 186 w 373"/>
                            <a:gd name="T75" fmla="*/ 744 h 776"/>
                            <a:gd name="T76" fmla="*/ 186 w 373"/>
                            <a:gd name="T77" fmla="*/ 744 h 776"/>
                            <a:gd name="T78" fmla="*/ 186 w 373"/>
                            <a:gd name="T79" fmla="*/ 744 h 776"/>
                            <a:gd name="T80" fmla="*/ 186 w 373"/>
                            <a:gd name="T81" fmla="*/ 744 h 776"/>
                            <a:gd name="T82" fmla="*/ 278 w 373"/>
                            <a:gd name="T83" fmla="*/ 372 h 776"/>
                            <a:gd name="T84" fmla="*/ 310 w 373"/>
                            <a:gd name="T85" fmla="*/ 309 h 776"/>
                            <a:gd name="T86" fmla="*/ 341 w 373"/>
                            <a:gd name="T87" fmla="*/ 248 h 776"/>
                            <a:gd name="T88" fmla="*/ 341 w 373"/>
                            <a:gd name="T89" fmla="*/ 248 h 776"/>
                            <a:gd name="T90" fmla="*/ 310 w 373"/>
                            <a:gd name="T91" fmla="*/ 217 h 776"/>
                            <a:gd name="T92" fmla="*/ 310 w 373"/>
                            <a:gd name="T93" fmla="*/ 155 h 776"/>
                            <a:gd name="T94" fmla="*/ 310 w 373"/>
                            <a:gd name="T95" fmla="*/ 155 h 776"/>
                            <a:gd name="T96" fmla="*/ 341 w 373"/>
                            <a:gd name="T97" fmla="*/ 155 h 776"/>
                            <a:gd name="T98" fmla="*/ 372 w 373"/>
                            <a:gd name="T99" fmla="*/ 124 h 776"/>
                            <a:gd name="T100" fmla="*/ 341 w 373"/>
                            <a:gd name="T101" fmla="*/ 124 h 776"/>
                            <a:gd name="T102" fmla="*/ 341 w 373"/>
                            <a:gd name="T103" fmla="*/ 93 h 776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</a:cxnLst>
                          <a:rect l="0" t="0" r="r" b="b"/>
                          <a:pathLst>
                            <a:path w="373" h="776">
                              <a:moveTo>
                                <a:pt x="341" y="93"/>
                              </a:moveTo>
                              <a:lnTo>
                                <a:pt x="341" y="93"/>
                              </a:lnTo>
                              <a:cubicBezTo>
                                <a:pt x="341" y="62"/>
                                <a:pt x="341" y="31"/>
                                <a:pt x="341" y="31"/>
                              </a:cubicBezTo>
                              <a:lnTo>
                                <a:pt x="341" y="0"/>
                              </a:lnTo>
                              <a:cubicBezTo>
                                <a:pt x="341" y="31"/>
                                <a:pt x="310" y="62"/>
                                <a:pt x="310" y="62"/>
                              </a:cubicBezTo>
                              <a:lnTo>
                                <a:pt x="278" y="62"/>
                              </a:lnTo>
                              <a:lnTo>
                                <a:pt x="278" y="62"/>
                              </a:lnTo>
                              <a:cubicBezTo>
                                <a:pt x="278" y="93"/>
                                <a:pt x="278" y="93"/>
                                <a:pt x="278" y="93"/>
                              </a:cubicBezTo>
                              <a:lnTo>
                                <a:pt x="278" y="93"/>
                              </a:lnTo>
                              <a:lnTo>
                                <a:pt x="278" y="124"/>
                              </a:lnTo>
                              <a:cubicBezTo>
                                <a:pt x="248" y="155"/>
                                <a:pt x="248" y="155"/>
                                <a:pt x="217" y="155"/>
                              </a:cubicBezTo>
                              <a:lnTo>
                                <a:pt x="186" y="155"/>
                              </a:lnTo>
                              <a:lnTo>
                                <a:pt x="186" y="155"/>
                              </a:lnTo>
                              <a:cubicBezTo>
                                <a:pt x="186" y="185"/>
                                <a:pt x="186" y="185"/>
                                <a:pt x="186" y="217"/>
                              </a:cubicBezTo>
                              <a:cubicBezTo>
                                <a:pt x="186" y="217"/>
                                <a:pt x="186" y="217"/>
                                <a:pt x="154" y="217"/>
                              </a:cubicBezTo>
                              <a:lnTo>
                                <a:pt x="154" y="217"/>
                              </a:lnTo>
                              <a:lnTo>
                                <a:pt x="154" y="217"/>
                              </a:lnTo>
                              <a:lnTo>
                                <a:pt x="154" y="217"/>
                              </a:lnTo>
                              <a:lnTo>
                                <a:pt x="124" y="217"/>
                              </a:lnTo>
                              <a:cubicBezTo>
                                <a:pt x="124" y="217"/>
                                <a:pt x="124" y="217"/>
                                <a:pt x="93" y="217"/>
                              </a:cubicBezTo>
                              <a:lnTo>
                                <a:pt x="93" y="217"/>
                              </a:lnTo>
                              <a:lnTo>
                                <a:pt x="62" y="217"/>
                              </a:lnTo>
                              <a:lnTo>
                                <a:pt x="62" y="217"/>
                              </a:lnTo>
                              <a:lnTo>
                                <a:pt x="62" y="217"/>
                              </a:lnTo>
                              <a:cubicBezTo>
                                <a:pt x="62" y="248"/>
                                <a:pt x="62" y="248"/>
                                <a:pt x="62" y="248"/>
                              </a:cubicBezTo>
                              <a:cubicBezTo>
                                <a:pt x="62" y="279"/>
                                <a:pt x="62" y="279"/>
                                <a:pt x="62" y="309"/>
                              </a:cubicBezTo>
                              <a:lnTo>
                                <a:pt x="62" y="309"/>
                              </a:lnTo>
                              <a:cubicBezTo>
                                <a:pt x="93" y="372"/>
                                <a:pt x="93" y="433"/>
                                <a:pt x="93" y="465"/>
                              </a:cubicBezTo>
                              <a:cubicBezTo>
                                <a:pt x="62" y="465"/>
                                <a:pt x="62" y="465"/>
                                <a:pt x="62" y="465"/>
                              </a:cubicBezTo>
                              <a:cubicBezTo>
                                <a:pt x="62" y="496"/>
                                <a:pt x="30" y="557"/>
                                <a:pt x="30" y="589"/>
                              </a:cubicBezTo>
                              <a:cubicBezTo>
                                <a:pt x="0" y="589"/>
                                <a:pt x="0" y="589"/>
                                <a:pt x="30" y="589"/>
                              </a:cubicBezTo>
                              <a:cubicBezTo>
                                <a:pt x="30" y="620"/>
                                <a:pt x="30" y="620"/>
                                <a:pt x="30" y="620"/>
                              </a:cubicBezTo>
                              <a:cubicBezTo>
                                <a:pt x="30" y="651"/>
                                <a:pt x="30" y="651"/>
                                <a:pt x="30" y="651"/>
                              </a:cubicBezTo>
                              <a:cubicBezTo>
                                <a:pt x="30" y="681"/>
                                <a:pt x="30" y="681"/>
                                <a:pt x="30" y="713"/>
                              </a:cubicBezTo>
                              <a:cubicBezTo>
                                <a:pt x="30" y="713"/>
                                <a:pt x="30" y="713"/>
                                <a:pt x="30" y="744"/>
                              </a:cubicBezTo>
                              <a:cubicBezTo>
                                <a:pt x="62" y="744"/>
                                <a:pt x="93" y="775"/>
                                <a:pt x="93" y="775"/>
                              </a:cubicBezTo>
                              <a:cubicBezTo>
                                <a:pt x="93" y="775"/>
                                <a:pt x="124" y="775"/>
                                <a:pt x="154" y="775"/>
                              </a:cubicBezTo>
                              <a:cubicBezTo>
                                <a:pt x="154" y="744"/>
                                <a:pt x="186" y="744"/>
                                <a:pt x="186" y="744"/>
                              </a:cubicBezTo>
                              <a:lnTo>
                                <a:pt x="186" y="744"/>
                              </a:lnTo>
                              <a:lnTo>
                                <a:pt x="186" y="744"/>
                              </a:lnTo>
                              <a:lnTo>
                                <a:pt x="186" y="744"/>
                              </a:lnTo>
                              <a:cubicBezTo>
                                <a:pt x="186" y="713"/>
                                <a:pt x="278" y="433"/>
                                <a:pt x="278" y="372"/>
                              </a:cubicBezTo>
                              <a:cubicBezTo>
                                <a:pt x="310" y="341"/>
                                <a:pt x="310" y="341"/>
                                <a:pt x="310" y="309"/>
                              </a:cubicBezTo>
                              <a:cubicBezTo>
                                <a:pt x="310" y="279"/>
                                <a:pt x="310" y="279"/>
                                <a:pt x="341" y="248"/>
                              </a:cubicBezTo>
                              <a:lnTo>
                                <a:pt x="341" y="248"/>
                              </a:lnTo>
                              <a:lnTo>
                                <a:pt x="310" y="217"/>
                              </a:lnTo>
                              <a:cubicBezTo>
                                <a:pt x="310" y="185"/>
                                <a:pt x="310" y="155"/>
                                <a:pt x="310" y="155"/>
                              </a:cubicBezTo>
                              <a:lnTo>
                                <a:pt x="310" y="155"/>
                              </a:lnTo>
                              <a:cubicBezTo>
                                <a:pt x="341" y="155"/>
                                <a:pt x="341" y="155"/>
                                <a:pt x="341" y="155"/>
                              </a:cubicBezTo>
                              <a:cubicBezTo>
                                <a:pt x="341" y="155"/>
                                <a:pt x="341" y="124"/>
                                <a:pt x="372" y="124"/>
                              </a:cubicBezTo>
                              <a:cubicBezTo>
                                <a:pt x="372" y="124"/>
                                <a:pt x="372" y="124"/>
                                <a:pt x="341" y="124"/>
                              </a:cubicBezTo>
                              <a:lnTo>
                                <a:pt x="341" y="93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61" name="Freeform 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832103" y="3957557"/>
                          <a:ext cx="163103" cy="249336"/>
                        </a:xfrm>
                        <a:custGeom>
                          <a:avLst/>
                          <a:gdLst>
                            <a:gd name="T0" fmla="*/ 279 w 466"/>
                            <a:gd name="T1" fmla="*/ 650 h 714"/>
                            <a:gd name="T2" fmla="*/ 279 w 466"/>
                            <a:gd name="T3" fmla="*/ 650 h 714"/>
                            <a:gd name="T4" fmla="*/ 310 w 466"/>
                            <a:gd name="T5" fmla="*/ 682 h 714"/>
                            <a:gd name="T6" fmla="*/ 310 w 466"/>
                            <a:gd name="T7" fmla="*/ 713 h 714"/>
                            <a:gd name="T8" fmla="*/ 310 w 466"/>
                            <a:gd name="T9" fmla="*/ 713 h 714"/>
                            <a:gd name="T10" fmla="*/ 310 w 466"/>
                            <a:gd name="T11" fmla="*/ 713 h 714"/>
                            <a:gd name="T12" fmla="*/ 341 w 466"/>
                            <a:gd name="T13" fmla="*/ 713 h 714"/>
                            <a:gd name="T14" fmla="*/ 341 w 466"/>
                            <a:gd name="T15" fmla="*/ 713 h 714"/>
                            <a:gd name="T16" fmla="*/ 372 w 466"/>
                            <a:gd name="T17" fmla="*/ 713 h 714"/>
                            <a:gd name="T18" fmla="*/ 372 w 466"/>
                            <a:gd name="T19" fmla="*/ 713 h 714"/>
                            <a:gd name="T20" fmla="*/ 372 w 466"/>
                            <a:gd name="T21" fmla="*/ 713 h 714"/>
                            <a:gd name="T22" fmla="*/ 372 w 466"/>
                            <a:gd name="T23" fmla="*/ 713 h 714"/>
                            <a:gd name="T24" fmla="*/ 403 w 466"/>
                            <a:gd name="T25" fmla="*/ 682 h 714"/>
                            <a:gd name="T26" fmla="*/ 403 w 466"/>
                            <a:gd name="T27" fmla="*/ 248 h 714"/>
                            <a:gd name="T28" fmla="*/ 465 w 466"/>
                            <a:gd name="T29" fmla="*/ 248 h 714"/>
                            <a:gd name="T30" fmla="*/ 465 w 466"/>
                            <a:gd name="T31" fmla="*/ 62 h 714"/>
                            <a:gd name="T32" fmla="*/ 372 w 466"/>
                            <a:gd name="T33" fmla="*/ 62 h 714"/>
                            <a:gd name="T34" fmla="*/ 341 w 466"/>
                            <a:gd name="T35" fmla="*/ 30 h 714"/>
                            <a:gd name="T36" fmla="*/ 279 w 466"/>
                            <a:gd name="T37" fmla="*/ 30 h 714"/>
                            <a:gd name="T38" fmla="*/ 279 w 466"/>
                            <a:gd name="T39" fmla="*/ 30 h 714"/>
                            <a:gd name="T40" fmla="*/ 155 w 466"/>
                            <a:gd name="T41" fmla="*/ 30 h 714"/>
                            <a:gd name="T42" fmla="*/ 124 w 466"/>
                            <a:gd name="T43" fmla="*/ 30 h 714"/>
                            <a:gd name="T44" fmla="*/ 124 w 466"/>
                            <a:gd name="T45" fmla="*/ 30 h 714"/>
                            <a:gd name="T46" fmla="*/ 93 w 466"/>
                            <a:gd name="T47" fmla="*/ 30 h 714"/>
                            <a:gd name="T48" fmla="*/ 93 w 466"/>
                            <a:gd name="T49" fmla="*/ 30 h 714"/>
                            <a:gd name="T50" fmla="*/ 62 w 466"/>
                            <a:gd name="T51" fmla="*/ 0 h 714"/>
                            <a:gd name="T52" fmla="*/ 62 w 466"/>
                            <a:gd name="T53" fmla="*/ 0 h 714"/>
                            <a:gd name="T54" fmla="*/ 62 w 466"/>
                            <a:gd name="T55" fmla="*/ 0 h 714"/>
                            <a:gd name="T56" fmla="*/ 62 w 466"/>
                            <a:gd name="T57" fmla="*/ 0 h 714"/>
                            <a:gd name="T58" fmla="*/ 62 w 466"/>
                            <a:gd name="T59" fmla="*/ 0 h 714"/>
                            <a:gd name="T60" fmla="*/ 62 w 466"/>
                            <a:gd name="T61" fmla="*/ 0 h 714"/>
                            <a:gd name="T62" fmla="*/ 62 w 466"/>
                            <a:gd name="T63" fmla="*/ 0 h 714"/>
                            <a:gd name="T64" fmla="*/ 31 w 466"/>
                            <a:gd name="T65" fmla="*/ 30 h 714"/>
                            <a:gd name="T66" fmla="*/ 0 w 466"/>
                            <a:gd name="T67" fmla="*/ 30 h 714"/>
                            <a:gd name="T68" fmla="*/ 0 w 466"/>
                            <a:gd name="T69" fmla="*/ 30 h 714"/>
                            <a:gd name="T70" fmla="*/ 0 w 466"/>
                            <a:gd name="T71" fmla="*/ 30 h 714"/>
                            <a:gd name="T72" fmla="*/ 62 w 466"/>
                            <a:gd name="T73" fmla="*/ 124 h 714"/>
                            <a:gd name="T74" fmla="*/ 93 w 466"/>
                            <a:gd name="T75" fmla="*/ 217 h 714"/>
                            <a:gd name="T76" fmla="*/ 124 w 466"/>
                            <a:gd name="T77" fmla="*/ 278 h 714"/>
                            <a:gd name="T78" fmla="*/ 155 w 466"/>
                            <a:gd name="T79" fmla="*/ 310 h 714"/>
                            <a:gd name="T80" fmla="*/ 155 w 466"/>
                            <a:gd name="T81" fmla="*/ 402 h 714"/>
                            <a:gd name="T82" fmla="*/ 155 w 466"/>
                            <a:gd name="T83" fmla="*/ 402 h 714"/>
                            <a:gd name="T84" fmla="*/ 155 w 466"/>
                            <a:gd name="T85" fmla="*/ 434 h 714"/>
                            <a:gd name="T86" fmla="*/ 186 w 466"/>
                            <a:gd name="T87" fmla="*/ 465 h 714"/>
                            <a:gd name="T88" fmla="*/ 186 w 466"/>
                            <a:gd name="T89" fmla="*/ 526 h 714"/>
                            <a:gd name="T90" fmla="*/ 186 w 466"/>
                            <a:gd name="T91" fmla="*/ 526 h 714"/>
                            <a:gd name="T92" fmla="*/ 186 w 466"/>
                            <a:gd name="T93" fmla="*/ 620 h 714"/>
                            <a:gd name="T94" fmla="*/ 186 w 466"/>
                            <a:gd name="T95" fmla="*/ 620 h 714"/>
                            <a:gd name="T96" fmla="*/ 248 w 466"/>
                            <a:gd name="T97" fmla="*/ 682 h 714"/>
                            <a:gd name="T98" fmla="*/ 248 w 466"/>
                            <a:gd name="T99" fmla="*/ 650 h 714"/>
                            <a:gd name="T100" fmla="*/ 279 w 466"/>
                            <a:gd name="T101" fmla="*/ 650 h 71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</a:cxnLst>
                          <a:rect l="0" t="0" r="r" b="b"/>
                          <a:pathLst>
                            <a:path w="466" h="714">
                              <a:moveTo>
                                <a:pt x="279" y="650"/>
                              </a:moveTo>
                              <a:lnTo>
                                <a:pt x="279" y="650"/>
                              </a:lnTo>
                              <a:cubicBezTo>
                                <a:pt x="279" y="650"/>
                                <a:pt x="310" y="650"/>
                                <a:pt x="310" y="682"/>
                              </a:cubicBezTo>
                              <a:cubicBezTo>
                                <a:pt x="310" y="682"/>
                                <a:pt x="310" y="682"/>
                                <a:pt x="310" y="713"/>
                              </a:cubicBezTo>
                              <a:lnTo>
                                <a:pt x="310" y="713"/>
                              </a:lnTo>
                              <a:lnTo>
                                <a:pt x="310" y="713"/>
                              </a:lnTo>
                              <a:lnTo>
                                <a:pt x="341" y="713"/>
                              </a:lnTo>
                              <a:lnTo>
                                <a:pt x="341" y="713"/>
                              </a:lnTo>
                              <a:lnTo>
                                <a:pt x="372" y="713"/>
                              </a:lnTo>
                              <a:lnTo>
                                <a:pt x="372" y="713"/>
                              </a:lnTo>
                              <a:lnTo>
                                <a:pt x="372" y="713"/>
                              </a:lnTo>
                              <a:lnTo>
                                <a:pt x="372" y="713"/>
                              </a:lnTo>
                              <a:cubicBezTo>
                                <a:pt x="403" y="713"/>
                                <a:pt x="403" y="713"/>
                                <a:pt x="403" y="682"/>
                              </a:cubicBezTo>
                              <a:cubicBezTo>
                                <a:pt x="403" y="248"/>
                                <a:pt x="403" y="248"/>
                                <a:pt x="403" y="248"/>
                              </a:cubicBezTo>
                              <a:cubicBezTo>
                                <a:pt x="465" y="248"/>
                                <a:pt x="465" y="248"/>
                                <a:pt x="465" y="248"/>
                              </a:cubicBezTo>
                              <a:cubicBezTo>
                                <a:pt x="465" y="62"/>
                                <a:pt x="465" y="62"/>
                                <a:pt x="465" y="62"/>
                              </a:cubicBezTo>
                              <a:cubicBezTo>
                                <a:pt x="372" y="62"/>
                                <a:pt x="372" y="62"/>
                                <a:pt x="372" y="62"/>
                              </a:cubicBezTo>
                              <a:cubicBezTo>
                                <a:pt x="341" y="30"/>
                                <a:pt x="341" y="30"/>
                                <a:pt x="341" y="30"/>
                              </a:cubicBezTo>
                              <a:cubicBezTo>
                                <a:pt x="341" y="30"/>
                                <a:pt x="310" y="30"/>
                                <a:pt x="279" y="30"/>
                              </a:cubicBezTo>
                              <a:lnTo>
                                <a:pt x="279" y="30"/>
                              </a:lnTo>
                              <a:cubicBezTo>
                                <a:pt x="248" y="30"/>
                                <a:pt x="155" y="30"/>
                                <a:pt x="155" y="30"/>
                              </a:cubicBezTo>
                              <a:lnTo>
                                <a:pt x="124" y="30"/>
                              </a:lnTo>
                              <a:lnTo>
                                <a:pt x="124" y="30"/>
                              </a:lnTo>
                              <a:cubicBezTo>
                                <a:pt x="93" y="30"/>
                                <a:pt x="93" y="30"/>
                                <a:pt x="93" y="30"/>
                              </a:cubicBezTo>
                              <a:lnTo>
                                <a:pt x="93" y="30"/>
                              </a:lnTo>
                              <a:cubicBezTo>
                                <a:pt x="93" y="30"/>
                                <a:pt x="62" y="30"/>
                                <a:pt x="62" y="0"/>
                              </a:cubicBez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31" y="30"/>
                              </a:lnTo>
                              <a:cubicBezTo>
                                <a:pt x="31" y="30"/>
                                <a:pt x="31" y="30"/>
                                <a:pt x="0" y="30"/>
                              </a:cubicBezTo>
                              <a:lnTo>
                                <a:pt x="0" y="30"/>
                              </a:lnTo>
                              <a:lnTo>
                                <a:pt x="0" y="30"/>
                              </a:lnTo>
                              <a:cubicBezTo>
                                <a:pt x="0" y="30"/>
                                <a:pt x="31" y="93"/>
                                <a:pt x="62" y="124"/>
                              </a:cubicBezTo>
                              <a:cubicBezTo>
                                <a:pt x="93" y="154"/>
                                <a:pt x="93" y="186"/>
                                <a:pt x="93" y="217"/>
                              </a:cubicBezTo>
                              <a:cubicBezTo>
                                <a:pt x="93" y="217"/>
                                <a:pt x="124" y="248"/>
                                <a:pt x="124" y="278"/>
                              </a:cubicBezTo>
                              <a:cubicBezTo>
                                <a:pt x="155" y="310"/>
                                <a:pt x="155" y="310"/>
                                <a:pt x="155" y="310"/>
                              </a:cubicBezTo>
                              <a:cubicBezTo>
                                <a:pt x="155" y="310"/>
                                <a:pt x="155" y="341"/>
                                <a:pt x="155" y="402"/>
                              </a:cubicBezTo>
                              <a:lnTo>
                                <a:pt x="155" y="402"/>
                              </a:lnTo>
                              <a:cubicBezTo>
                                <a:pt x="155" y="434"/>
                                <a:pt x="155" y="434"/>
                                <a:pt x="155" y="434"/>
                              </a:cubicBezTo>
                              <a:lnTo>
                                <a:pt x="186" y="465"/>
                              </a:lnTo>
                              <a:cubicBezTo>
                                <a:pt x="186" y="496"/>
                                <a:pt x="186" y="496"/>
                                <a:pt x="186" y="526"/>
                              </a:cubicBezTo>
                              <a:lnTo>
                                <a:pt x="186" y="526"/>
                              </a:lnTo>
                              <a:cubicBezTo>
                                <a:pt x="186" y="558"/>
                                <a:pt x="186" y="589"/>
                                <a:pt x="186" y="620"/>
                              </a:cubicBezTo>
                              <a:lnTo>
                                <a:pt x="186" y="620"/>
                              </a:lnTo>
                              <a:cubicBezTo>
                                <a:pt x="217" y="650"/>
                                <a:pt x="217" y="650"/>
                                <a:pt x="248" y="682"/>
                              </a:cubicBezTo>
                              <a:lnTo>
                                <a:pt x="248" y="650"/>
                              </a:lnTo>
                              <a:cubicBezTo>
                                <a:pt x="279" y="650"/>
                                <a:pt x="279" y="650"/>
                                <a:pt x="279" y="65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62" name="Freeform 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44348" y="3331788"/>
                          <a:ext cx="96939" cy="120051"/>
                        </a:xfrm>
                        <a:custGeom>
                          <a:avLst/>
                          <a:gdLst>
                            <a:gd name="T0" fmla="*/ 279 w 280"/>
                            <a:gd name="T1" fmla="*/ 124 h 342"/>
                            <a:gd name="T2" fmla="*/ 279 w 280"/>
                            <a:gd name="T3" fmla="*/ 94 h 342"/>
                            <a:gd name="T4" fmla="*/ 279 w 280"/>
                            <a:gd name="T5" fmla="*/ 62 h 342"/>
                            <a:gd name="T6" fmla="*/ 279 w 280"/>
                            <a:gd name="T7" fmla="*/ 62 h 342"/>
                            <a:gd name="T8" fmla="*/ 248 w 280"/>
                            <a:gd name="T9" fmla="*/ 62 h 342"/>
                            <a:gd name="T10" fmla="*/ 186 w 280"/>
                            <a:gd name="T11" fmla="*/ 62 h 342"/>
                            <a:gd name="T12" fmla="*/ 155 w 280"/>
                            <a:gd name="T13" fmla="*/ 31 h 342"/>
                            <a:gd name="T14" fmla="*/ 155 w 280"/>
                            <a:gd name="T15" fmla="*/ 31 h 342"/>
                            <a:gd name="T16" fmla="*/ 124 w 280"/>
                            <a:gd name="T17" fmla="*/ 31 h 342"/>
                            <a:gd name="T18" fmla="*/ 93 w 280"/>
                            <a:gd name="T19" fmla="*/ 0 h 342"/>
                            <a:gd name="T20" fmla="*/ 63 w 280"/>
                            <a:gd name="T21" fmla="*/ 31 h 342"/>
                            <a:gd name="T22" fmla="*/ 31 w 280"/>
                            <a:gd name="T23" fmla="*/ 31 h 342"/>
                            <a:gd name="T24" fmla="*/ 31 w 280"/>
                            <a:gd name="T25" fmla="*/ 0 h 342"/>
                            <a:gd name="T26" fmla="*/ 31 w 280"/>
                            <a:gd name="T27" fmla="*/ 31 h 342"/>
                            <a:gd name="T28" fmla="*/ 31 w 280"/>
                            <a:gd name="T29" fmla="*/ 31 h 342"/>
                            <a:gd name="T30" fmla="*/ 31 w 280"/>
                            <a:gd name="T31" fmla="*/ 31 h 342"/>
                            <a:gd name="T32" fmla="*/ 63 w 280"/>
                            <a:gd name="T33" fmla="*/ 62 h 342"/>
                            <a:gd name="T34" fmla="*/ 63 w 280"/>
                            <a:gd name="T35" fmla="*/ 94 h 342"/>
                            <a:gd name="T36" fmla="*/ 31 w 280"/>
                            <a:gd name="T37" fmla="*/ 124 h 342"/>
                            <a:gd name="T38" fmla="*/ 31 w 280"/>
                            <a:gd name="T39" fmla="*/ 155 h 342"/>
                            <a:gd name="T40" fmla="*/ 31 w 280"/>
                            <a:gd name="T41" fmla="*/ 155 h 342"/>
                            <a:gd name="T42" fmla="*/ 31 w 280"/>
                            <a:gd name="T43" fmla="*/ 186 h 342"/>
                            <a:gd name="T44" fmla="*/ 31 w 280"/>
                            <a:gd name="T45" fmla="*/ 186 h 342"/>
                            <a:gd name="T46" fmla="*/ 0 w 280"/>
                            <a:gd name="T47" fmla="*/ 186 h 342"/>
                            <a:gd name="T48" fmla="*/ 0 w 280"/>
                            <a:gd name="T49" fmla="*/ 218 h 342"/>
                            <a:gd name="T50" fmla="*/ 31 w 280"/>
                            <a:gd name="T51" fmla="*/ 218 h 342"/>
                            <a:gd name="T52" fmla="*/ 31 w 280"/>
                            <a:gd name="T53" fmla="*/ 248 h 342"/>
                            <a:gd name="T54" fmla="*/ 63 w 280"/>
                            <a:gd name="T55" fmla="*/ 279 h 342"/>
                            <a:gd name="T56" fmla="*/ 63 w 280"/>
                            <a:gd name="T57" fmla="*/ 310 h 342"/>
                            <a:gd name="T58" fmla="*/ 155 w 280"/>
                            <a:gd name="T59" fmla="*/ 310 h 342"/>
                            <a:gd name="T60" fmla="*/ 217 w 280"/>
                            <a:gd name="T61" fmla="*/ 279 h 342"/>
                            <a:gd name="T62" fmla="*/ 248 w 280"/>
                            <a:gd name="T63" fmla="*/ 279 h 342"/>
                            <a:gd name="T64" fmla="*/ 248 w 280"/>
                            <a:gd name="T65" fmla="*/ 279 h 342"/>
                            <a:gd name="T66" fmla="*/ 248 w 280"/>
                            <a:gd name="T67" fmla="*/ 186 h 342"/>
                            <a:gd name="T68" fmla="*/ 248 w 280"/>
                            <a:gd name="T69" fmla="*/ 186 h 342"/>
                            <a:gd name="T70" fmla="*/ 248 w 280"/>
                            <a:gd name="T71" fmla="*/ 186 h 342"/>
                            <a:gd name="T72" fmla="*/ 248 w 280"/>
                            <a:gd name="T73" fmla="*/ 155 h 342"/>
                            <a:gd name="T74" fmla="*/ 279 w 280"/>
                            <a:gd name="T75" fmla="*/ 124 h 34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</a:cxnLst>
                          <a:rect l="0" t="0" r="r" b="b"/>
                          <a:pathLst>
                            <a:path w="280" h="342">
                              <a:moveTo>
                                <a:pt x="279" y="124"/>
                              </a:moveTo>
                              <a:lnTo>
                                <a:pt x="279" y="124"/>
                              </a:lnTo>
                              <a:lnTo>
                                <a:pt x="279" y="124"/>
                              </a:lnTo>
                              <a:cubicBezTo>
                                <a:pt x="279" y="124"/>
                                <a:pt x="279" y="124"/>
                                <a:pt x="279" y="94"/>
                              </a:cubicBezTo>
                              <a:cubicBezTo>
                                <a:pt x="279" y="94"/>
                                <a:pt x="279" y="94"/>
                                <a:pt x="279" y="62"/>
                              </a:cubicBezTo>
                              <a:lnTo>
                                <a:pt x="279" y="62"/>
                              </a:lnTo>
                              <a:lnTo>
                                <a:pt x="279" y="62"/>
                              </a:lnTo>
                              <a:lnTo>
                                <a:pt x="279" y="62"/>
                              </a:lnTo>
                              <a:lnTo>
                                <a:pt x="248" y="62"/>
                              </a:lnTo>
                              <a:lnTo>
                                <a:pt x="248" y="62"/>
                              </a:lnTo>
                              <a:cubicBezTo>
                                <a:pt x="248" y="62"/>
                                <a:pt x="248" y="62"/>
                                <a:pt x="217" y="62"/>
                              </a:cubicBezTo>
                              <a:cubicBezTo>
                                <a:pt x="217" y="62"/>
                                <a:pt x="217" y="62"/>
                                <a:pt x="186" y="62"/>
                              </a:cubicBezTo>
                              <a:cubicBezTo>
                                <a:pt x="186" y="62"/>
                                <a:pt x="155" y="62"/>
                                <a:pt x="155" y="31"/>
                              </a:cubicBezTo>
                              <a:lnTo>
                                <a:pt x="155" y="31"/>
                              </a:lnTo>
                              <a:lnTo>
                                <a:pt x="155" y="31"/>
                              </a:lnTo>
                              <a:lnTo>
                                <a:pt x="155" y="31"/>
                              </a:lnTo>
                              <a:cubicBezTo>
                                <a:pt x="124" y="31"/>
                                <a:pt x="124" y="31"/>
                                <a:pt x="124" y="31"/>
                              </a:cubicBezTo>
                              <a:lnTo>
                                <a:pt x="124" y="31"/>
                              </a:lnTo>
                              <a:lnTo>
                                <a:pt x="124" y="31"/>
                              </a:lnTo>
                              <a:cubicBezTo>
                                <a:pt x="124" y="31"/>
                                <a:pt x="93" y="31"/>
                                <a:pt x="93" y="0"/>
                              </a:cubicBezTo>
                              <a:lnTo>
                                <a:pt x="93" y="0"/>
                              </a:lnTo>
                              <a:cubicBezTo>
                                <a:pt x="93" y="31"/>
                                <a:pt x="63" y="31"/>
                                <a:pt x="63" y="31"/>
                              </a:cubicBezTo>
                              <a:lnTo>
                                <a:pt x="63" y="31"/>
                              </a:lnTo>
                              <a:lnTo>
                                <a:pt x="31" y="31"/>
                              </a:lnTo>
                              <a:lnTo>
                                <a:pt x="31" y="31"/>
                              </a:ln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cubicBezTo>
                                <a:pt x="31" y="31"/>
                                <a:pt x="31" y="31"/>
                                <a:pt x="31" y="31"/>
                              </a:cubicBezTo>
                              <a:lnTo>
                                <a:pt x="31" y="31"/>
                              </a:lnTo>
                              <a:lnTo>
                                <a:pt x="31" y="31"/>
                              </a:lnTo>
                              <a:lnTo>
                                <a:pt x="31" y="31"/>
                              </a:lnTo>
                              <a:lnTo>
                                <a:pt x="31" y="31"/>
                              </a:lnTo>
                              <a:cubicBezTo>
                                <a:pt x="31" y="62"/>
                                <a:pt x="63" y="62"/>
                                <a:pt x="63" y="62"/>
                              </a:cubicBezTo>
                              <a:lnTo>
                                <a:pt x="63" y="62"/>
                              </a:lnTo>
                              <a:cubicBezTo>
                                <a:pt x="63" y="94"/>
                                <a:pt x="63" y="94"/>
                                <a:pt x="31" y="94"/>
                              </a:cubicBezTo>
                              <a:cubicBezTo>
                                <a:pt x="63" y="94"/>
                                <a:pt x="63" y="94"/>
                                <a:pt x="63" y="94"/>
                              </a:cubicBezTo>
                              <a:cubicBezTo>
                                <a:pt x="93" y="124"/>
                                <a:pt x="93" y="124"/>
                                <a:pt x="93" y="124"/>
                              </a:cubicBezTo>
                              <a:cubicBezTo>
                                <a:pt x="31" y="124"/>
                                <a:pt x="31" y="124"/>
                                <a:pt x="31" y="124"/>
                              </a:cubicBezTo>
                              <a:lnTo>
                                <a:pt x="31" y="124"/>
                              </a:lnTo>
                              <a:lnTo>
                                <a:pt x="31" y="155"/>
                              </a:lnTo>
                              <a:lnTo>
                                <a:pt x="31" y="155"/>
                              </a:lnTo>
                              <a:lnTo>
                                <a:pt x="31" y="155"/>
                              </a:lnTo>
                              <a:lnTo>
                                <a:pt x="31" y="155"/>
                              </a:lnTo>
                              <a:cubicBezTo>
                                <a:pt x="31" y="155"/>
                                <a:pt x="31" y="155"/>
                                <a:pt x="31" y="186"/>
                              </a:cubicBezTo>
                              <a:lnTo>
                                <a:pt x="31" y="186"/>
                              </a:lnTo>
                              <a:lnTo>
                                <a:pt x="31" y="186"/>
                              </a:lnTo>
                              <a:lnTo>
                                <a:pt x="31" y="186"/>
                              </a:lnTo>
                              <a:cubicBezTo>
                                <a:pt x="0" y="186"/>
                                <a:pt x="0" y="186"/>
                                <a:pt x="0" y="186"/>
                              </a:cubicBezTo>
                              <a:cubicBezTo>
                                <a:pt x="0" y="186"/>
                                <a:pt x="0" y="186"/>
                                <a:pt x="0" y="218"/>
                              </a:cubicBezTo>
                              <a:lnTo>
                                <a:pt x="0" y="218"/>
                              </a:lnTo>
                              <a:lnTo>
                                <a:pt x="0" y="218"/>
                              </a:lnTo>
                              <a:cubicBezTo>
                                <a:pt x="31" y="218"/>
                                <a:pt x="31" y="218"/>
                                <a:pt x="31" y="218"/>
                              </a:cubicBezTo>
                              <a:lnTo>
                                <a:pt x="31" y="218"/>
                              </a:lnTo>
                              <a:cubicBezTo>
                                <a:pt x="31" y="248"/>
                                <a:pt x="31" y="248"/>
                                <a:pt x="31" y="248"/>
                              </a:cubicBezTo>
                              <a:cubicBezTo>
                                <a:pt x="63" y="248"/>
                                <a:pt x="63" y="248"/>
                                <a:pt x="63" y="248"/>
                              </a:cubicBezTo>
                              <a:cubicBezTo>
                                <a:pt x="63" y="279"/>
                                <a:pt x="63" y="279"/>
                                <a:pt x="63" y="279"/>
                              </a:cubicBezTo>
                              <a:cubicBezTo>
                                <a:pt x="63" y="279"/>
                                <a:pt x="63" y="279"/>
                                <a:pt x="63" y="310"/>
                              </a:cubicBezTo>
                              <a:lnTo>
                                <a:pt x="63" y="310"/>
                              </a:lnTo>
                              <a:lnTo>
                                <a:pt x="63" y="341"/>
                              </a:lnTo>
                              <a:cubicBezTo>
                                <a:pt x="93" y="341"/>
                                <a:pt x="124" y="310"/>
                                <a:pt x="155" y="310"/>
                              </a:cubicBezTo>
                              <a:cubicBezTo>
                                <a:pt x="155" y="279"/>
                                <a:pt x="155" y="279"/>
                                <a:pt x="186" y="279"/>
                              </a:cubicBezTo>
                              <a:lnTo>
                                <a:pt x="217" y="279"/>
                              </a:lnTo>
                              <a:lnTo>
                                <a:pt x="248" y="279"/>
                              </a:lnTo>
                              <a:lnTo>
                                <a:pt x="248" y="279"/>
                              </a:lnTo>
                              <a:lnTo>
                                <a:pt x="248" y="279"/>
                              </a:lnTo>
                              <a:lnTo>
                                <a:pt x="248" y="279"/>
                              </a:lnTo>
                              <a:cubicBezTo>
                                <a:pt x="248" y="248"/>
                                <a:pt x="248" y="248"/>
                                <a:pt x="248" y="248"/>
                              </a:cubicBezTo>
                              <a:cubicBezTo>
                                <a:pt x="248" y="218"/>
                                <a:pt x="248" y="218"/>
                                <a:pt x="248" y="186"/>
                              </a:cubicBezTo>
                              <a:lnTo>
                                <a:pt x="248" y="186"/>
                              </a:lnTo>
                              <a:lnTo>
                                <a:pt x="248" y="186"/>
                              </a:lnTo>
                              <a:lnTo>
                                <a:pt x="248" y="186"/>
                              </a:lnTo>
                              <a:lnTo>
                                <a:pt x="248" y="186"/>
                              </a:lnTo>
                              <a:cubicBezTo>
                                <a:pt x="248" y="186"/>
                                <a:pt x="248" y="186"/>
                                <a:pt x="248" y="155"/>
                              </a:cubicBezTo>
                              <a:lnTo>
                                <a:pt x="248" y="155"/>
                              </a:lnTo>
                              <a:cubicBezTo>
                                <a:pt x="279" y="155"/>
                                <a:pt x="279" y="155"/>
                                <a:pt x="279" y="155"/>
                              </a:cubicBezTo>
                              <a:lnTo>
                                <a:pt x="279" y="124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63" name="Freeform 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388954" y="3383468"/>
                          <a:ext cx="64626" cy="75417"/>
                        </a:xfrm>
                        <a:custGeom>
                          <a:avLst/>
                          <a:gdLst>
                            <a:gd name="T0" fmla="*/ 155 w 187"/>
                            <a:gd name="T1" fmla="*/ 155 h 218"/>
                            <a:gd name="T2" fmla="*/ 155 w 187"/>
                            <a:gd name="T3" fmla="*/ 155 h 218"/>
                            <a:gd name="T4" fmla="*/ 155 w 187"/>
                            <a:gd name="T5" fmla="*/ 155 h 218"/>
                            <a:gd name="T6" fmla="*/ 155 w 187"/>
                            <a:gd name="T7" fmla="*/ 155 h 218"/>
                            <a:gd name="T8" fmla="*/ 155 w 187"/>
                            <a:gd name="T9" fmla="*/ 155 h 218"/>
                            <a:gd name="T10" fmla="*/ 124 w 187"/>
                            <a:gd name="T11" fmla="*/ 155 h 218"/>
                            <a:gd name="T12" fmla="*/ 124 w 187"/>
                            <a:gd name="T13" fmla="*/ 124 h 218"/>
                            <a:gd name="T14" fmla="*/ 124 w 187"/>
                            <a:gd name="T15" fmla="*/ 124 h 218"/>
                            <a:gd name="T16" fmla="*/ 124 w 187"/>
                            <a:gd name="T17" fmla="*/ 124 h 218"/>
                            <a:gd name="T18" fmla="*/ 124 w 187"/>
                            <a:gd name="T19" fmla="*/ 94 h 218"/>
                            <a:gd name="T20" fmla="*/ 94 w 187"/>
                            <a:gd name="T21" fmla="*/ 94 h 218"/>
                            <a:gd name="T22" fmla="*/ 62 w 187"/>
                            <a:gd name="T23" fmla="*/ 62 h 218"/>
                            <a:gd name="T24" fmla="*/ 62 w 187"/>
                            <a:gd name="T25" fmla="*/ 31 h 218"/>
                            <a:gd name="T26" fmla="*/ 62 w 187"/>
                            <a:gd name="T27" fmla="*/ 31 h 218"/>
                            <a:gd name="T28" fmla="*/ 62 w 187"/>
                            <a:gd name="T29" fmla="*/ 0 h 218"/>
                            <a:gd name="T30" fmla="*/ 62 w 187"/>
                            <a:gd name="T31" fmla="*/ 0 h 218"/>
                            <a:gd name="T32" fmla="*/ 62 w 187"/>
                            <a:gd name="T33" fmla="*/ 31 h 218"/>
                            <a:gd name="T34" fmla="*/ 31 w 187"/>
                            <a:gd name="T35" fmla="*/ 31 h 218"/>
                            <a:gd name="T36" fmla="*/ 0 w 187"/>
                            <a:gd name="T37" fmla="*/ 62 h 218"/>
                            <a:gd name="T38" fmla="*/ 0 w 187"/>
                            <a:gd name="T39" fmla="*/ 94 h 218"/>
                            <a:gd name="T40" fmla="*/ 0 w 187"/>
                            <a:gd name="T41" fmla="*/ 94 h 218"/>
                            <a:gd name="T42" fmla="*/ 62 w 187"/>
                            <a:gd name="T43" fmla="*/ 124 h 218"/>
                            <a:gd name="T44" fmla="*/ 124 w 187"/>
                            <a:gd name="T45" fmla="*/ 186 h 218"/>
                            <a:gd name="T46" fmla="*/ 155 w 187"/>
                            <a:gd name="T47" fmla="*/ 217 h 218"/>
                            <a:gd name="T48" fmla="*/ 155 w 187"/>
                            <a:gd name="T49" fmla="*/ 186 h 218"/>
                            <a:gd name="T50" fmla="*/ 186 w 187"/>
                            <a:gd name="T51" fmla="*/ 186 h 218"/>
                            <a:gd name="T52" fmla="*/ 155 w 187"/>
                            <a:gd name="T53" fmla="*/ 155 h 21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</a:cxnLst>
                          <a:rect l="0" t="0" r="r" b="b"/>
                          <a:pathLst>
                            <a:path w="187" h="218">
                              <a:moveTo>
                                <a:pt x="155" y="155"/>
                              </a:moveTo>
                              <a:lnTo>
                                <a:pt x="155" y="155"/>
                              </a:lnTo>
                              <a:lnTo>
                                <a:pt x="155" y="155"/>
                              </a:lnTo>
                              <a:lnTo>
                                <a:pt x="155" y="155"/>
                              </a:lnTo>
                              <a:lnTo>
                                <a:pt x="155" y="155"/>
                              </a:lnTo>
                              <a:lnTo>
                                <a:pt x="124" y="155"/>
                              </a:lnTo>
                              <a:cubicBezTo>
                                <a:pt x="124" y="124"/>
                                <a:pt x="124" y="124"/>
                                <a:pt x="124" y="124"/>
                              </a:cubicBezTo>
                              <a:lnTo>
                                <a:pt x="124" y="124"/>
                              </a:lnTo>
                              <a:lnTo>
                                <a:pt x="124" y="124"/>
                              </a:lnTo>
                              <a:cubicBezTo>
                                <a:pt x="124" y="94"/>
                                <a:pt x="124" y="94"/>
                                <a:pt x="124" y="94"/>
                              </a:cubicBezTo>
                              <a:cubicBezTo>
                                <a:pt x="124" y="94"/>
                                <a:pt x="124" y="94"/>
                                <a:pt x="94" y="94"/>
                              </a:cubicBezTo>
                              <a:lnTo>
                                <a:pt x="62" y="62"/>
                              </a:lnTo>
                              <a:cubicBezTo>
                                <a:pt x="62" y="31"/>
                                <a:pt x="62" y="31"/>
                                <a:pt x="62" y="31"/>
                              </a:cubicBezTo>
                              <a:lnTo>
                                <a:pt x="62" y="31"/>
                              </a:lnTo>
                              <a:cubicBezTo>
                                <a:pt x="62" y="0"/>
                                <a:pt x="62" y="0"/>
                                <a:pt x="62" y="0"/>
                              </a:cubicBezTo>
                              <a:lnTo>
                                <a:pt x="62" y="0"/>
                              </a:lnTo>
                              <a:cubicBezTo>
                                <a:pt x="62" y="0"/>
                                <a:pt x="62" y="0"/>
                                <a:pt x="62" y="31"/>
                              </a:cubicBezTo>
                              <a:cubicBezTo>
                                <a:pt x="31" y="31"/>
                                <a:pt x="31" y="31"/>
                                <a:pt x="31" y="31"/>
                              </a:cubicBezTo>
                              <a:cubicBezTo>
                                <a:pt x="31" y="62"/>
                                <a:pt x="31" y="62"/>
                                <a:pt x="0" y="62"/>
                              </a:cubicBezTo>
                              <a:cubicBezTo>
                                <a:pt x="0" y="62"/>
                                <a:pt x="0" y="62"/>
                                <a:pt x="0" y="94"/>
                              </a:cubicBezTo>
                              <a:lnTo>
                                <a:pt x="0" y="94"/>
                              </a:lnTo>
                              <a:cubicBezTo>
                                <a:pt x="0" y="94"/>
                                <a:pt x="31" y="124"/>
                                <a:pt x="62" y="124"/>
                              </a:cubicBezTo>
                              <a:cubicBezTo>
                                <a:pt x="94" y="155"/>
                                <a:pt x="94" y="186"/>
                                <a:pt x="124" y="186"/>
                              </a:cubicBezTo>
                              <a:lnTo>
                                <a:pt x="155" y="217"/>
                              </a:lnTo>
                              <a:lnTo>
                                <a:pt x="155" y="186"/>
                              </a:lnTo>
                              <a:cubicBezTo>
                                <a:pt x="155" y="186"/>
                                <a:pt x="155" y="186"/>
                                <a:pt x="186" y="186"/>
                              </a:cubicBezTo>
                              <a:cubicBezTo>
                                <a:pt x="155" y="155"/>
                                <a:pt x="155" y="155"/>
                                <a:pt x="155" y="155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64" name="Freeform 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616683" y="3351147"/>
                          <a:ext cx="10771" cy="66181"/>
                        </a:xfrm>
                        <a:custGeom>
                          <a:avLst/>
                          <a:gdLst>
                            <a:gd name="T0" fmla="*/ 31 w 32"/>
                            <a:gd name="T1" fmla="*/ 63 h 188"/>
                            <a:gd name="T2" fmla="*/ 31 w 32"/>
                            <a:gd name="T3" fmla="*/ 63 h 188"/>
                            <a:gd name="T4" fmla="*/ 0 w 32"/>
                            <a:gd name="T5" fmla="*/ 31 h 188"/>
                            <a:gd name="T6" fmla="*/ 0 w 32"/>
                            <a:gd name="T7" fmla="*/ 31 h 188"/>
                            <a:gd name="T8" fmla="*/ 0 w 32"/>
                            <a:gd name="T9" fmla="*/ 0 h 188"/>
                            <a:gd name="T10" fmla="*/ 0 w 32"/>
                            <a:gd name="T11" fmla="*/ 0 h 188"/>
                            <a:gd name="T12" fmla="*/ 0 w 32"/>
                            <a:gd name="T13" fmla="*/ 0 h 188"/>
                            <a:gd name="T14" fmla="*/ 0 w 32"/>
                            <a:gd name="T15" fmla="*/ 0 h 188"/>
                            <a:gd name="T16" fmla="*/ 0 w 32"/>
                            <a:gd name="T17" fmla="*/ 31 h 188"/>
                            <a:gd name="T18" fmla="*/ 0 w 32"/>
                            <a:gd name="T19" fmla="*/ 63 h 188"/>
                            <a:gd name="T20" fmla="*/ 31 w 32"/>
                            <a:gd name="T21" fmla="*/ 93 h 188"/>
                            <a:gd name="T22" fmla="*/ 31 w 32"/>
                            <a:gd name="T23" fmla="*/ 93 h 188"/>
                            <a:gd name="T24" fmla="*/ 0 w 32"/>
                            <a:gd name="T25" fmla="*/ 93 h 188"/>
                            <a:gd name="T26" fmla="*/ 0 w 32"/>
                            <a:gd name="T27" fmla="*/ 124 h 188"/>
                            <a:gd name="T28" fmla="*/ 0 w 32"/>
                            <a:gd name="T29" fmla="*/ 124 h 188"/>
                            <a:gd name="T30" fmla="*/ 0 w 32"/>
                            <a:gd name="T31" fmla="*/ 124 h 188"/>
                            <a:gd name="T32" fmla="*/ 0 w 32"/>
                            <a:gd name="T33" fmla="*/ 155 h 188"/>
                            <a:gd name="T34" fmla="*/ 0 w 32"/>
                            <a:gd name="T35" fmla="*/ 155 h 188"/>
                            <a:gd name="T36" fmla="*/ 0 w 32"/>
                            <a:gd name="T37" fmla="*/ 187 h 188"/>
                            <a:gd name="T38" fmla="*/ 0 w 32"/>
                            <a:gd name="T39" fmla="*/ 187 h 188"/>
                            <a:gd name="T40" fmla="*/ 0 w 32"/>
                            <a:gd name="T41" fmla="*/ 187 h 188"/>
                            <a:gd name="T42" fmla="*/ 0 w 32"/>
                            <a:gd name="T43" fmla="*/ 187 h 188"/>
                            <a:gd name="T44" fmla="*/ 31 w 32"/>
                            <a:gd name="T45" fmla="*/ 155 h 188"/>
                            <a:gd name="T46" fmla="*/ 31 w 32"/>
                            <a:gd name="T47" fmla="*/ 124 h 188"/>
                            <a:gd name="T48" fmla="*/ 31 w 32"/>
                            <a:gd name="T49" fmla="*/ 63 h 18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</a:cxnLst>
                          <a:rect l="0" t="0" r="r" b="b"/>
                          <a:pathLst>
                            <a:path w="32" h="188">
                              <a:moveTo>
                                <a:pt x="31" y="63"/>
                              </a:moveTo>
                              <a:lnTo>
                                <a:pt x="31" y="63"/>
                              </a:lnTo>
                              <a:cubicBezTo>
                                <a:pt x="31" y="31"/>
                                <a:pt x="0" y="31"/>
                                <a:pt x="0" y="31"/>
                              </a:cubicBezTo>
                              <a:lnTo>
                                <a:pt x="0" y="31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cubicBezTo>
                                <a:pt x="0" y="31"/>
                                <a:pt x="0" y="31"/>
                                <a:pt x="0" y="31"/>
                              </a:cubicBezTo>
                              <a:cubicBezTo>
                                <a:pt x="0" y="63"/>
                                <a:pt x="0" y="63"/>
                                <a:pt x="0" y="63"/>
                              </a:cubicBezTo>
                              <a:cubicBezTo>
                                <a:pt x="0" y="63"/>
                                <a:pt x="31" y="63"/>
                                <a:pt x="31" y="93"/>
                              </a:cubicBezTo>
                              <a:lnTo>
                                <a:pt x="31" y="93"/>
                              </a:lnTo>
                              <a:cubicBezTo>
                                <a:pt x="31" y="93"/>
                                <a:pt x="31" y="93"/>
                                <a:pt x="0" y="93"/>
                              </a:cubicBezTo>
                              <a:cubicBezTo>
                                <a:pt x="0" y="124"/>
                                <a:pt x="0" y="124"/>
                                <a:pt x="0" y="124"/>
                              </a:cubicBezTo>
                              <a:lnTo>
                                <a:pt x="0" y="124"/>
                              </a:lnTo>
                              <a:lnTo>
                                <a:pt x="0" y="124"/>
                              </a:lnTo>
                              <a:cubicBezTo>
                                <a:pt x="0" y="124"/>
                                <a:pt x="0" y="124"/>
                                <a:pt x="0" y="155"/>
                              </a:cubicBezTo>
                              <a:lnTo>
                                <a:pt x="0" y="155"/>
                              </a:lnTo>
                              <a:lnTo>
                                <a:pt x="0" y="187"/>
                              </a:lnTo>
                              <a:lnTo>
                                <a:pt x="0" y="187"/>
                              </a:lnTo>
                              <a:lnTo>
                                <a:pt x="0" y="187"/>
                              </a:lnTo>
                              <a:lnTo>
                                <a:pt x="0" y="187"/>
                              </a:lnTo>
                              <a:lnTo>
                                <a:pt x="31" y="155"/>
                              </a:lnTo>
                              <a:cubicBezTo>
                                <a:pt x="31" y="155"/>
                                <a:pt x="31" y="155"/>
                                <a:pt x="31" y="124"/>
                              </a:cubicBezTo>
                              <a:cubicBezTo>
                                <a:pt x="31" y="93"/>
                                <a:pt x="31" y="63"/>
                                <a:pt x="31" y="63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65" name="Freeform 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659767" y="3256372"/>
                          <a:ext cx="216959" cy="195467"/>
                        </a:xfrm>
                        <a:custGeom>
                          <a:avLst/>
                          <a:gdLst>
                            <a:gd name="T0" fmla="*/ 372 w 620"/>
                            <a:gd name="T1" fmla="*/ 403 h 559"/>
                            <a:gd name="T2" fmla="*/ 435 w 620"/>
                            <a:gd name="T3" fmla="*/ 403 h 559"/>
                            <a:gd name="T4" fmla="*/ 464 w 620"/>
                            <a:gd name="T5" fmla="*/ 403 h 559"/>
                            <a:gd name="T6" fmla="*/ 464 w 620"/>
                            <a:gd name="T7" fmla="*/ 403 h 559"/>
                            <a:gd name="T8" fmla="*/ 464 w 620"/>
                            <a:gd name="T9" fmla="*/ 372 h 559"/>
                            <a:gd name="T10" fmla="*/ 526 w 620"/>
                            <a:gd name="T11" fmla="*/ 279 h 559"/>
                            <a:gd name="T12" fmla="*/ 526 w 620"/>
                            <a:gd name="T13" fmla="*/ 279 h 559"/>
                            <a:gd name="T14" fmla="*/ 526 w 620"/>
                            <a:gd name="T15" fmla="*/ 217 h 559"/>
                            <a:gd name="T16" fmla="*/ 557 w 620"/>
                            <a:gd name="T17" fmla="*/ 187 h 559"/>
                            <a:gd name="T18" fmla="*/ 557 w 620"/>
                            <a:gd name="T19" fmla="*/ 124 h 559"/>
                            <a:gd name="T20" fmla="*/ 619 w 620"/>
                            <a:gd name="T21" fmla="*/ 124 h 559"/>
                            <a:gd name="T22" fmla="*/ 619 w 620"/>
                            <a:gd name="T23" fmla="*/ 124 h 559"/>
                            <a:gd name="T24" fmla="*/ 619 w 620"/>
                            <a:gd name="T25" fmla="*/ 124 h 559"/>
                            <a:gd name="T26" fmla="*/ 588 w 620"/>
                            <a:gd name="T27" fmla="*/ 63 h 559"/>
                            <a:gd name="T28" fmla="*/ 588 w 620"/>
                            <a:gd name="T29" fmla="*/ 63 h 559"/>
                            <a:gd name="T30" fmla="*/ 557 w 620"/>
                            <a:gd name="T31" fmla="*/ 31 h 559"/>
                            <a:gd name="T32" fmla="*/ 495 w 620"/>
                            <a:gd name="T33" fmla="*/ 63 h 559"/>
                            <a:gd name="T34" fmla="*/ 464 w 620"/>
                            <a:gd name="T35" fmla="*/ 31 h 559"/>
                            <a:gd name="T36" fmla="*/ 403 w 620"/>
                            <a:gd name="T37" fmla="*/ 31 h 559"/>
                            <a:gd name="T38" fmla="*/ 403 w 620"/>
                            <a:gd name="T39" fmla="*/ 63 h 559"/>
                            <a:gd name="T40" fmla="*/ 341 w 620"/>
                            <a:gd name="T41" fmla="*/ 93 h 559"/>
                            <a:gd name="T42" fmla="*/ 279 w 620"/>
                            <a:gd name="T43" fmla="*/ 63 h 559"/>
                            <a:gd name="T44" fmla="*/ 279 w 620"/>
                            <a:gd name="T45" fmla="*/ 31 h 559"/>
                            <a:gd name="T46" fmla="*/ 217 w 620"/>
                            <a:gd name="T47" fmla="*/ 63 h 559"/>
                            <a:gd name="T48" fmla="*/ 187 w 620"/>
                            <a:gd name="T49" fmla="*/ 63 h 559"/>
                            <a:gd name="T50" fmla="*/ 155 w 620"/>
                            <a:gd name="T51" fmla="*/ 31 h 559"/>
                            <a:gd name="T52" fmla="*/ 124 w 620"/>
                            <a:gd name="T53" fmla="*/ 0 h 559"/>
                            <a:gd name="T54" fmla="*/ 124 w 620"/>
                            <a:gd name="T55" fmla="*/ 31 h 559"/>
                            <a:gd name="T56" fmla="*/ 93 w 620"/>
                            <a:gd name="T57" fmla="*/ 31 h 559"/>
                            <a:gd name="T58" fmla="*/ 63 w 620"/>
                            <a:gd name="T59" fmla="*/ 93 h 559"/>
                            <a:gd name="T60" fmla="*/ 63 w 620"/>
                            <a:gd name="T61" fmla="*/ 93 h 559"/>
                            <a:gd name="T62" fmla="*/ 63 w 620"/>
                            <a:gd name="T63" fmla="*/ 124 h 559"/>
                            <a:gd name="T64" fmla="*/ 63 w 620"/>
                            <a:gd name="T65" fmla="*/ 155 h 559"/>
                            <a:gd name="T66" fmla="*/ 63 w 620"/>
                            <a:gd name="T67" fmla="*/ 217 h 559"/>
                            <a:gd name="T68" fmla="*/ 63 w 620"/>
                            <a:gd name="T69" fmla="*/ 248 h 559"/>
                            <a:gd name="T70" fmla="*/ 31 w 620"/>
                            <a:gd name="T71" fmla="*/ 279 h 559"/>
                            <a:gd name="T72" fmla="*/ 31 w 620"/>
                            <a:gd name="T73" fmla="*/ 279 h 559"/>
                            <a:gd name="T74" fmla="*/ 0 w 620"/>
                            <a:gd name="T75" fmla="*/ 341 h 559"/>
                            <a:gd name="T76" fmla="*/ 0 w 620"/>
                            <a:gd name="T77" fmla="*/ 435 h 559"/>
                            <a:gd name="T78" fmla="*/ 31 w 620"/>
                            <a:gd name="T79" fmla="*/ 435 h 559"/>
                            <a:gd name="T80" fmla="*/ 124 w 620"/>
                            <a:gd name="T81" fmla="*/ 465 h 559"/>
                            <a:gd name="T82" fmla="*/ 155 w 620"/>
                            <a:gd name="T83" fmla="*/ 558 h 559"/>
                            <a:gd name="T84" fmla="*/ 187 w 620"/>
                            <a:gd name="T85" fmla="*/ 558 h 559"/>
                            <a:gd name="T86" fmla="*/ 279 w 620"/>
                            <a:gd name="T87" fmla="*/ 558 h 559"/>
                            <a:gd name="T88" fmla="*/ 279 w 620"/>
                            <a:gd name="T89" fmla="*/ 527 h 559"/>
                            <a:gd name="T90" fmla="*/ 311 w 620"/>
                            <a:gd name="T91" fmla="*/ 465 h 559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</a:cxnLst>
                          <a:rect l="0" t="0" r="r" b="b"/>
                          <a:pathLst>
                            <a:path w="620" h="559">
                              <a:moveTo>
                                <a:pt x="372" y="403"/>
                              </a:moveTo>
                              <a:lnTo>
                                <a:pt x="372" y="403"/>
                              </a:lnTo>
                              <a:cubicBezTo>
                                <a:pt x="372" y="403"/>
                                <a:pt x="403" y="403"/>
                                <a:pt x="435" y="403"/>
                              </a:cubicBezTo>
                              <a:lnTo>
                                <a:pt x="435" y="403"/>
                              </a:lnTo>
                              <a:cubicBezTo>
                                <a:pt x="435" y="403"/>
                                <a:pt x="434" y="403"/>
                                <a:pt x="464" y="403"/>
                              </a:cubicBezTo>
                              <a:lnTo>
                                <a:pt x="464" y="403"/>
                              </a:lnTo>
                              <a:lnTo>
                                <a:pt x="464" y="403"/>
                              </a:lnTo>
                              <a:lnTo>
                                <a:pt x="464" y="403"/>
                              </a:lnTo>
                              <a:cubicBezTo>
                                <a:pt x="464" y="403"/>
                                <a:pt x="464" y="403"/>
                                <a:pt x="464" y="372"/>
                              </a:cubicBezTo>
                              <a:lnTo>
                                <a:pt x="464" y="372"/>
                              </a:lnTo>
                              <a:cubicBezTo>
                                <a:pt x="464" y="372"/>
                                <a:pt x="495" y="341"/>
                                <a:pt x="495" y="311"/>
                              </a:cubicBezTo>
                              <a:cubicBezTo>
                                <a:pt x="495" y="279"/>
                                <a:pt x="495" y="279"/>
                                <a:pt x="526" y="279"/>
                              </a:cubicBezTo>
                              <a:lnTo>
                                <a:pt x="526" y="279"/>
                              </a:lnTo>
                              <a:lnTo>
                                <a:pt x="526" y="279"/>
                              </a:lnTo>
                              <a:cubicBezTo>
                                <a:pt x="526" y="248"/>
                                <a:pt x="526" y="248"/>
                                <a:pt x="526" y="217"/>
                              </a:cubicBezTo>
                              <a:lnTo>
                                <a:pt x="526" y="217"/>
                              </a:lnTo>
                              <a:lnTo>
                                <a:pt x="557" y="217"/>
                              </a:lnTo>
                              <a:cubicBezTo>
                                <a:pt x="557" y="187"/>
                                <a:pt x="557" y="187"/>
                                <a:pt x="557" y="187"/>
                              </a:cubicBezTo>
                              <a:lnTo>
                                <a:pt x="557" y="187"/>
                              </a:lnTo>
                              <a:cubicBezTo>
                                <a:pt x="557" y="155"/>
                                <a:pt x="557" y="155"/>
                                <a:pt x="557" y="124"/>
                              </a:cubicBezTo>
                              <a:lnTo>
                                <a:pt x="557" y="124"/>
                              </a:lnTo>
                              <a:cubicBezTo>
                                <a:pt x="588" y="124"/>
                                <a:pt x="588" y="124"/>
                                <a:pt x="619" y="124"/>
                              </a:cubicBezTo>
                              <a:lnTo>
                                <a:pt x="619" y="124"/>
                              </a:lnTo>
                              <a:lnTo>
                                <a:pt x="619" y="124"/>
                              </a:lnTo>
                              <a:lnTo>
                                <a:pt x="619" y="124"/>
                              </a:lnTo>
                              <a:lnTo>
                                <a:pt x="619" y="124"/>
                              </a:lnTo>
                              <a:cubicBezTo>
                                <a:pt x="619" y="93"/>
                                <a:pt x="619" y="93"/>
                                <a:pt x="619" y="93"/>
                              </a:cubicBezTo>
                              <a:cubicBezTo>
                                <a:pt x="588" y="93"/>
                                <a:pt x="588" y="63"/>
                                <a:pt x="588" y="63"/>
                              </a:cubicBezTo>
                              <a:lnTo>
                                <a:pt x="588" y="63"/>
                              </a:lnTo>
                              <a:lnTo>
                                <a:pt x="588" y="63"/>
                              </a:lnTo>
                              <a:cubicBezTo>
                                <a:pt x="588" y="31"/>
                                <a:pt x="588" y="31"/>
                                <a:pt x="557" y="31"/>
                              </a:cubicBezTo>
                              <a:lnTo>
                                <a:pt x="557" y="31"/>
                              </a:lnTo>
                              <a:cubicBezTo>
                                <a:pt x="557" y="63"/>
                                <a:pt x="526" y="63"/>
                                <a:pt x="495" y="63"/>
                              </a:cubicBezTo>
                              <a:lnTo>
                                <a:pt x="495" y="63"/>
                              </a:lnTo>
                              <a:lnTo>
                                <a:pt x="495" y="63"/>
                              </a:lnTo>
                              <a:cubicBezTo>
                                <a:pt x="495" y="63"/>
                                <a:pt x="464" y="63"/>
                                <a:pt x="464" y="31"/>
                              </a:cubicBezTo>
                              <a:cubicBezTo>
                                <a:pt x="434" y="31"/>
                                <a:pt x="435" y="31"/>
                                <a:pt x="435" y="31"/>
                              </a:cubicBezTo>
                              <a:lnTo>
                                <a:pt x="403" y="31"/>
                              </a:lnTo>
                              <a:lnTo>
                                <a:pt x="403" y="63"/>
                              </a:lnTo>
                              <a:lnTo>
                                <a:pt x="403" y="63"/>
                              </a:lnTo>
                              <a:cubicBezTo>
                                <a:pt x="372" y="63"/>
                                <a:pt x="372" y="63"/>
                                <a:pt x="372" y="93"/>
                              </a:cubicBezTo>
                              <a:lnTo>
                                <a:pt x="341" y="93"/>
                              </a:lnTo>
                              <a:cubicBezTo>
                                <a:pt x="311" y="93"/>
                                <a:pt x="279" y="63"/>
                                <a:pt x="279" y="63"/>
                              </a:cubicBezTo>
                              <a:lnTo>
                                <a:pt x="279" y="63"/>
                              </a:lnTo>
                              <a:lnTo>
                                <a:pt x="279" y="63"/>
                              </a:lnTo>
                              <a:lnTo>
                                <a:pt x="279" y="31"/>
                              </a:lnTo>
                              <a:lnTo>
                                <a:pt x="248" y="63"/>
                              </a:lnTo>
                              <a:cubicBezTo>
                                <a:pt x="248" y="63"/>
                                <a:pt x="248" y="63"/>
                                <a:pt x="217" y="63"/>
                              </a:cubicBezTo>
                              <a:lnTo>
                                <a:pt x="187" y="63"/>
                              </a:lnTo>
                              <a:lnTo>
                                <a:pt x="187" y="63"/>
                              </a:lnTo>
                              <a:cubicBezTo>
                                <a:pt x="187" y="63"/>
                                <a:pt x="187" y="31"/>
                                <a:pt x="155" y="31"/>
                              </a:cubicBezTo>
                              <a:lnTo>
                                <a:pt x="155" y="31"/>
                              </a:lnTo>
                              <a:lnTo>
                                <a:pt x="155" y="31"/>
                              </a:lnTo>
                              <a:cubicBezTo>
                                <a:pt x="155" y="31"/>
                                <a:pt x="155" y="31"/>
                                <a:pt x="124" y="0"/>
                              </a:cubicBezTo>
                              <a:lnTo>
                                <a:pt x="124" y="0"/>
                              </a:lnTo>
                              <a:cubicBezTo>
                                <a:pt x="124" y="0"/>
                                <a:pt x="124" y="0"/>
                                <a:pt x="124" y="31"/>
                              </a:cubicBezTo>
                              <a:lnTo>
                                <a:pt x="93" y="31"/>
                              </a:lnTo>
                              <a:lnTo>
                                <a:pt x="93" y="31"/>
                              </a:lnTo>
                              <a:cubicBezTo>
                                <a:pt x="93" y="63"/>
                                <a:pt x="63" y="63"/>
                                <a:pt x="63" y="93"/>
                              </a:cubicBezTo>
                              <a:lnTo>
                                <a:pt x="63" y="93"/>
                              </a:lnTo>
                              <a:lnTo>
                                <a:pt x="63" y="93"/>
                              </a:lnTo>
                              <a:lnTo>
                                <a:pt x="63" y="93"/>
                              </a:lnTo>
                              <a:cubicBezTo>
                                <a:pt x="63" y="124"/>
                                <a:pt x="63" y="124"/>
                                <a:pt x="63" y="124"/>
                              </a:cubicBezTo>
                              <a:lnTo>
                                <a:pt x="63" y="124"/>
                              </a:lnTo>
                              <a:lnTo>
                                <a:pt x="63" y="155"/>
                              </a:lnTo>
                              <a:lnTo>
                                <a:pt x="63" y="155"/>
                              </a:lnTo>
                              <a:lnTo>
                                <a:pt x="63" y="187"/>
                              </a:lnTo>
                              <a:cubicBezTo>
                                <a:pt x="63" y="217"/>
                                <a:pt x="63" y="217"/>
                                <a:pt x="63" y="217"/>
                              </a:cubicBezTo>
                              <a:lnTo>
                                <a:pt x="63" y="217"/>
                              </a:lnTo>
                              <a:cubicBezTo>
                                <a:pt x="63" y="248"/>
                                <a:pt x="63" y="248"/>
                                <a:pt x="63" y="248"/>
                              </a:cubicBezTo>
                              <a:lnTo>
                                <a:pt x="31" y="279"/>
                              </a:lnTo>
                              <a:lnTo>
                                <a:pt x="31" y="279"/>
                              </a:lnTo>
                              <a:lnTo>
                                <a:pt x="31" y="279"/>
                              </a:lnTo>
                              <a:lnTo>
                                <a:pt x="31" y="279"/>
                              </a:lnTo>
                              <a:cubicBezTo>
                                <a:pt x="31" y="311"/>
                                <a:pt x="0" y="311"/>
                                <a:pt x="0" y="311"/>
                              </a:cubicBezTo>
                              <a:lnTo>
                                <a:pt x="0" y="341"/>
                              </a:lnTo>
                              <a:cubicBezTo>
                                <a:pt x="0" y="372"/>
                                <a:pt x="0" y="372"/>
                                <a:pt x="0" y="403"/>
                              </a:cubicBezTo>
                              <a:cubicBezTo>
                                <a:pt x="0" y="403"/>
                                <a:pt x="0" y="403"/>
                                <a:pt x="0" y="435"/>
                              </a:cubicBezTo>
                              <a:lnTo>
                                <a:pt x="0" y="435"/>
                              </a:lnTo>
                              <a:cubicBezTo>
                                <a:pt x="31" y="435"/>
                                <a:pt x="31" y="435"/>
                                <a:pt x="31" y="435"/>
                              </a:cubicBezTo>
                              <a:cubicBezTo>
                                <a:pt x="31" y="435"/>
                                <a:pt x="31" y="435"/>
                                <a:pt x="63" y="435"/>
                              </a:cubicBezTo>
                              <a:cubicBezTo>
                                <a:pt x="93" y="435"/>
                                <a:pt x="93" y="465"/>
                                <a:pt x="124" y="465"/>
                              </a:cubicBezTo>
                              <a:lnTo>
                                <a:pt x="124" y="465"/>
                              </a:lnTo>
                              <a:cubicBezTo>
                                <a:pt x="155" y="496"/>
                                <a:pt x="155" y="527"/>
                                <a:pt x="155" y="558"/>
                              </a:cubicBezTo>
                              <a:lnTo>
                                <a:pt x="155" y="558"/>
                              </a:lnTo>
                              <a:cubicBezTo>
                                <a:pt x="155" y="558"/>
                                <a:pt x="155" y="558"/>
                                <a:pt x="187" y="558"/>
                              </a:cubicBezTo>
                              <a:lnTo>
                                <a:pt x="187" y="558"/>
                              </a:lnTo>
                              <a:cubicBezTo>
                                <a:pt x="187" y="558"/>
                                <a:pt x="248" y="558"/>
                                <a:pt x="279" y="558"/>
                              </a:cubicBezTo>
                              <a:cubicBezTo>
                                <a:pt x="279" y="527"/>
                                <a:pt x="279" y="527"/>
                                <a:pt x="279" y="527"/>
                              </a:cubicBezTo>
                              <a:lnTo>
                                <a:pt x="279" y="527"/>
                              </a:lnTo>
                              <a:cubicBezTo>
                                <a:pt x="279" y="527"/>
                                <a:pt x="279" y="496"/>
                                <a:pt x="311" y="465"/>
                              </a:cubicBezTo>
                              <a:lnTo>
                                <a:pt x="311" y="465"/>
                              </a:lnTo>
                              <a:lnTo>
                                <a:pt x="372" y="403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66" name="Freeform 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779787" y="3514942"/>
                          <a:ext cx="96939" cy="120051"/>
                        </a:xfrm>
                        <a:custGeom>
                          <a:avLst/>
                          <a:gdLst>
                            <a:gd name="T0" fmla="*/ 94 w 279"/>
                            <a:gd name="T1" fmla="*/ 248 h 342"/>
                            <a:gd name="T2" fmla="*/ 94 w 279"/>
                            <a:gd name="T3" fmla="*/ 248 h 342"/>
                            <a:gd name="T4" fmla="*/ 154 w 279"/>
                            <a:gd name="T5" fmla="*/ 248 h 342"/>
                            <a:gd name="T6" fmla="*/ 154 w 279"/>
                            <a:gd name="T7" fmla="*/ 217 h 342"/>
                            <a:gd name="T8" fmla="*/ 216 w 279"/>
                            <a:gd name="T9" fmla="*/ 217 h 342"/>
                            <a:gd name="T10" fmla="*/ 216 w 279"/>
                            <a:gd name="T11" fmla="*/ 248 h 342"/>
                            <a:gd name="T12" fmla="*/ 216 w 279"/>
                            <a:gd name="T13" fmla="*/ 248 h 342"/>
                            <a:gd name="T14" fmla="*/ 216 w 279"/>
                            <a:gd name="T15" fmla="*/ 248 h 342"/>
                            <a:gd name="T16" fmla="*/ 247 w 279"/>
                            <a:gd name="T17" fmla="*/ 217 h 342"/>
                            <a:gd name="T18" fmla="*/ 247 w 279"/>
                            <a:gd name="T19" fmla="*/ 248 h 342"/>
                            <a:gd name="T20" fmla="*/ 278 w 279"/>
                            <a:gd name="T21" fmla="*/ 248 h 342"/>
                            <a:gd name="T22" fmla="*/ 278 w 279"/>
                            <a:gd name="T23" fmla="*/ 217 h 342"/>
                            <a:gd name="T24" fmla="*/ 247 w 279"/>
                            <a:gd name="T25" fmla="*/ 186 h 342"/>
                            <a:gd name="T26" fmla="*/ 247 w 279"/>
                            <a:gd name="T27" fmla="*/ 155 h 342"/>
                            <a:gd name="T28" fmla="*/ 247 w 279"/>
                            <a:gd name="T29" fmla="*/ 155 h 342"/>
                            <a:gd name="T30" fmla="*/ 247 w 279"/>
                            <a:gd name="T31" fmla="*/ 155 h 342"/>
                            <a:gd name="T32" fmla="*/ 247 w 279"/>
                            <a:gd name="T33" fmla="*/ 155 h 342"/>
                            <a:gd name="T34" fmla="*/ 216 w 279"/>
                            <a:gd name="T35" fmla="*/ 124 h 342"/>
                            <a:gd name="T36" fmla="*/ 247 w 279"/>
                            <a:gd name="T37" fmla="*/ 93 h 342"/>
                            <a:gd name="T38" fmla="*/ 247 w 279"/>
                            <a:gd name="T39" fmla="*/ 93 h 342"/>
                            <a:gd name="T40" fmla="*/ 247 w 279"/>
                            <a:gd name="T41" fmla="*/ 62 h 342"/>
                            <a:gd name="T42" fmla="*/ 247 w 279"/>
                            <a:gd name="T43" fmla="*/ 62 h 342"/>
                            <a:gd name="T44" fmla="*/ 247 w 279"/>
                            <a:gd name="T45" fmla="*/ 62 h 342"/>
                            <a:gd name="T46" fmla="*/ 216 w 279"/>
                            <a:gd name="T47" fmla="*/ 62 h 342"/>
                            <a:gd name="T48" fmla="*/ 216 w 279"/>
                            <a:gd name="T49" fmla="*/ 62 h 342"/>
                            <a:gd name="T50" fmla="*/ 216 w 279"/>
                            <a:gd name="T51" fmla="*/ 93 h 342"/>
                            <a:gd name="T52" fmla="*/ 185 w 279"/>
                            <a:gd name="T53" fmla="*/ 62 h 342"/>
                            <a:gd name="T54" fmla="*/ 185 w 279"/>
                            <a:gd name="T55" fmla="*/ 62 h 342"/>
                            <a:gd name="T56" fmla="*/ 185 w 279"/>
                            <a:gd name="T57" fmla="*/ 31 h 342"/>
                            <a:gd name="T58" fmla="*/ 185 w 279"/>
                            <a:gd name="T59" fmla="*/ 31 h 342"/>
                            <a:gd name="T60" fmla="*/ 185 w 279"/>
                            <a:gd name="T61" fmla="*/ 0 h 342"/>
                            <a:gd name="T62" fmla="*/ 154 w 279"/>
                            <a:gd name="T63" fmla="*/ 0 h 342"/>
                            <a:gd name="T64" fmla="*/ 154 w 279"/>
                            <a:gd name="T65" fmla="*/ 0 h 342"/>
                            <a:gd name="T66" fmla="*/ 154 w 279"/>
                            <a:gd name="T67" fmla="*/ 0 h 342"/>
                            <a:gd name="T68" fmla="*/ 154 w 279"/>
                            <a:gd name="T69" fmla="*/ 93 h 342"/>
                            <a:gd name="T70" fmla="*/ 31 w 279"/>
                            <a:gd name="T71" fmla="*/ 93 h 342"/>
                            <a:gd name="T72" fmla="*/ 0 w 279"/>
                            <a:gd name="T73" fmla="*/ 155 h 342"/>
                            <a:gd name="T74" fmla="*/ 0 w 279"/>
                            <a:gd name="T75" fmla="*/ 155 h 342"/>
                            <a:gd name="T76" fmla="*/ 0 w 279"/>
                            <a:gd name="T77" fmla="*/ 186 h 342"/>
                            <a:gd name="T78" fmla="*/ 0 w 279"/>
                            <a:gd name="T79" fmla="*/ 186 h 342"/>
                            <a:gd name="T80" fmla="*/ 0 w 279"/>
                            <a:gd name="T81" fmla="*/ 217 h 342"/>
                            <a:gd name="T82" fmla="*/ 31 w 279"/>
                            <a:gd name="T83" fmla="*/ 217 h 342"/>
                            <a:gd name="T84" fmla="*/ 31 w 279"/>
                            <a:gd name="T85" fmla="*/ 248 h 342"/>
                            <a:gd name="T86" fmla="*/ 94 w 279"/>
                            <a:gd name="T87" fmla="*/ 341 h 342"/>
                            <a:gd name="T88" fmla="*/ 123 w 279"/>
                            <a:gd name="T89" fmla="*/ 341 h 342"/>
                            <a:gd name="T90" fmla="*/ 94 w 279"/>
                            <a:gd name="T91" fmla="*/ 310 h 342"/>
                            <a:gd name="T92" fmla="*/ 94 w 279"/>
                            <a:gd name="T93" fmla="*/ 248 h 34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</a:cxnLst>
                          <a:rect l="0" t="0" r="r" b="b"/>
                          <a:pathLst>
                            <a:path w="279" h="342">
                              <a:moveTo>
                                <a:pt x="94" y="248"/>
                              </a:moveTo>
                              <a:lnTo>
                                <a:pt x="94" y="248"/>
                              </a:lnTo>
                              <a:cubicBezTo>
                                <a:pt x="154" y="248"/>
                                <a:pt x="154" y="248"/>
                                <a:pt x="154" y="248"/>
                              </a:cubicBezTo>
                              <a:cubicBezTo>
                                <a:pt x="154" y="217"/>
                                <a:pt x="154" y="217"/>
                                <a:pt x="154" y="217"/>
                              </a:cubicBezTo>
                              <a:cubicBezTo>
                                <a:pt x="216" y="217"/>
                                <a:pt x="216" y="217"/>
                                <a:pt x="216" y="217"/>
                              </a:cubicBezTo>
                              <a:cubicBezTo>
                                <a:pt x="216" y="248"/>
                                <a:pt x="216" y="248"/>
                                <a:pt x="216" y="248"/>
                              </a:cubicBezTo>
                              <a:lnTo>
                                <a:pt x="216" y="248"/>
                              </a:lnTo>
                              <a:lnTo>
                                <a:pt x="216" y="248"/>
                              </a:lnTo>
                              <a:cubicBezTo>
                                <a:pt x="247" y="217"/>
                                <a:pt x="247" y="217"/>
                                <a:pt x="247" y="217"/>
                              </a:cubicBezTo>
                              <a:cubicBezTo>
                                <a:pt x="247" y="248"/>
                                <a:pt x="247" y="248"/>
                                <a:pt x="247" y="248"/>
                              </a:cubicBezTo>
                              <a:lnTo>
                                <a:pt x="278" y="248"/>
                              </a:lnTo>
                              <a:lnTo>
                                <a:pt x="278" y="217"/>
                              </a:lnTo>
                              <a:cubicBezTo>
                                <a:pt x="278" y="217"/>
                                <a:pt x="278" y="186"/>
                                <a:pt x="247" y="186"/>
                              </a:cubicBezTo>
                              <a:cubicBezTo>
                                <a:pt x="247" y="186"/>
                                <a:pt x="247" y="186"/>
                                <a:pt x="247" y="155"/>
                              </a:cubicBezTo>
                              <a:lnTo>
                                <a:pt x="247" y="155"/>
                              </a:lnTo>
                              <a:lnTo>
                                <a:pt x="247" y="155"/>
                              </a:lnTo>
                              <a:lnTo>
                                <a:pt x="247" y="155"/>
                              </a:lnTo>
                              <a:lnTo>
                                <a:pt x="216" y="124"/>
                              </a:lnTo>
                              <a:lnTo>
                                <a:pt x="247" y="93"/>
                              </a:lnTo>
                              <a:lnTo>
                                <a:pt x="247" y="93"/>
                              </a:lnTo>
                              <a:cubicBezTo>
                                <a:pt x="247" y="62"/>
                                <a:pt x="247" y="62"/>
                                <a:pt x="247" y="62"/>
                              </a:cubicBezTo>
                              <a:lnTo>
                                <a:pt x="247" y="62"/>
                              </a:lnTo>
                              <a:lnTo>
                                <a:pt x="247" y="62"/>
                              </a:lnTo>
                              <a:cubicBezTo>
                                <a:pt x="247" y="62"/>
                                <a:pt x="247" y="62"/>
                                <a:pt x="216" y="62"/>
                              </a:cubicBezTo>
                              <a:lnTo>
                                <a:pt x="216" y="62"/>
                              </a:lnTo>
                              <a:cubicBezTo>
                                <a:pt x="216" y="93"/>
                                <a:pt x="216" y="93"/>
                                <a:pt x="216" y="93"/>
                              </a:cubicBezTo>
                              <a:lnTo>
                                <a:pt x="185" y="62"/>
                              </a:lnTo>
                              <a:lnTo>
                                <a:pt x="185" y="62"/>
                              </a:lnTo>
                              <a:cubicBezTo>
                                <a:pt x="185" y="31"/>
                                <a:pt x="185" y="31"/>
                                <a:pt x="185" y="31"/>
                              </a:cubicBezTo>
                              <a:lnTo>
                                <a:pt x="185" y="31"/>
                              </a:lnTo>
                              <a:cubicBezTo>
                                <a:pt x="185" y="31"/>
                                <a:pt x="185" y="31"/>
                                <a:pt x="185" y="0"/>
                              </a:cubicBezTo>
                              <a:lnTo>
                                <a:pt x="154" y="0"/>
                              </a:lnTo>
                              <a:lnTo>
                                <a:pt x="154" y="0"/>
                              </a:lnTo>
                              <a:lnTo>
                                <a:pt x="154" y="0"/>
                              </a:lnTo>
                              <a:cubicBezTo>
                                <a:pt x="154" y="93"/>
                                <a:pt x="154" y="93"/>
                                <a:pt x="154" y="93"/>
                              </a:cubicBezTo>
                              <a:cubicBezTo>
                                <a:pt x="31" y="93"/>
                                <a:pt x="31" y="93"/>
                                <a:pt x="31" y="93"/>
                              </a:cubicBezTo>
                              <a:cubicBezTo>
                                <a:pt x="31" y="124"/>
                                <a:pt x="0" y="155"/>
                                <a:pt x="0" y="155"/>
                              </a:cubicBezTo>
                              <a:lnTo>
                                <a:pt x="0" y="155"/>
                              </a:lnTo>
                              <a:lnTo>
                                <a:pt x="0" y="186"/>
                              </a:lnTo>
                              <a:lnTo>
                                <a:pt x="0" y="186"/>
                              </a:lnTo>
                              <a:cubicBezTo>
                                <a:pt x="0" y="186"/>
                                <a:pt x="0" y="186"/>
                                <a:pt x="0" y="217"/>
                              </a:cubicBezTo>
                              <a:cubicBezTo>
                                <a:pt x="31" y="217"/>
                                <a:pt x="31" y="217"/>
                                <a:pt x="31" y="217"/>
                              </a:cubicBezTo>
                              <a:cubicBezTo>
                                <a:pt x="31" y="248"/>
                                <a:pt x="31" y="248"/>
                                <a:pt x="31" y="248"/>
                              </a:cubicBezTo>
                              <a:cubicBezTo>
                                <a:pt x="31" y="248"/>
                                <a:pt x="62" y="279"/>
                                <a:pt x="94" y="341"/>
                              </a:cubicBezTo>
                              <a:cubicBezTo>
                                <a:pt x="123" y="341"/>
                                <a:pt x="123" y="341"/>
                                <a:pt x="123" y="341"/>
                              </a:cubicBezTo>
                              <a:cubicBezTo>
                                <a:pt x="93" y="310"/>
                                <a:pt x="94" y="310"/>
                                <a:pt x="94" y="310"/>
                              </a:cubicBezTo>
                              <a:lnTo>
                                <a:pt x="94" y="248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67" name="Freeform 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388954" y="2778597"/>
                          <a:ext cx="173875" cy="163146"/>
                        </a:xfrm>
                        <a:custGeom>
                          <a:avLst/>
                          <a:gdLst>
                            <a:gd name="T0" fmla="*/ 155 w 497"/>
                            <a:gd name="T1" fmla="*/ 372 h 466"/>
                            <a:gd name="T2" fmla="*/ 218 w 497"/>
                            <a:gd name="T3" fmla="*/ 341 h 466"/>
                            <a:gd name="T4" fmla="*/ 218 w 497"/>
                            <a:gd name="T5" fmla="*/ 341 h 466"/>
                            <a:gd name="T6" fmla="*/ 218 w 497"/>
                            <a:gd name="T7" fmla="*/ 341 h 466"/>
                            <a:gd name="T8" fmla="*/ 279 w 497"/>
                            <a:gd name="T9" fmla="*/ 309 h 466"/>
                            <a:gd name="T10" fmla="*/ 310 w 497"/>
                            <a:gd name="T11" fmla="*/ 309 h 466"/>
                            <a:gd name="T12" fmla="*/ 310 w 497"/>
                            <a:gd name="T13" fmla="*/ 309 h 466"/>
                            <a:gd name="T14" fmla="*/ 310 w 497"/>
                            <a:gd name="T15" fmla="*/ 309 h 466"/>
                            <a:gd name="T16" fmla="*/ 341 w 497"/>
                            <a:gd name="T17" fmla="*/ 278 h 466"/>
                            <a:gd name="T18" fmla="*/ 372 w 497"/>
                            <a:gd name="T19" fmla="*/ 278 h 466"/>
                            <a:gd name="T20" fmla="*/ 372 w 497"/>
                            <a:gd name="T21" fmla="*/ 248 h 466"/>
                            <a:gd name="T22" fmla="*/ 372 w 497"/>
                            <a:gd name="T23" fmla="*/ 248 h 466"/>
                            <a:gd name="T24" fmla="*/ 372 w 497"/>
                            <a:gd name="T25" fmla="*/ 217 h 466"/>
                            <a:gd name="T26" fmla="*/ 403 w 497"/>
                            <a:gd name="T27" fmla="*/ 185 h 466"/>
                            <a:gd name="T28" fmla="*/ 434 w 497"/>
                            <a:gd name="T29" fmla="*/ 217 h 466"/>
                            <a:gd name="T30" fmla="*/ 434 w 497"/>
                            <a:gd name="T31" fmla="*/ 217 h 466"/>
                            <a:gd name="T32" fmla="*/ 434 w 497"/>
                            <a:gd name="T33" fmla="*/ 185 h 466"/>
                            <a:gd name="T34" fmla="*/ 466 w 497"/>
                            <a:gd name="T35" fmla="*/ 185 h 466"/>
                            <a:gd name="T36" fmla="*/ 496 w 497"/>
                            <a:gd name="T37" fmla="*/ 185 h 466"/>
                            <a:gd name="T38" fmla="*/ 496 w 497"/>
                            <a:gd name="T39" fmla="*/ 93 h 466"/>
                            <a:gd name="T40" fmla="*/ 466 w 497"/>
                            <a:gd name="T41" fmla="*/ 30 h 466"/>
                            <a:gd name="T42" fmla="*/ 466 w 497"/>
                            <a:gd name="T43" fmla="*/ 30 h 466"/>
                            <a:gd name="T44" fmla="*/ 434 w 497"/>
                            <a:gd name="T45" fmla="*/ 30 h 466"/>
                            <a:gd name="T46" fmla="*/ 403 w 497"/>
                            <a:gd name="T47" fmla="*/ 30 h 466"/>
                            <a:gd name="T48" fmla="*/ 310 w 497"/>
                            <a:gd name="T49" fmla="*/ 0 h 466"/>
                            <a:gd name="T50" fmla="*/ 279 w 497"/>
                            <a:gd name="T51" fmla="*/ 0 h 466"/>
                            <a:gd name="T52" fmla="*/ 279 w 497"/>
                            <a:gd name="T53" fmla="*/ 30 h 466"/>
                            <a:gd name="T54" fmla="*/ 155 w 497"/>
                            <a:gd name="T55" fmla="*/ 154 h 466"/>
                            <a:gd name="T56" fmla="*/ 94 w 497"/>
                            <a:gd name="T57" fmla="*/ 248 h 466"/>
                            <a:gd name="T58" fmla="*/ 94 w 497"/>
                            <a:gd name="T59" fmla="*/ 278 h 466"/>
                            <a:gd name="T60" fmla="*/ 94 w 497"/>
                            <a:gd name="T61" fmla="*/ 341 h 466"/>
                            <a:gd name="T62" fmla="*/ 0 w 497"/>
                            <a:gd name="T63" fmla="*/ 465 h 466"/>
                            <a:gd name="T64" fmla="*/ 94 w 497"/>
                            <a:gd name="T65" fmla="*/ 402 h 466"/>
                            <a:gd name="T66" fmla="*/ 155 w 497"/>
                            <a:gd name="T67" fmla="*/ 372 h 466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</a:cxnLst>
                          <a:rect l="0" t="0" r="r" b="b"/>
                          <a:pathLst>
                            <a:path w="497" h="466">
                              <a:moveTo>
                                <a:pt x="155" y="372"/>
                              </a:moveTo>
                              <a:lnTo>
                                <a:pt x="155" y="372"/>
                              </a:lnTo>
                              <a:lnTo>
                                <a:pt x="186" y="341"/>
                              </a:lnTo>
                              <a:lnTo>
                                <a:pt x="218" y="341"/>
                              </a:lnTo>
                              <a:lnTo>
                                <a:pt x="218" y="341"/>
                              </a:lnTo>
                              <a:lnTo>
                                <a:pt x="218" y="341"/>
                              </a:lnTo>
                              <a:lnTo>
                                <a:pt x="218" y="341"/>
                              </a:lnTo>
                              <a:lnTo>
                                <a:pt x="218" y="341"/>
                              </a:lnTo>
                              <a:cubicBezTo>
                                <a:pt x="218" y="341"/>
                                <a:pt x="218" y="341"/>
                                <a:pt x="248" y="341"/>
                              </a:cubicBezTo>
                              <a:cubicBezTo>
                                <a:pt x="248" y="309"/>
                                <a:pt x="248" y="309"/>
                                <a:pt x="279" y="309"/>
                              </a:cubicBezTo>
                              <a:lnTo>
                                <a:pt x="279" y="309"/>
                              </a:lnTo>
                              <a:cubicBezTo>
                                <a:pt x="279" y="309"/>
                                <a:pt x="279" y="309"/>
                                <a:pt x="310" y="309"/>
                              </a:cubicBezTo>
                              <a:lnTo>
                                <a:pt x="310" y="309"/>
                              </a:lnTo>
                              <a:lnTo>
                                <a:pt x="310" y="309"/>
                              </a:lnTo>
                              <a:lnTo>
                                <a:pt x="310" y="309"/>
                              </a:lnTo>
                              <a:lnTo>
                                <a:pt x="310" y="309"/>
                              </a:lnTo>
                              <a:lnTo>
                                <a:pt x="310" y="309"/>
                              </a:lnTo>
                              <a:cubicBezTo>
                                <a:pt x="310" y="278"/>
                                <a:pt x="341" y="278"/>
                                <a:pt x="341" y="278"/>
                              </a:cubicBezTo>
                              <a:lnTo>
                                <a:pt x="341" y="278"/>
                              </a:lnTo>
                              <a:lnTo>
                                <a:pt x="372" y="278"/>
                              </a:lnTo>
                              <a:lnTo>
                                <a:pt x="372" y="278"/>
                              </a:lnTo>
                              <a:cubicBezTo>
                                <a:pt x="372" y="278"/>
                                <a:pt x="372" y="278"/>
                                <a:pt x="372" y="248"/>
                              </a:cubicBezTo>
                              <a:lnTo>
                                <a:pt x="372" y="248"/>
                              </a:lnTo>
                              <a:lnTo>
                                <a:pt x="372" y="248"/>
                              </a:lnTo>
                              <a:cubicBezTo>
                                <a:pt x="372" y="248"/>
                                <a:pt x="372" y="248"/>
                                <a:pt x="372" y="217"/>
                              </a:cubicBezTo>
                              <a:lnTo>
                                <a:pt x="372" y="217"/>
                              </a:lnTo>
                              <a:cubicBezTo>
                                <a:pt x="372" y="185"/>
                                <a:pt x="403" y="185"/>
                                <a:pt x="403" y="185"/>
                              </a:cubicBezTo>
                              <a:lnTo>
                                <a:pt x="403" y="185"/>
                              </a:lnTo>
                              <a:cubicBezTo>
                                <a:pt x="403" y="185"/>
                                <a:pt x="403" y="217"/>
                                <a:pt x="434" y="217"/>
                              </a:cubicBezTo>
                              <a:lnTo>
                                <a:pt x="434" y="217"/>
                              </a:lnTo>
                              <a:lnTo>
                                <a:pt x="434" y="217"/>
                              </a:lnTo>
                              <a:lnTo>
                                <a:pt x="434" y="217"/>
                              </a:lnTo>
                              <a:cubicBezTo>
                                <a:pt x="434" y="185"/>
                                <a:pt x="434" y="185"/>
                                <a:pt x="434" y="185"/>
                              </a:cubicBezTo>
                              <a:lnTo>
                                <a:pt x="434" y="185"/>
                              </a:lnTo>
                              <a:cubicBezTo>
                                <a:pt x="466" y="185"/>
                                <a:pt x="466" y="185"/>
                                <a:pt x="466" y="185"/>
                              </a:cubicBezTo>
                              <a:lnTo>
                                <a:pt x="466" y="185"/>
                              </a:lnTo>
                              <a:lnTo>
                                <a:pt x="496" y="185"/>
                              </a:lnTo>
                              <a:lnTo>
                                <a:pt x="496" y="185"/>
                              </a:lnTo>
                              <a:lnTo>
                                <a:pt x="496" y="185"/>
                              </a:lnTo>
                              <a:cubicBezTo>
                                <a:pt x="496" y="154"/>
                                <a:pt x="496" y="124"/>
                                <a:pt x="496" y="93"/>
                              </a:cubicBezTo>
                              <a:lnTo>
                                <a:pt x="496" y="93"/>
                              </a:lnTo>
                              <a:cubicBezTo>
                                <a:pt x="496" y="61"/>
                                <a:pt x="496" y="61"/>
                                <a:pt x="466" y="30"/>
                              </a:cubicBezTo>
                              <a:lnTo>
                                <a:pt x="466" y="30"/>
                              </a:lnTo>
                              <a:lnTo>
                                <a:pt x="466" y="30"/>
                              </a:lnTo>
                              <a:lnTo>
                                <a:pt x="434" y="30"/>
                              </a:lnTo>
                              <a:lnTo>
                                <a:pt x="434" y="30"/>
                              </a:lnTo>
                              <a:lnTo>
                                <a:pt x="434" y="30"/>
                              </a:lnTo>
                              <a:cubicBezTo>
                                <a:pt x="403" y="30"/>
                                <a:pt x="403" y="30"/>
                                <a:pt x="403" y="30"/>
                              </a:cubicBezTo>
                              <a:cubicBezTo>
                                <a:pt x="403" y="30"/>
                                <a:pt x="372" y="30"/>
                                <a:pt x="341" y="30"/>
                              </a:cubicBezTo>
                              <a:lnTo>
                                <a:pt x="310" y="0"/>
                              </a:lnTo>
                              <a:lnTo>
                                <a:pt x="310" y="0"/>
                              </a:lnTo>
                              <a:cubicBezTo>
                                <a:pt x="279" y="0"/>
                                <a:pt x="279" y="0"/>
                                <a:pt x="279" y="0"/>
                              </a:cubicBezTo>
                              <a:cubicBezTo>
                                <a:pt x="279" y="0"/>
                                <a:pt x="279" y="0"/>
                                <a:pt x="279" y="30"/>
                              </a:cubicBezTo>
                              <a:lnTo>
                                <a:pt x="279" y="30"/>
                              </a:lnTo>
                              <a:cubicBezTo>
                                <a:pt x="279" y="61"/>
                                <a:pt x="248" y="93"/>
                                <a:pt x="248" y="93"/>
                              </a:cubicBezTo>
                              <a:cubicBezTo>
                                <a:pt x="218" y="124"/>
                                <a:pt x="155" y="154"/>
                                <a:pt x="155" y="154"/>
                              </a:cubicBezTo>
                              <a:cubicBezTo>
                                <a:pt x="155" y="154"/>
                                <a:pt x="124" y="185"/>
                                <a:pt x="94" y="185"/>
                              </a:cubicBezTo>
                              <a:cubicBezTo>
                                <a:pt x="94" y="217"/>
                                <a:pt x="124" y="217"/>
                                <a:pt x="94" y="248"/>
                              </a:cubicBezTo>
                              <a:lnTo>
                                <a:pt x="94" y="248"/>
                              </a:lnTo>
                              <a:lnTo>
                                <a:pt x="94" y="278"/>
                              </a:lnTo>
                              <a:cubicBezTo>
                                <a:pt x="94" y="309"/>
                                <a:pt x="94" y="341"/>
                                <a:pt x="94" y="341"/>
                              </a:cubicBezTo>
                              <a:lnTo>
                                <a:pt x="94" y="341"/>
                              </a:lnTo>
                              <a:cubicBezTo>
                                <a:pt x="94" y="372"/>
                                <a:pt x="94" y="372"/>
                                <a:pt x="62" y="402"/>
                              </a:cubicBezTo>
                              <a:cubicBezTo>
                                <a:pt x="31" y="433"/>
                                <a:pt x="0" y="433"/>
                                <a:pt x="0" y="465"/>
                              </a:cubicBezTo>
                              <a:cubicBezTo>
                                <a:pt x="94" y="465"/>
                                <a:pt x="94" y="465"/>
                                <a:pt x="94" y="465"/>
                              </a:cubicBezTo>
                              <a:cubicBezTo>
                                <a:pt x="94" y="402"/>
                                <a:pt x="94" y="402"/>
                                <a:pt x="94" y="402"/>
                              </a:cubicBezTo>
                              <a:lnTo>
                                <a:pt x="94" y="402"/>
                              </a:lnTo>
                              <a:cubicBezTo>
                                <a:pt x="124" y="402"/>
                                <a:pt x="124" y="372"/>
                                <a:pt x="155" y="372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68" name="Freeform 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756707" y="2290699"/>
                          <a:ext cx="32312" cy="43095"/>
                        </a:xfrm>
                        <a:custGeom>
                          <a:avLst/>
                          <a:gdLst>
                            <a:gd name="T0" fmla="*/ 32 w 94"/>
                            <a:gd name="T1" fmla="*/ 92 h 124"/>
                            <a:gd name="T2" fmla="*/ 32 w 94"/>
                            <a:gd name="T3" fmla="*/ 92 h 124"/>
                            <a:gd name="T4" fmla="*/ 32 w 94"/>
                            <a:gd name="T5" fmla="*/ 92 h 124"/>
                            <a:gd name="T6" fmla="*/ 62 w 94"/>
                            <a:gd name="T7" fmla="*/ 123 h 124"/>
                            <a:gd name="T8" fmla="*/ 62 w 94"/>
                            <a:gd name="T9" fmla="*/ 92 h 124"/>
                            <a:gd name="T10" fmla="*/ 62 w 94"/>
                            <a:gd name="T11" fmla="*/ 92 h 124"/>
                            <a:gd name="T12" fmla="*/ 93 w 94"/>
                            <a:gd name="T13" fmla="*/ 31 h 124"/>
                            <a:gd name="T14" fmla="*/ 93 w 94"/>
                            <a:gd name="T15" fmla="*/ 31 h 124"/>
                            <a:gd name="T16" fmla="*/ 93 w 94"/>
                            <a:gd name="T17" fmla="*/ 0 h 124"/>
                            <a:gd name="T18" fmla="*/ 93 w 94"/>
                            <a:gd name="T19" fmla="*/ 0 h 124"/>
                            <a:gd name="T20" fmla="*/ 62 w 94"/>
                            <a:gd name="T21" fmla="*/ 31 h 124"/>
                            <a:gd name="T22" fmla="*/ 62 w 94"/>
                            <a:gd name="T23" fmla="*/ 0 h 124"/>
                            <a:gd name="T24" fmla="*/ 32 w 94"/>
                            <a:gd name="T25" fmla="*/ 0 h 124"/>
                            <a:gd name="T26" fmla="*/ 32 w 94"/>
                            <a:gd name="T27" fmla="*/ 0 h 124"/>
                            <a:gd name="T28" fmla="*/ 32 w 94"/>
                            <a:gd name="T29" fmla="*/ 31 h 124"/>
                            <a:gd name="T30" fmla="*/ 32 w 94"/>
                            <a:gd name="T31" fmla="*/ 62 h 124"/>
                            <a:gd name="T32" fmla="*/ 0 w 94"/>
                            <a:gd name="T33" fmla="*/ 62 h 124"/>
                            <a:gd name="T34" fmla="*/ 0 w 94"/>
                            <a:gd name="T35" fmla="*/ 62 h 124"/>
                            <a:gd name="T36" fmla="*/ 32 w 94"/>
                            <a:gd name="T37" fmla="*/ 62 h 124"/>
                            <a:gd name="T38" fmla="*/ 32 w 94"/>
                            <a:gd name="T39" fmla="*/ 92 h 12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</a:cxnLst>
                          <a:rect l="0" t="0" r="r" b="b"/>
                          <a:pathLst>
                            <a:path w="94" h="124">
                              <a:moveTo>
                                <a:pt x="32" y="92"/>
                              </a:moveTo>
                              <a:lnTo>
                                <a:pt x="32" y="92"/>
                              </a:lnTo>
                              <a:lnTo>
                                <a:pt x="32" y="92"/>
                              </a:lnTo>
                              <a:cubicBezTo>
                                <a:pt x="62" y="123"/>
                                <a:pt x="62" y="123"/>
                                <a:pt x="62" y="123"/>
                              </a:cubicBezTo>
                              <a:lnTo>
                                <a:pt x="62" y="92"/>
                              </a:lnTo>
                              <a:lnTo>
                                <a:pt x="62" y="92"/>
                              </a:lnTo>
                              <a:cubicBezTo>
                                <a:pt x="62" y="62"/>
                                <a:pt x="93" y="31"/>
                                <a:pt x="93" y="31"/>
                              </a:cubicBezTo>
                              <a:lnTo>
                                <a:pt x="93" y="31"/>
                              </a:ln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cubicBezTo>
                                <a:pt x="93" y="0"/>
                                <a:pt x="93" y="31"/>
                                <a:pt x="62" y="31"/>
                              </a:cubicBezTo>
                              <a:lnTo>
                                <a:pt x="62" y="0"/>
                              </a:lnTo>
                              <a:lnTo>
                                <a:pt x="32" y="0"/>
                              </a:lnTo>
                              <a:lnTo>
                                <a:pt x="32" y="0"/>
                              </a:lnTo>
                              <a:cubicBezTo>
                                <a:pt x="32" y="31"/>
                                <a:pt x="32" y="31"/>
                                <a:pt x="32" y="31"/>
                              </a:cubicBezTo>
                              <a:cubicBezTo>
                                <a:pt x="32" y="62"/>
                                <a:pt x="32" y="62"/>
                                <a:pt x="32" y="62"/>
                              </a:cubicBezTo>
                              <a:cubicBezTo>
                                <a:pt x="0" y="62"/>
                                <a:pt x="0" y="62"/>
                                <a:pt x="0" y="62"/>
                              </a:cubicBezTo>
                              <a:lnTo>
                                <a:pt x="0" y="62"/>
                              </a:lnTo>
                              <a:lnTo>
                                <a:pt x="32" y="62"/>
                              </a:lnTo>
                              <a:cubicBezTo>
                                <a:pt x="32" y="62"/>
                                <a:pt x="32" y="62"/>
                                <a:pt x="32" y="92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69" name="Freeform 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832103" y="2032128"/>
                          <a:ext cx="216959" cy="292431"/>
                        </a:xfrm>
                        <a:custGeom>
                          <a:avLst/>
                          <a:gdLst>
                            <a:gd name="T0" fmla="*/ 62 w 621"/>
                            <a:gd name="T1" fmla="*/ 806 h 837"/>
                            <a:gd name="T2" fmla="*/ 93 w 621"/>
                            <a:gd name="T3" fmla="*/ 836 h 837"/>
                            <a:gd name="T4" fmla="*/ 124 w 621"/>
                            <a:gd name="T5" fmla="*/ 836 h 837"/>
                            <a:gd name="T6" fmla="*/ 155 w 621"/>
                            <a:gd name="T7" fmla="*/ 775 h 837"/>
                            <a:gd name="T8" fmla="*/ 217 w 621"/>
                            <a:gd name="T9" fmla="*/ 744 h 837"/>
                            <a:gd name="T10" fmla="*/ 248 w 621"/>
                            <a:gd name="T11" fmla="*/ 682 h 837"/>
                            <a:gd name="T12" fmla="*/ 279 w 621"/>
                            <a:gd name="T13" fmla="*/ 620 h 837"/>
                            <a:gd name="T14" fmla="*/ 310 w 621"/>
                            <a:gd name="T15" fmla="*/ 588 h 837"/>
                            <a:gd name="T16" fmla="*/ 341 w 621"/>
                            <a:gd name="T17" fmla="*/ 558 h 837"/>
                            <a:gd name="T18" fmla="*/ 279 w 621"/>
                            <a:gd name="T19" fmla="*/ 527 h 837"/>
                            <a:gd name="T20" fmla="*/ 248 w 621"/>
                            <a:gd name="T21" fmla="*/ 434 h 837"/>
                            <a:gd name="T22" fmla="*/ 279 w 621"/>
                            <a:gd name="T23" fmla="*/ 403 h 837"/>
                            <a:gd name="T24" fmla="*/ 434 w 621"/>
                            <a:gd name="T25" fmla="*/ 310 h 837"/>
                            <a:gd name="T26" fmla="*/ 496 w 621"/>
                            <a:gd name="T27" fmla="*/ 217 h 837"/>
                            <a:gd name="T28" fmla="*/ 527 w 621"/>
                            <a:gd name="T29" fmla="*/ 186 h 837"/>
                            <a:gd name="T30" fmla="*/ 589 w 621"/>
                            <a:gd name="T31" fmla="*/ 155 h 837"/>
                            <a:gd name="T32" fmla="*/ 620 w 621"/>
                            <a:gd name="T33" fmla="*/ 155 h 837"/>
                            <a:gd name="T34" fmla="*/ 620 w 621"/>
                            <a:gd name="T35" fmla="*/ 93 h 837"/>
                            <a:gd name="T36" fmla="*/ 620 w 621"/>
                            <a:gd name="T37" fmla="*/ 62 h 837"/>
                            <a:gd name="T38" fmla="*/ 589 w 621"/>
                            <a:gd name="T39" fmla="*/ 31 h 837"/>
                            <a:gd name="T40" fmla="*/ 558 w 621"/>
                            <a:gd name="T41" fmla="*/ 31 h 837"/>
                            <a:gd name="T42" fmla="*/ 496 w 621"/>
                            <a:gd name="T43" fmla="*/ 0 h 837"/>
                            <a:gd name="T44" fmla="*/ 496 w 621"/>
                            <a:gd name="T45" fmla="*/ 0 h 837"/>
                            <a:gd name="T46" fmla="*/ 434 w 621"/>
                            <a:gd name="T47" fmla="*/ 62 h 837"/>
                            <a:gd name="T48" fmla="*/ 403 w 621"/>
                            <a:gd name="T49" fmla="*/ 31 h 837"/>
                            <a:gd name="T50" fmla="*/ 310 w 621"/>
                            <a:gd name="T51" fmla="*/ 62 h 837"/>
                            <a:gd name="T52" fmla="*/ 279 w 621"/>
                            <a:gd name="T53" fmla="*/ 62 h 837"/>
                            <a:gd name="T54" fmla="*/ 279 w 621"/>
                            <a:gd name="T55" fmla="*/ 93 h 837"/>
                            <a:gd name="T56" fmla="*/ 217 w 621"/>
                            <a:gd name="T57" fmla="*/ 124 h 837"/>
                            <a:gd name="T58" fmla="*/ 186 w 621"/>
                            <a:gd name="T59" fmla="*/ 186 h 837"/>
                            <a:gd name="T60" fmla="*/ 155 w 621"/>
                            <a:gd name="T61" fmla="*/ 217 h 837"/>
                            <a:gd name="T62" fmla="*/ 124 w 621"/>
                            <a:gd name="T63" fmla="*/ 248 h 837"/>
                            <a:gd name="T64" fmla="*/ 93 w 621"/>
                            <a:gd name="T65" fmla="*/ 340 h 837"/>
                            <a:gd name="T66" fmla="*/ 31 w 621"/>
                            <a:gd name="T67" fmla="*/ 340 h 837"/>
                            <a:gd name="T68" fmla="*/ 31 w 621"/>
                            <a:gd name="T69" fmla="*/ 372 h 837"/>
                            <a:gd name="T70" fmla="*/ 31 w 621"/>
                            <a:gd name="T71" fmla="*/ 403 h 837"/>
                            <a:gd name="T72" fmla="*/ 62 w 621"/>
                            <a:gd name="T73" fmla="*/ 434 h 837"/>
                            <a:gd name="T74" fmla="*/ 62 w 621"/>
                            <a:gd name="T75" fmla="*/ 464 h 837"/>
                            <a:gd name="T76" fmla="*/ 62 w 621"/>
                            <a:gd name="T77" fmla="*/ 464 h 837"/>
                            <a:gd name="T78" fmla="*/ 62 w 621"/>
                            <a:gd name="T79" fmla="*/ 496 h 837"/>
                            <a:gd name="T80" fmla="*/ 62 w 621"/>
                            <a:gd name="T81" fmla="*/ 527 h 837"/>
                            <a:gd name="T82" fmla="*/ 62 w 621"/>
                            <a:gd name="T83" fmla="*/ 558 h 837"/>
                            <a:gd name="T84" fmla="*/ 0 w 621"/>
                            <a:gd name="T85" fmla="*/ 620 h 837"/>
                            <a:gd name="T86" fmla="*/ 0 w 621"/>
                            <a:gd name="T87" fmla="*/ 620 h 837"/>
                            <a:gd name="T88" fmla="*/ 0 w 621"/>
                            <a:gd name="T89" fmla="*/ 682 h 837"/>
                            <a:gd name="T90" fmla="*/ 62 w 621"/>
                            <a:gd name="T91" fmla="*/ 806 h 83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</a:cxnLst>
                          <a:rect l="0" t="0" r="r" b="b"/>
                          <a:pathLst>
                            <a:path w="621" h="837">
                              <a:moveTo>
                                <a:pt x="62" y="806"/>
                              </a:moveTo>
                              <a:lnTo>
                                <a:pt x="62" y="806"/>
                              </a:lnTo>
                              <a:lnTo>
                                <a:pt x="62" y="806"/>
                              </a:lnTo>
                              <a:cubicBezTo>
                                <a:pt x="62" y="806"/>
                                <a:pt x="62" y="806"/>
                                <a:pt x="62" y="836"/>
                              </a:cubicBezTo>
                              <a:lnTo>
                                <a:pt x="62" y="836"/>
                              </a:lnTo>
                              <a:lnTo>
                                <a:pt x="93" y="836"/>
                              </a:lnTo>
                              <a:lnTo>
                                <a:pt x="93" y="836"/>
                              </a:lnTo>
                              <a:lnTo>
                                <a:pt x="93" y="836"/>
                              </a:lnTo>
                              <a:cubicBezTo>
                                <a:pt x="93" y="836"/>
                                <a:pt x="93" y="836"/>
                                <a:pt x="124" y="836"/>
                              </a:cubicBezTo>
                              <a:cubicBezTo>
                                <a:pt x="124" y="806"/>
                                <a:pt x="124" y="775"/>
                                <a:pt x="155" y="775"/>
                              </a:cubicBezTo>
                              <a:lnTo>
                                <a:pt x="155" y="775"/>
                              </a:lnTo>
                              <a:lnTo>
                                <a:pt x="155" y="775"/>
                              </a:lnTo>
                              <a:cubicBezTo>
                                <a:pt x="155" y="775"/>
                                <a:pt x="155" y="775"/>
                                <a:pt x="186" y="775"/>
                              </a:cubicBezTo>
                              <a:lnTo>
                                <a:pt x="186" y="775"/>
                              </a:lnTo>
                              <a:cubicBezTo>
                                <a:pt x="217" y="775"/>
                                <a:pt x="217" y="775"/>
                                <a:pt x="217" y="744"/>
                              </a:cubicBezTo>
                              <a:cubicBezTo>
                                <a:pt x="217" y="712"/>
                                <a:pt x="217" y="712"/>
                                <a:pt x="217" y="712"/>
                              </a:cubicBezTo>
                              <a:cubicBezTo>
                                <a:pt x="217" y="682"/>
                                <a:pt x="248" y="682"/>
                                <a:pt x="248" y="682"/>
                              </a:cubicBezTo>
                              <a:lnTo>
                                <a:pt x="248" y="682"/>
                              </a:lnTo>
                              <a:cubicBezTo>
                                <a:pt x="217" y="620"/>
                                <a:pt x="217" y="620"/>
                                <a:pt x="217" y="620"/>
                              </a:cubicBezTo>
                              <a:cubicBezTo>
                                <a:pt x="279" y="620"/>
                                <a:pt x="279" y="620"/>
                                <a:pt x="279" y="620"/>
                              </a:cubicBezTo>
                              <a:lnTo>
                                <a:pt x="279" y="620"/>
                              </a:lnTo>
                              <a:lnTo>
                                <a:pt x="279" y="588"/>
                              </a:lnTo>
                              <a:cubicBezTo>
                                <a:pt x="310" y="588"/>
                                <a:pt x="310" y="588"/>
                                <a:pt x="310" y="588"/>
                              </a:cubicBezTo>
                              <a:lnTo>
                                <a:pt x="310" y="588"/>
                              </a:lnTo>
                              <a:cubicBezTo>
                                <a:pt x="310" y="558"/>
                                <a:pt x="310" y="558"/>
                                <a:pt x="310" y="558"/>
                              </a:cubicBezTo>
                              <a:cubicBezTo>
                                <a:pt x="341" y="558"/>
                                <a:pt x="341" y="558"/>
                                <a:pt x="341" y="558"/>
                              </a:cubicBezTo>
                              <a:lnTo>
                                <a:pt x="341" y="558"/>
                              </a:lnTo>
                              <a:cubicBezTo>
                                <a:pt x="341" y="558"/>
                                <a:pt x="341" y="558"/>
                                <a:pt x="310" y="527"/>
                              </a:cubicBezTo>
                              <a:lnTo>
                                <a:pt x="310" y="527"/>
                              </a:lnTo>
                              <a:cubicBezTo>
                                <a:pt x="279" y="527"/>
                                <a:pt x="279" y="527"/>
                                <a:pt x="279" y="527"/>
                              </a:cubicBezTo>
                              <a:cubicBezTo>
                                <a:pt x="279" y="527"/>
                                <a:pt x="248" y="496"/>
                                <a:pt x="248" y="464"/>
                              </a:cubicBezTo>
                              <a:lnTo>
                                <a:pt x="248" y="464"/>
                              </a:lnTo>
                              <a:cubicBezTo>
                                <a:pt x="248" y="434"/>
                                <a:pt x="248" y="434"/>
                                <a:pt x="248" y="434"/>
                              </a:cubicBezTo>
                              <a:lnTo>
                                <a:pt x="279" y="434"/>
                              </a:lnTo>
                              <a:lnTo>
                                <a:pt x="279" y="434"/>
                              </a:lnTo>
                              <a:lnTo>
                                <a:pt x="279" y="403"/>
                              </a:lnTo>
                              <a:cubicBezTo>
                                <a:pt x="279" y="372"/>
                                <a:pt x="310" y="372"/>
                                <a:pt x="310" y="372"/>
                              </a:cubicBezTo>
                              <a:cubicBezTo>
                                <a:pt x="310" y="372"/>
                                <a:pt x="310" y="372"/>
                                <a:pt x="341" y="340"/>
                              </a:cubicBezTo>
                              <a:cubicBezTo>
                                <a:pt x="341" y="340"/>
                                <a:pt x="372" y="310"/>
                                <a:pt x="434" y="310"/>
                              </a:cubicBezTo>
                              <a:cubicBezTo>
                                <a:pt x="434" y="310"/>
                                <a:pt x="465" y="279"/>
                                <a:pt x="496" y="248"/>
                              </a:cubicBezTo>
                              <a:lnTo>
                                <a:pt x="496" y="248"/>
                              </a:lnTo>
                              <a:cubicBezTo>
                                <a:pt x="496" y="217"/>
                                <a:pt x="496" y="217"/>
                                <a:pt x="496" y="217"/>
                              </a:cubicBezTo>
                              <a:lnTo>
                                <a:pt x="496" y="217"/>
                              </a:lnTo>
                              <a:cubicBezTo>
                                <a:pt x="465" y="124"/>
                                <a:pt x="465" y="124"/>
                                <a:pt x="465" y="124"/>
                              </a:cubicBezTo>
                              <a:cubicBezTo>
                                <a:pt x="527" y="186"/>
                                <a:pt x="527" y="186"/>
                                <a:pt x="527" y="186"/>
                              </a:cubicBezTo>
                              <a:cubicBezTo>
                                <a:pt x="558" y="155"/>
                                <a:pt x="589" y="155"/>
                                <a:pt x="589" y="155"/>
                              </a:cubicBezTo>
                              <a:lnTo>
                                <a:pt x="589" y="155"/>
                              </a:lnTo>
                              <a:lnTo>
                                <a:pt x="589" y="155"/>
                              </a:lnTo>
                              <a:lnTo>
                                <a:pt x="620" y="155"/>
                              </a:lnTo>
                              <a:lnTo>
                                <a:pt x="620" y="155"/>
                              </a:lnTo>
                              <a:lnTo>
                                <a:pt x="620" y="155"/>
                              </a:lnTo>
                              <a:cubicBezTo>
                                <a:pt x="620" y="155"/>
                                <a:pt x="620" y="155"/>
                                <a:pt x="620" y="124"/>
                              </a:cubicBezTo>
                              <a:lnTo>
                                <a:pt x="620" y="124"/>
                              </a:lnTo>
                              <a:lnTo>
                                <a:pt x="620" y="93"/>
                              </a:lnTo>
                              <a:lnTo>
                                <a:pt x="620" y="93"/>
                              </a:lnTo>
                              <a:lnTo>
                                <a:pt x="620" y="93"/>
                              </a:lnTo>
                              <a:cubicBezTo>
                                <a:pt x="620" y="93"/>
                                <a:pt x="620" y="93"/>
                                <a:pt x="620" y="62"/>
                              </a:cubicBezTo>
                              <a:lnTo>
                                <a:pt x="620" y="62"/>
                              </a:lnTo>
                              <a:lnTo>
                                <a:pt x="620" y="62"/>
                              </a:lnTo>
                              <a:lnTo>
                                <a:pt x="589" y="31"/>
                              </a:lnTo>
                              <a:lnTo>
                                <a:pt x="589" y="31"/>
                              </a:lnTo>
                              <a:lnTo>
                                <a:pt x="589" y="31"/>
                              </a:lnTo>
                              <a:cubicBezTo>
                                <a:pt x="558" y="31"/>
                                <a:pt x="558" y="31"/>
                                <a:pt x="558" y="31"/>
                              </a:cubicBezTo>
                              <a:cubicBezTo>
                                <a:pt x="558" y="31"/>
                                <a:pt x="527" y="31"/>
                                <a:pt x="527" y="0"/>
                              </a:cubicBezTo>
                              <a:lnTo>
                                <a:pt x="527" y="0"/>
                              </a:lnTo>
                              <a:lnTo>
                                <a:pt x="496" y="0"/>
                              </a:lnTo>
                              <a:lnTo>
                                <a:pt x="496" y="0"/>
                              </a:lnTo>
                              <a:lnTo>
                                <a:pt x="496" y="0"/>
                              </a:lnTo>
                              <a:lnTo>
                                <a:pt x="496" y="0"/>
                              </a:lnTo>
                              <a:lnTo>
                                <a:pt x="496" y="31"/>
                              </a:lnTo>
                              <a:cubicBezTo>
                                <a:pt x="496" y="31"/>
                                <a:pt x="496" y="31"/>
                                <a:pt x="465" y="31"/>
                              </a:cubicBezTo>
                              <a:cubicBezTo>
                                <a:pt x="465" y="62"/>
                                <a:pt x="465" y="62"/>
                                <a:pt x="434" y="62"/>
                              </a:cubicBezTo>
                              <a:lnTo>
                                <a:pt x="434" y="62"/>
                              </a:lnTo>
                              <a:cubicBezTo>
                                <a:pt x="434" y="62"/>
                                <a:pt x="434" y="62"/>
                                <a:pt x="403" y="62"/>
                              </a:cubicBezTo>
                              <a:cubicBezTo>
                                <a:pt x="403" y="31"/>
                                <a:pt x="403" y="31"/>
                                <a:pt x="403" y="31"/>
                              </a:cubicBezTo>
                              <a:cubicBezTo>
                                <a:pt x="372" y="31"/>
                                <a:pt x="372" y="31"/>
                                <a:pt x="372" y="31"/>
                              </a:cubicBezTo>
                              <a:cubicBezTo>
                                <a:pt x="372" y="62"/>
                                <a:pt x="372" y="62"/>
                                <a:pt x="341" y="62"/>
                              </a:cubicBezTo>
                              <a:cubicBezTo>
                                <a:pt x="341" y="62"/>
                                <a:pt x="341" y="62"/>
                                <a:pt x="310" y="62"/>
                              </a:cubicBezTo>
                              <a:lnTo>
                                <a:pt x="310" y="62"/>
                              </a:lnTo>
                              <a:cubicBezTo>
                                <a:pt x="310" y="62"/>
                                <a:pt x="310" y="62"/>
                                <a:pt x="279" y="62"/>
                              </a:cubicBezTo>
                              <a:lnTo>
                                <a:pt x="279" y="62"/>
                              </a:lnTo>
                              <a:lnTo>
                                <a:pt x="279" y="62"/>
                              </a:lnTo>
                              <a:cubicBezTo>
                                <a:pt x="279" y="93"/>
                                <a:pt x="279" y="93"/>
                                <a:pt x="279" y="93"/>
                              </a:cubicBezTo>
                              <a:lnTo>
                                <a:pt x="279" y="93"/>
                              </a:lnTo>
                              <a:lnTo>
                                <a:pt x="279" y="93"/>
                              </a:lnTo>
                              <a:cubicBezTo>
                                <a:pt x="279" y="124"/>
                                <a:pt x="248" y="124"/>
                                <a:pt x="248" y="124"/>
                              </a:cubicBezTo>
                              <a:cubicBezTo>
                                <a:pt x="248" y="124"/>
                                <a:pt x="248" y="124"/>
                                <a:pt x="217" y="124"/>
                              </a:cubicBezTo>
                              <a:cubicBezTo>
                                <a:pt x="217" y="155"/>
                                <a:pt x="217" y="155"/>
                                <a:pt x="217" y="155"/>
                              </a:cubicBezTo>
                              <a:lnTo>
                                <a:pt x="217" y="155"/>
                              </a:lnTo>
                              <a:lnTo>
                                <a:pt x="186" y="186"/>
                              </a:lnTo>
                              <a:cubicBezTo>
                                <a:pt x="155" y="186"/>
                                <a:pt x="155" y="186"/>
                                <a:pt x="155" y="186"/>
                              </a:cubicBezTo>
                              <a:lnTo>
                                <a:pt x="155" y="186"/>
                              </a:lnTo>
                              <a:lnTo>
                                <a:pt x="155" y="217"/>
                              </a:lnTo>
                              <a:lnTo>
                                <a:pt x="155" y="217"/>
                              </a:lnTo>
                              <a:lnTo>
                                <a:pt x="155" y="217"/>
                              </a:lnTo>
                              <a:cubicBezTo>
                                <a:pt x="155" y="248"/>
                                <a:pt x="155" y="248"/>
                                <a:pt x="124" y="248"/>
                              </a:cubicBezTo>
                              <a:cubicBezTo>
                                <a:pt x="124" y="279"/>
                                <a:pt x="155" y="279"/>
                                <a:pt x="155" y="279"/>
                              </a:cubicBezTo>
                              <a:cubicBezTo>
                                <a:pt x="155" y="310"/>
                                <a:pt x="124" y="310"/>
                                <a:pt x="124" y="340"/>
                              </a:cubicBezTo>
                              <a:lnTo>
                                <a:pt x="93" y="340"/>
                              </a:lnTo>
                              <a:cubicBezTo>
                                <a:pt x="62" y="340"/>
                                <a:pt x="62" y="340"/>
                                <a:pt x="62" y="340"/>
                              </a:cubicBezTo>
                              <a:lnTo>
                                <a:pt x="62" y="340"/>
                              </a:lnTo>
                              <a:lnTo>
                                <a:pt x="31" y="340"/>
                              </a:lnTo>
                              <a:lnTo>
                                <a:pt x="31" y="340"/>
                              </a:lnTo>
                              <a:lnTo>
                                <a:pt x="31" y="340"/>
                              </a:lnTo>
                              <a:cubicBezTo>
                                <a:pt x="31" y="340"/>
                                <a:pt x="31" y="340"/>
                                <a:pt x="31" y="372"/>
                              </a:cubicBezTo>
                              <a:lnTo>
                                <a:pt x="31" y="372"/>
                              </a:lnTo>
                              <a:lnTo>
                                <a:pt x="31" y="372"/>
                              </a:lnTo>
                              <a:cubicBezTo>
                                <a:pt x="31" y="403"/>
                                <a:pt x="31" y="403"/>
                                <a:pt x="31" y="403"/>
                              </a:cubicBezTo>
                              <a:lnTo>
                                <a:pt x="31" y="403"/>
                              </a:lnTo>
                              <a:lnTo>
                                <a:pt x="31" y="434"/>
                              </a:lnTo>
                              <a:cubicBezTo>
                                <a:pt x="62" y="434"/>
                                <a:pt x="62" y="434"/>
                                <a:pt x="62" y="434"/>
                              </a:cubicBezTo>
                              <a:lnTo>
                                <a:pt x="62" y="434"/>
                              </a:lnTo>
                              <a:lnTo>
                                <a:pt x="62" y="464"/>
                              </a:lnTo>
                              <a:lnTo>
                                <a:pt x="62" y="464"/>
                              </a:lnTo>
                              <a:lnTo>
                                <a:pt x="62" y="464"/>
                              </a:lnTo>
                              <a:lnTo>
                                <a:pt x="62" y="464"/>
                              </a:lnTo>
                              <a:lnTo>
                                <a:pt x="62" y="464"/>
                              </a:lnTo>
                              <a:lnTo>
                                <a:pt x="62" y="496"/>
                              </a:lnTo>
                              <a:lnTo>
                                <a:pt x="62" y="496"/>
                              </a:lnTo>
                              <a:lnTo>
                                <a:pt x="62" y="496"/>
                              </a:lnTo>
                              <a:lnTo>
                                <a:pt x="62" y="496"/>
                              </a:lnTo>
                              <a:cubicBezTo>
                                <a:pt x="62" y="496"/>
                                <a:pt x="62" y="496"/>
                                <a:pt x="62" y="527"/>
                              </a:cubicBezTo>
                              <a:lnTo>
                                <a:pt x="62" y="527"/>
                              </a:lnTo>
                              <a:cubicBezTo>
                                <a:pt x="62" y="527"/>
                                <a:pt x="62" y="527"/>
                                <a:pt x="62" y="558"/>
                              </a:cubicBezTo>
                              <a:lnTo>
                                <a:pt x="62" y="558"/>
                              </a:lnTo>
                              <a:lnTo>
                                <a:pt x="62" y="558"/>
                              </a:lnTo>
                              <a:cubicBezTo>
                                <a:pt x="31" y="558"/>
                                <a:pt x="31" y="588"/>
                                <a:pt x="31" y="588"/>
                              </a:cubicBezTo>
                              <a:lnTo>
                                <a:pt x="0" y="588"/>
                              </a:lnTo>
                              <a:lnTo>
                                <a:pt x="0" y="620"/>
                              </a:lnTo>
                              <a:lnTo>
                                <a:pt x="0" y="620"/>
                              </a:lnTo>
                              <a:lnTo>
                                <a:pt x="0" y="620"/>
                              </a:lnTo>
                              <a:lnTo>
                                <a:pt x="0" y="620"/>
                              </a:lnTo>
                              <a:lnTo>
                                <a:pt x="0" y="620"/>
                              </a:lnTo>
                              <a:cubicBezTo>
                                <a:pt x="0" y="651"/>
                                <a:pt x="0" y="651"/>
                                <a:pt x="0" y="651"/>
                              </a:cubicBezTo>
                              <a:lnTo>
                                <a:pt x="0" y="682"/>
                              </a:lnTo>
                              <a:cubicBezTo>
                                <a:pt x="0" y="712"/>
                                <a:pt x="0" y="712"/>
                                <a:pt x="31" y="744"/>
                              </a:cubicBezTo>
                              <a:lnTo>
                                <a:pt x="31" y="744"/>
                              </a:lnTo>
                              <a:cubicBezTo>
                                <a:pt x="62" y="744"/>
                                <a:pt x="62" y="775"/>
                                <a:pt x="62" y="806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70" name="Freeform 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725932" y="2346107"/>
                          <a:ext cx="150794" cy="150833"/>
                        </a:xfrm>
                        <a:custGeom>
                          <a:avLst/>
                          <a:gdLst>
                            <a:gd name="T0" fmla="*/ 61 w 433"/>
                            <a:gd name="T1" fmla="*/ 155 h 434"/>
                            <a:gd name="T2" fmla="*/ 30 w 433"/>
                            <a:gd name="T3" fmla="*/ 185 h 434"/>
                            <a:gd name="T4" fmla="*/ 0 w 433"/>
                            <a:gd name="T5" fmla="*/ 217 h 434"/>
                            <a:gd name="T6" fmla="*/ 0 w 433"/>
                            <a:gd name="T7" fmla="*/ 248 h 434"/>
                            <a:gd name="T8" fmla="*/ 30 w 433"/>
                            <a:gd name="T9" fmla="*/ 248 h 434"/>
                            <a:gd name="T10" fmla="*/ 30 w 433"/>
                            <a:gd name="T11" fmla="*/ 279 h 434"/>
                            <a:gd name="T12" fmla="*/ 30 w 433"/>
                            <a:gd name="T13" fmla="*/ 309 h 434"/>
                            <a:gd name="T14" fmla="*/ 30 w 433"/>
                            <a:gd name="T15" fmla="*/ 341 h 434"/>
                            <a:gd name="T16" fmla="*/ 92 w 433"/>
                            <a:gd name="T17" fmla="*/ 309 h 434"/>
                            <a:gd name="T18" fmla="*/ 124 w 433"/>
                            <a:gd name="T19" fmla="*/ 372 h 434"/>
                            <a:gd name="T20" fmla="*/ 92 w 433"/>
                            <a:gd name="T21" fmla="*/ 403 h 434"/>
                            <a:gd name="T22" fmla="*/ 92 w 433"/>
                            <a:gd name="T23" fmla="*/ 433 h 434"/>
                            <a:gd name="T24" fmla="*/ 92 w 433"/>
                            <a:gd name="T25" fmla="*/ 433 h 434"/>
                            <a:gd name="T26" fmla="*/ 124 w 433"/>
                            <a:gd name="T27" fmla="*/ 403 h 434"/>
                            <a:gd name="T28" fmla="*/ 124 w 433"/>
                            <a:gd name="T29" fmla="*/ 403 h 434"/>
                            <a:gd name="T30" fmla="*/ 154 w 433"/>
                            <a:gd name="T31" fmla="*/ 433 h 434"/>
                            <a:gd name="T32" fmla="*/ 154 w 433"/>
                            <a:gd name="T33" fmla="*/ 433 h 434"/>
                            <a:gd name="T34" fmla="*/ 154 w 433"/>
                            <a:gd name="T35" fmla="*/ 433 h 434"/>
                            <a:gd name="T36" fmla="*/ 185 w 433"/>
                            <a:gd name="T37" fmla="*/ 433 h 434"/>
                            <a:gd name="T38" fmla="*/ 185 w 433"/>
                            <a:gd name="T39" fmla="*/ 433 h 434"/>
                            <a:gd name="T40" fmla="*/ 185 w 433"/>
                            <a:gd name="T41" fmla="*/ 433 h 434"/>
                            <a:gd name="T42" fmla="*/ 185 w 433"/>
                            <a:gd name="T43" fmla="*/ 433 h 434"/>
                            <a:gd name="T44" fmla="*/ 248 w 433"/>
                            <a:gd name="T45" fmla="*/ 433 h 434"/>
                            <a:gd name="T46" fmla="*/ 277 w 433"/>
                            <a:gd name="T47" fmla="*/ 433 h 434"/>
                            <a:gd name="T48" fmla="*/ 308 w 433"/>
                            <a:gd name="T49" fmla="*/ 433 h 434"/>
                            <a:gd name="T50" fmla="*/ 339 w 433"/>
                            <a:gd name="T51" fmla="*/ 403 h 434"/>
                            <a:gd name="T52" fmla="*/ 370 w 433"/>
                            <a:gd name="T53" fmla="*/ 372 h 434"/>
                            <a:gd name="T54" fmla="*/ 339 w 433"/>
                            <a:gd name="T55" fmla="*/ 372 h 434"/>
                            <a:gd name="T56" fmla="*/ 308 w 433"/>
                            <a:gd name="T57" fmla="*/ 341 h 434"/>
                            <a:gd name="T58" fmla="*/ 308 w 433"/>
                            <a:gd name="T59" fmla="*/ 309 h 434"/>
                            <a:gd name="T60" fmla="*/ 308 w 433"/>
                            <a:gd name="T61" fmla="*/ 279 h 434"/>
                            <a:gd name="T62" fmla="*/ 308 w 433"/>
                            <a:gd name="T63" fmla="*/ 248 h 434"/>
                            <a:gd name="T64" fmla="*/ 339 w 433"/>
                            <a:gd name="T65" fmla="*/ 248 h 434"/>
                            <a:gd name="T66" fmla="*/ 339 w 433"/>
                            <a:gd name="T67" fmla="*/ 248 h 434"/>
                            <a:gd name="T68" fmla="*/ 401 w 433"/>
                            <a:gd name="T69" fmla="*/ 217 h 434"/>
                            <a:gd name="T70" fmla="*/ 432 w 433"/>
                            <a:gd name="T71" fmla="*/ 217 h 434"/>
                            <a:gd name="T72" fmla="*/ 432 w 433"/>
                            <a:gd name="T73" fmla="*/ 185 h 434"/>
                            <a:gd name="T74" fmla="*/ 432 w 433"/>
                            <a:gd name="T75" fmla="*/ 155 h 434"/>
                            <a:gd name="T76" fmla="*/ 401 w 433"/>
                            <a:gd name="T77" fmla="*/ 124 h 434"/>
                            <a:gd name="T78" fmla="*/ 401 w 433"/>
                            <a:gd name="T79" fmla="*/ 93 h 434"/>
                            <a:gd name="T80" fmla="*/ 401 w 433"/>
                            <a:gd name="T81" fmla="*/ 61 h 434"/>
                            <a:gd name="T82" fmla="*/ 370 w 433"/>
                            <a:gd name="T83" fmla="*/ 31 h 434"/>
                            <a:gd name="T84" fmla="*/ 339 w 433"/>
                            <a:gd name="T85" fmla="*/ 31 h 434"/>
                            <a:gd name="T86" fmla="*/ 308 w 433"/>
                            <a:gd name="T87" fmla="*/ 61 h 434"/>
                            <a:gd name="T88" fmla="*/ 248 w 433"/>
                            <a:gd name="T89" fmla="*/ 31 h 434"/>
                            <a:gd name="T90" fmla="*/ 185 w 433"/>
                            <a:gd name="T91" fmla="*/ 0 h 434"/>
                            <a:gd name="T92" fmla="*/ 154 w 433"/>
                            <a:gd name="T93" fmla="*/ 0 h 434"/>
                            <a:gd name="T94" fmla="*/ 154 w 433"/>
                            <a:gd name="T95" fmla="*/ 61 h 434"/>
                            <a:gd name="T96" fmla="*/ 124 w 433"/>
                            <a:gd name="T97" fmla="*/ 61 h 434"/>
                            <a:gd name="T98" fmla="*/ 61 w 433"/>
                            <a:gd name="T99" fmla="*/ 61 h 434"/>
                            <a:gd name="T100" fmla="*/ 61 w 433"/>
                            <a:gd name="T101" fmla="*/ 93 h 43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</a:cxnLst>
                          <a:rect l="0" t="0" r="r" b="b"/>
                          <a:pathLst>
                            <a:path w="433" h="434">
                              <a:moveTo>
                                <a:pt x="61" y="155"/>
                              </a:moveTo>
                              <a:lnTo>
                                <a:pt x="61" y="155"/>
                              </a:lnTo>
                              <a:lnTo>
                                <a:pt x="30" y="185"/>
                              </a:lnTo>
                              <a:lnTo>
                                <a:pt x="30" y="185"/>
                              </a:lnTo>
                              <a:cubicBezTo>
                                <a:pt x="30" y="185"/>
                                <a:pt x="30" y="185"/>
                                <a:pt x="0" y="185"/>
                              </a:cubicBezTo>
                              <a:cubicBezTo>
                                <a:pt x="0" y="217"/>
                                <a:pt x="0" y="217"/>
                                <a:pt x="0" y="217"/>
                              </a:cubicBezTo>
                              <a:lnTo>
                                <a:pt x="0" y="217"/>
                              </a:lnTo>
                              <a:cubicBezTo>
                                <a:pt x="0" y="217"/>
                                <a:pt x="0" y="217"/>
                                <a:pt x="0" y="248"/>
                              </a:cubicBezTo>
                              <a:lnTo>
                                <a:pt x="30" y="248"/>
                              </a:lnTo>
                              <a:lnTo>
                                <a:pt x="30" y="248"/>
                              </a:lnTo>
                              <a:lnTo>
                                <a:pt x="30" y="279"/>
                              </a:lnTo>
                              <a:lnTo>
                                <a:pt x="30" y="279"/>
                              </a:lnTo>
                              <a:cubicBezTo>
                                <a:pt x="30" y="279"/>
                                <a:pt x="30" y="279"/>
                                <a:pt x="30" y="309"/>
                              </a:cubicBezTo>
                              <a:lnTo>
                                <a:pt x="30" y="309"/>
                              </a:lnTo>
                              <a:lnTo>
                                <a:pt x="30" y="309"/>
                              </a:lnTo>
                              <a:cubicBezTo>
                                <a:pt x="30" y="309"/>
                                <a:pt x="30" y="309"/>
                                <a:pt x="30" y="341"/>
                              </a:cubicBezTo>
                              <a:lnTo>
                                <a:pt x="61" y="309"/>
                              </a:lnTo>
                              <a:cubicBezTo>
                                <a:pt x="61" y="309"/>
                                <a:pt x="61" y="309"/>
                                <a:pt x="92" y="309"/>
                              </a:cubicBezTo>
                              <a:lnTo>
                                <a:pt x="92" y="309"/>
                              </a:lnTo>
                              <a:cubicBezTo>
                                <a:pt x="124" y="341"/>
                                <a:pt x="124" y="341"/>
                                <a:pt x="124" y="372"/>
                              </a:cubicBezTo>
                              <a:cubicBezTo>
                                <a:pt x="124" y="372"/>
                                <a:pt x="124" y="372"/>
                                <a:pt x="92" y="403"/>
                              </a:cubicBezTo>
                              <a:lnTo>
                                <a:pt x="92" y="403"/>
                              </a:lnTo>
                              <a:cubicBezTo>
                                <a:pt x="92" y="403"/>
                                <a:pt x="92" y="403"/>
                                <a:pt x="92" y="433"/>
                              </a:cubicBezTo>
                              <a:lnTo>
                                <a:pt x="92" y="433"/>
                              </a:lnTo>
                              <a:lnTo>
                                <a:pt x="92" y="433"/>
                              </a:lnTo>
                              <a:lnTo>
                                <a:pt x="92" y="433"/>
                              </a:lnTo>
                              <a:lnTo>
                                <a:pt x="92" y="433"/>
                              </a:lnTo>
                              <a:cubicBezTo>
                                <a:pt x="92" y="403"/>
                                <a:pt x="124" y="403"/>
                                <a:pt x="124" y="403"/>
                              </a:cubicBezTo>
                              <a:lnTo>
                                <a:pt x="124" y="403"/>
                              </a:lnTo>
                              <a:lnTo>
                                <a:pt x="124" y="403"/>
                              </a:lnTo>
                              <a:cubicBezTo>
                                <a:pt x="154" y="403"/>
                                <a:pt x="154" y="403"/>
                                <a:pt x="154" y="433"/>
                              </a:cubicBezTo>
                              <a:lnTo>
                                <a:pt x="154" y="433"/>
                              </a:lnTo>
                              <a:lnTo>
                                <a:pt x="154" y="433"/>
                              </a:lnTo>
                              <a:lnTo>
                                <a:pt x="154" y="433"/>
                              </a:lnTo>
                              <a:lnTo>
                                <a:pt x="154" y="433"/>
                              </a:lnTo>
                              <a:lnTo>
                                <a:pt x="154" y="433"/>
                              </a:lnTo>
                              <a:lnTo>
                                <a:pt x="154" y="433"/>
                              </a:lnTo>
                              <a:cubicBezTo>
                                <a:pt x="185" y="433"/>
                                <a:pt x="185" y="433"/>
                                <a:pt x="185" y="433"/>
                              </a:cubicBezTo>
                              <a:lnTo>
                                <a:pt x="185" y="433"/>
                              </a:lnTo>
                              <a:lnTo>
                                <a:pt x="185" y="433"/>
                              </a:lnTo>
                              <a:lnTo>
                                <a:pt x="185" y="433"/>
                              </a:lnTo>
                              <a:lnTo>
                                <a:pt x="185" y="433"/>
                              </a:lnTo>
                              <a:lnTo>
                                <a:pt x="185" y="433"/>
                              </a:lnTo>
                              <a:lnTo>
                                <a:pt x="185" y="433"/>
                              </a:lnTo>
                              <a:cubicBezTo>
                                <a:pt x="185" y="433"/>
                                <a:pt x="185" y="433"/>
                                <a:pt x="216" y="433"/>
                              </a:cubicBezTo>
                              <a:lnTo>
                                <a:pt x="248" y="433"/>
                              </a:lnTo>
                              <a:cubicBezTo>
                                <a:pt x="248" y="433"/>
                                <a:pt x="247" y="433"/>
                                <a:pt x="277" y="433"/>
                              </a:cubicBezTo>
                              <a:lnTo>
                                <a:pt x="277" y="433"/>
                              </a:lnTo>
                              <a:cubicBezTo>
                                <a:pt x="308" y="433"/>
                                <a:pt x="308" y="433"/>
                                <a:pt x="308" y="433"/>
                              </a:cubicBezTo>
                              <a:lnTo>
                                <a:pt x="308" y="433"/>
                              </a:lnTo>
                              <a:lnTo>
                                <a:pt x="339" y="403"/>
                              </a:lnTo>
                              <a:lnTo>
                                <a:pt x="339" y="403"/>
                              </a:lnTo>
                              <a:lnTo>
                                <a:pt x="339" y="403"/>
                              </a:lnTo>
                              <a:cubicBezTo>
                                <a:pt x="339" y="403"/>
                                <a:pt x="339" y="372"/>
                                <a:pt x="370" y="372"/>
                              </a:cubicBezTo>
                              <a:lnTo>
                                <a:pt x="370" y="372"/>
                              </a:lnTo>
                              <a:cubicBezTo>
                                <a:pt x="339" y="372"/>
                                <a:pt x="339" y="372"/>
                                <a:pt x="339" y="372"/>
                              </a:cubicBezTo>
                              <a:lnTo>
                                <a:pt x="339" y="372"/>
                              </a:lnTo>
                              <a:cubicBezTo>
                                <a:pt x="308" y="341"/>
                                <a:pt x="308" y="341"/>
                                <a:pt x="308" y="341"/>
                              </a:cubicBezTo>
                              <a:lnTo>
                                <a:pt x="308" y="309"/>
                              </a:lnTo>
                              <a:lnTo>
                                <a:pt x="308" y="309"/>
                              </a:lnTo>
                              <a:lnTo>
                                <a:pt x="308" y="309"/>
                              </a:lnTo>
                              <a:lnTo>
                                <a:pt x="308" y="279"/>
                              </a:lnTo>
                              <a:lnTo>
                                <a:pt x="308" y="279"/>
                              </a:lnTo>
                              <a:lnTo>
                                <a:pt x="308" y="248"/>
                              </a:lnTo>
                              <a:lnTo>
                                <a:pt x="308" y="248"/>
                              </a:lnTo>
                              <a:lnTo>
                                <a:pt x="339" y="248"/>
                              </a:lnTo>
                              <a:lnTo>
                                <a:pt x="339" y="248"/>
                              </a:lnTo>
                              <a:lnTo>
                                <a:pt x="339" y="248"/>
                              </a:lnTo>
                              <a:cubicBezTo>
                                <a:pt x="370" y="217"/>
                                <a:pt x="370" y="217"/>
                                <a:pt x="401" y="217"/>
                              </a:cubicBezTo>
                              <a:lnTo>
                                <a:pt x="401" y="217"/>
                              </a:lnTo>
                              <a:cubicBezTo>
                                <a:pt x="401" y="217"/>
                                <a:pt x="401" y="217"/>
                                <a:pt x="432" y="217"/>
                              </a:cubicBezTo>
                              <a:lnTo>
                                <a:pt x="432" y="217"/>
                              </a:lnTo>
                              <a:cubicBezTo>
                                <a:pt x="432" y="185"/>
                                <a:pt x="432" y="185"/>
                                <a:pt x="432" y="185"/>
                              </a:cubicBezTo>
                              <a:lnTo>
                                <a:pt x="432" y="185"/>
                              </a:lnTo>
                              <a:lnTo>
                                <a:pt x="432" y="155"/>
                              </a:lnTo>
                              <a:lnTo>
                                <a:pt x="432" y="155"/>
                              </a:lnTo>
                              <a:lnTo>
                                <a:pt x="432" y="155"/>
                              </a:lnTo>
                              <a:cubicBezTo>
                                <a:pt x="401" y="155"/>
                                <a:pt x="401" y="124"/>
                                <a:pt x="401" y="124"/>
                              </a:cubicBezTo>
                              <a:lnTo>
                                <a:pt x="401" y="124"/>
                              </a:lnTo>
                              <a:cubicBezTo>
                                <a:pt x="401" y="93"/>
                                <a:pt x="401" y="93"/>
                                <a:pt x="401" y="93"/>
                              </a:cubicBezTo>
                              <a:lnTo>
                                <a:pt x="401" y="93"/>
                              </a:lnTo>
                              <a:lnTo>
                                <a:pt x="401" y="61"/>
                              </a:lnTo>
                              <a:lnTo>
                                <a:pt x="401" y="61"/>
                              </a:lnTo>
                              <a:cubicBezTo>
                                <a:pt x="401" y="61"/>
                                <a:pt x="370" y="61"/>
                                <a:pt x="370" y="31"/>
                              </a:cubicBezTo>
                              <a:lnTo>
                                <a:pt x="370" y="31"/>
                              </a:lnTo>
                              <a:lnTo>
                                <a:pt x="339" y="31"/>
                              </a:lnTo>
                              <a:lnTo>
                                <a:pt x="339" y="31"/>
                              </a:lnTo>
                              <a:cubicBezTo>
                                <a:pt x="339" y="31"/>
                                <a:pt x="339" y="31"/>
                                <a:pt x="308" y="61"/>
                              </a:cubicBezTo>
                              <a:cubicBezTo>
                                <a:pt x="277" y="61"/>
                                <a:pt x="277" y="61"/>
                                <a:pt x="248" y="61"/>
                              </a:cubicBezTo>
                              <a:cubicBezTo>
                                <a:pt x="248" y="61"/>
                                <a:pt x="248" y="61"/>
                                <a:pt x="248" y="31"/>
                              </a:cubicBezTo>
                              <a:cubicBezTo>
                                <a:pt x="216" y="31"/>
                                <a:pt x="216" y="31"/>
                                <a:pt x="216" y="31"/>
                              </a:cubicBezTo>
                              <a:cubicBezTo>
                                <a:pt x="216" y="31"/>
                                <a:pt x="185" y="31"/>
                                <a:pt x="185" y="0"/>
                              </a:cubicBezTo>
                              <a:cubicBezTo>
                                <a:pt x="185" y="0"/>
                                <a:pt x="185" y="0"/>
                                <a:pt x="154" y="0"/>
                              </a:cubicBezTo>
                              <a:lnTo>
                                <a:pt x="154" y="0"/>
                              </a:lnTo>
                              <a:cubicBezTo>
                                <a:pt x="154" y="31"/>
                                <a:pt x="154" y="31"/>
                                <a:pt x="154" y="61"/>
                              </a:cubicBezTo>
                              <a:lnTo>
                                <a:pt x="154" y="61"/>
                              </a:lnTo>
                              <a:cubicBezTo>
                                <a:pt x="124" y="61"/>
                                <a:pt x="124" y="61"/>
                                <a:pt x="124" y="61"/>
                              </a:cubicBezTo>
                              <a:lnTo>
                                <a:pt x="124" y="61"/>
                              </a:lnTo>
                              <a:cubicBezTo>
                                <a:pt x="124" y="93"/>
                                <a:pt x="124" y="93"/>
                                <a:pt x="92" y="93"/>
                              </a:cubicBezTo>
                              <a:cubicBezTo>
                                <a:pt x="92" y="93"/>
                                <a:pt x="92" y="93"/>
                                <a:pt x="61" y="61"/>
                              </a:cubicBezTo>
                              <a:lnTo>
                                <a:pt x="61" y="61"/>
                              </a:lnTo>
                              <a:cubicBezTo>
                                <a:pt x="61" y="93"/>
                                <a:pt x="61" y="93"/>
                                <a:pt x="61" y="93"/>
                              </a:cubicBezTo>
                              <a:cubicBezTo>
                                <a:pt x="61" y="124"/>
                                <a:pt x="61" y="124"/>
                                <a:pt x="61" y="155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71" name="Freeform 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887496" y="2346107"/>
                          <a:ext cx="173875" cy="107738"/>
                        </a:xfrm>
                        <a:custGeom>
                          <a:avLst/>
                          <a:gdLst>
                            <a:gd name="T0" fmla="*/ 0 w 497"/>
                            <a:gd name="T1" fmla="*/ 124 h 310"/>
                            <a:gd name="T2" fmla="*/ 31 w 497"/>
                            <a:gd name="T3" fmla="*/ 155 h 310"/>
                            <a:gd name="T4" fmla="*/ 31 w 497"/>
                            <a:gd name="T5" fmla="*/ 185 h 310"/>
                            <a:gd name="T6" fmla="*/ 31 w 497"/>
                            <a:gd name="T7" fmla="*/ 185 h 310"/>
                            <a:gd name="T8" fmla="*/ 31 w 497"/>
                            <a:gd name="T9" fmla="*/ 185 h 310"/>
                            <a:gd name="T10" fmla="*/ 31 w 497"/>
                            <a:gd name="T11" fmla="*/ 217 h 310"/>
                            <a:gd name="T12" fmla="*/ 31 w 497"/>
                            <a:gd name="T13" fmla="*/ 217 h 310"/>
                            <a:gd name="T14" fmla="*/ 62 w 497"/>
                            <a:gd name="T15" fmla="*/ 217 h 310"/>
                            <a:gd name="T16" fmla="*/ 93 w 497"/>
                            <a:gd name="T17" fmla="*/ 217 h 310"/>
                            <a:gd name="T18" fmla="*/ 124 w 497"/>
                            <a:gd name="T19" fmla="*/ 248 h 310"/>
                            <a:gd name="T20" fmla="*/ 155 w 497"/>
                            <a:gd name="T21" fmla="*/ 248 h 310"/>
                            <a:gd name="T22" fmla="*/ 155 w 497"/>
                            <a:gd name="T23" fmla="*/ 248 h 310"/>
                            <a:gd name="T24" fmla="*/ 217 w 497"/>
                            <a:gd name="T25" fmla="*/ 279 h 310"/>
                            <a:gd name="T26" fmla="*/ 248 w 497"/>
                            <a:gd name="T27" fmla="*/ 309 h 310"/>
                            <a:gd name="T28" fmla="*/ 248 w 497"/>
                            <a:gd name="T29" fmla="*/ 309 h 310"/>
                            <a:gd name="T30" fmla="*/ 279 w 497"/>
                            <a:gd name="T31" fmla="*/ 309 h 310"/>
                            <a:gd name="T32" fmla="*/ 310 w 497"/>
                            <a:gd name="T33" fmla="*/ 309 h 310"/>
                            <a:gd name="T34" fmla="*/ 372 w 497"/>
                            <a:gd name="T35" fmla="*/ 309 h 310"/>
                            <a:gd name="T36" fmla="*/ 403 w 497"/>
                            <a:gd name="T37" fmla="*/ 309 h 310"/>
                            <a:gd name="T38" fmla="*/ 434 w 497"/>
                            <a:gd name="T39" fmla="*/ 279 h 310"/>
                            <a:gd name="T40" fmla="*/ 465 w 497"/>
                            <a:gd name="T41" fmla="*/ 248 h 310"/>
                            <a:gd name="T42" fmla="*/ 465 w 497"/>
                            <a:gd name="T43" fmla="*/ 248 h 310"/>
                            <a:gd name="T44" fmla="*/ 465 w 497"/>
                            <a:gd name="T45" fmla="*/ 217 h 310"/>
                            <a:gd name="T46" fmla="*/ 465 w 497"/>
                            <a:gd name="T47" fmla="*/ 185 h 310"/>
                            <a:gd name="T48" fmla="*/ 465 w 497"/>
                            <a:gd name="T49" fmla="*/ 185 h 310"/>
                            <a:gd name="T50" fmla="*/ 465 w 497"/>
                            <a:gd name="T51" fmla="*/ 185 h 310"/>
                            <a:gd name="T52" fmla="*/ 465 w 497"/>
                            <a:gd name="T53" fmla="*/ 155 h 310"/>
                            <a:gd name="T54" fmla="*/ 434 w 497"/>
                            <a:gd name="T55" fmla="*/ 155 h 310"/>
                            <a:gd name="T56" fmla="*/ 465 w 497"/>
                            <a:gd name="T57" fmla="*/ 124 h 310"/>
                            <a:gd name="T58" fmla="*/ 465 w 497"/>
                            <a:gd name="T59" fmla="*/ 93 h 310"/>
                            <a:gd name="T60" fmla="*/ 465 w 497"/>
                            <a:gd name="T61" fmla="*/ 93 h 310"/>
                            <a:gd name="T62" fmla="*/ 465 w 497"/>
                            <a:gd name="T63" fmla="*/ 61 h 310"/>
                            <a:gd name="T64" fmla="*/ 434 w 497"/>
                            <a:gd name="T65" fmla="*/ 31 h 310"/>
                            <a:gd name="T66" fmla="*/ 341 w 497"/>
                            <a:gd name="T67" fmla="*/ 31 h 310"/>
                            <a:gd name="T68" fmla="*/ 279 w 497"/>
                            <a:gd name="T69" fmla="*/ 31 h 310"/>
                            <a:gd name="T70" fmla="*/ 279 w 497"/>
                            <a:gd name="T71" fmla="*/ 31 h 310"/>
                            <a:gd name="T72" fmla="*/ 217 w 497"/>
                            <a:gd name="T73" fmla="*/ 0 h 310"/>
                            <a:gd name="T74" fmla="*/ 124 w 497"/>
                            <a:gd name="T75" fmla="*/ 31 h 310"/>
                            <a:gd name="T76" fmla="*/ 124 w 497"/>
                            <a:gd name="T77" fmla="*/ 0 h 310"/>
                            <a:gd name="T78" fmla="*/ 62 w 497"/>
                            <a:gd name="T79" fmla="*/ 61 h 310"/>
                            <a:gd name="T80" fmla="*/ 0 w 497"/>
                            <a:gd name="T81" fmla="*/ 61 h 310"/>
                            <a:gd name="T82" fmla="*/ 0 w 497"/>
                            <a:gd name="T83" fmla="*/ 93 h 310"/>
                            <a:gd name="T84" fmla="*/ 0 w 497"/>
                            <a:gd name="T85" fmla="*/ 124 h 31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</a:cxnLst>
                          <a:rect l="0" t="0" r="r" b="b"/>
                          <a:pathLst>
                            <a:path w="497" h="310">
                              <a:moveTo>
                                <a:pt x="0" y="124"/>
                              </a:moveTo>
                              <a:lnTo>
                                <a:pt x="0" y="124"/>
                              </a:lnTo>
                              <a:lnTo>
                                <a:pt x="0" y="124"/>
                              </a:lnTo>
                              <a:lnTo>
                                <a:pt x="31" y="155"/>
                              </a:lnTo>
                              <a:lnTo>
                                <a:pt x="31" y="185"/>
                              </a:lnTo>
                              <a:lnTo>
                                <a:pt x="31" y="185"/>
                              </a:lnTo>
                              <a:lnTo>
                                <a:pt x="31" y="185"/>
                              </a:lnTo>
                              <a:lnTo>
                                <a:pt x="31" y="185"/>
                              </a:lnTo>
                              <a:lnTo>
                                <a:pt x="31" y="185"/>
                              </a:lnTo>
                              <a:lnTo>
                                <a:pt x="31" y="185"/>
                              </a:lnTo>
                              <a:lnTo>
                                <a:pt x="31" y="185"/>
                              </a:lnTo>
                              <a:cubicBezTo>
                                <a:pt x="31" y="217"/>
                                <a:pt x="31" y="217"/>
                                <a:pt x="31" y="217"/>
                              </a:cubicBezTo>
                              <a:lnTo>
                                <a:pt x="31" y="217"/>
                              </a:lnTo>
                              <a:lnTo>
                                <a:pt x="31" y="217"/>
                              </a:lnTo>
                              <a:lnTo>
                                <a:pt x="31" y="217"/>
                              </a:lnTo>
                              <a:cubicBezTo>
                                <a:pt x="31" y="217"/>
                                <a:pt x="31" y="217"/>
                                <a:pt x="62" y="217"/>
                              </a:cubicBezTo>
                              <a:lnTo>
                                <a:pt x="62" y="217"/>
                              </a:lnTo>
                              <a:lnTo>
                                <a:pt x="93" y="217"/>
                              </a:lnTo>
                              <a:lnTo>
                                <a:pt x="93" y="248"/>
                              </a:lnTo>
                              <a:cubicBezTo>
                                <a:pt x="124" y="248"/>
                                <a:pt x="124" y="248"/>
                                <a:pt x="124" y="248"/>
                              </a:cubicBezTo>
                              <a:lnTo>
                                <a:pt x="124" y="248"/>
                              </a:lnTo>
                              <a:lnTo>
                                <a:pt x="155" y="248"/>
                              </a:lnTo>
                              <a:lnTo>
                                <a:pt x="155" y="248"/>
                              </a:lnTo>
                              <a:lnTo>
                                <a:pt x="155" y="248"/>
                              </a:lnTo>
                              <a:cubicBezTo>
                                <a:pt x="186" y="248"/>
                                <a:pt x="186" y="248"/>
                                <a:pt x="186" y="248"/>
                              </a:cubicBezTo>
                              <a:lnTo>
                                <a:pt x="217" y="279"/>
                              </a:lnTo>
                              <a:cubicBezTo>
                                <a:pt x="217" y="309"/>
                                <a:pt x="217" y="309"/>
                                <a:pt x="217" y="309"/>
                              </a:cubicBezTo>
                              <a:cubicBezTo>
                                <a:pt x="248" y="309"/>
                                <a:pt x="248" y="309"/>
                                <a:pt x="248" y="309"/>
                              </a:cubicBezTo>
                              <a:lnTo>
                                <a:pt x="248" y="309"/>
                              </a:lnTo>
                              <a:lnTo>
                                <a:pt x="248" y="309"/>
                              </a:lnTo>
                              <a:lnTo>
                                <a:pt x="279" y="309"/>
                              </a:lnTo>
                              <a:lnTo>
                                <a:pt x="279" y="309"/>
                              </a:lnTo>
                              <a:cubicBezTo>
                                <a:pt x="279" y="309"/>
                                <a:pt x="279" y="309"/>
                                <a:pt x="310" y="309"/>
                              </a:cubicBezTo>
                              <a:lnTo>
                                <a:pt x="310" y="309"/>
                              </a:lnTo>
                              <a:cubicBezTo>
                                <a:pt x="341" y="309"/>
                                <a:pt x="341" y="309"/>
                                <a:pt x="341" y="309"/>
                              </a:cubicBezTo>
                              <a:lnTo>
                                <a:pt x="372" y="309"/>
                              </a:lnTo>
                              <a:lnTo>
                                <a:pt x="372" y="309"/>
                              </a:lnTo>
                              <a:cubicBezTo>
                                <a:pt x="403" y="309"/>
                                <a:pt x="403" y="309"/>
                                <a:pt x="403" y="309"/>
                              </a:cubicBezTo>
                              <a:lnTo>
                                <a:pt x="403" y="309"/>
                              </a:lnTo>
                              <a:lnTo>
                                <a:pt x="434" y="279"/>
                              </a:lnTo>
                              <a:cubicBezTo>
                                <a:pt x="465" y="248"/>
                                <a:pt x="465" y="248"/>
                                <a:pt x="465" y="248"/>
                              </a:cubicBezTo>
                              <a:lnTo>
                                <a:pt x="465" y="248"/>
                              </a:lnTo>
                              <a:lnTo>
                                <a:pt x="496" y="248"/>
                              </a:lnTo>
                              <a:cubicBezTo>
                                <a:pt x="465" y="248"/>
                                <a:pt x="465" y="248"/>
                                <a:pt x="465" y="248"/>
                              </a:cubicBezTo>
                              <a:cubicBezTo>
                                <a:pt x="465" y="217"/>
                                <a:pt x="465" y="217"/>
                                <a:pt x="465" y="217"/>
                              </a:cubicBezTo>
                              <a:lnTo>
                                <a:pt x="465" y="217"/>
                              </a:lnTo>
                              <a:lnTo>
                                <a:pt x="465" y="217"/>
                              </a:lnTo>
                              <a:lnTo>
                                <a:pt x="465" y="185"/>
                              </a:lnTo>
                              <a:lnTo>
                                <a:pt x="465" y="185"/>
                              </a:lnTo>
                              <a:lnTo>
                                <a:pt x="465" y="185"/>
                              </a:lnTo>
                              <a:lnTo>
                                <a:pt x="465" y="185"/>
                              </a:lnTo>
                              <a:lnTo>
                                <a:pt x="465" y="185"/>
                              </a:lnTo>
                              <a:lnTo>
                                <a:pt x="465" y="185"/>
                              </a:lnTo>
                              <a:cubicBezTo>
                                <a:pt x="465" y="185"/>
                                <a:pt x="465" y="185"/>
                                <a:pt x="465" y="155"/>
                              </a:cubicBezTo>
                              <a:cubicBezTo>
                                <a:pt x="434" y="155"/>
                                <a:pt x="434" y="155"/>
                                <a:pt x="434" y="155"/>
                              </a:cubicBezTo>
                              <a:lnTo>
                                <a:pt x="434" y="155"/>
                              </a:lnTo>
                              <a:cubicBezTo>
                                <a:pt x="434" y="124"/>
                                <a:pt x="434" y="124"/>
                                <a:pt x="465" y="124"/>
                              </a:cubicBezTo>
                              <a:lnTo>
                                <a:pt x="465" y="124"/>
                              </a:lnTo>
                              <a:lnTo>
                                <a:pt x="465" y="124"/>
                              </a:lnTo>
                              <a:cubicBezTo>
                                <a:pt x="465" y="93"/>
                                <a:pt x="465" y="93"/>
                                <a:pt x="465" y="93"/>
                              </a:cubicBezTo>
                              <a:lnTo>
                                <a:pt x="465" y="93"/>
                              </a:lnTo>
                              <a:lnTo>
                                <a:pt x="465" y="93"/>
                              </a:lnTo>
                              <a:lnTo>
                                <a:pt x="465" y="93"/>
                              </a:lnTo>
                              <a:cubicBezTo>
                                <a:pt x="465" y="61"/>
                                <a:pt x="465" y="61"/>
                                <a:pt x="465" y="61"/>
                              </a:cubicBezTo>
                              <a:cubicBezTo>
                                <a:pt x="465" y="61"/>
                                <a:pt x="465" y="61"/>
                                <a:pt x="434" y="61"/>
                              </a:cubicBezTo>
                              <a:lnTo>
                                <a:pt x="434" y="31"/>
                              </a:lnTo>
                              <a:cubicBezTo>
                                <a:pt x="403" y="31"/>
                                <a:pt x="403" y="31"/>
                                <a:pt x="372" y="31"/>
                              </a:cubicBezTo>
                              <a:cubicBezTo>
                                <a:pt x="372" y="31"/>
                                <a:pt x="372" y="31"/>
                                <a:pt x="341" y="31"/>
                              </a:cubicBezTo>
                              <a:lnTo>
                                <a:pt x="310" y="31"/>
                              </a:lnTo>
                              <a:lnTo>
                                <a:pt x="279" y="31"/>
                              </a:lnTo>
                              <a:lnTo>
                                <a:pt x="279" y="31"/>
                              </a:lnTo>
                              <a:lnTo>
                                <a:pt x="279" y="31"/>
                              </a:lnTo>
                              <a:cubicBezTo>
                                <a:pt x="248" y="31"/>
                                <a:pt x="248" y="31"/>
                                <a:pt x="217" y="0"/>
                              </a:cubicBezTo>
                              <a:lnTo>
                                <a:pt x="217" y="0"/>
                              </a:lnTo>
                              <a:cubicBezTo>
                                <a:pt x="217" y="0"/>
                                <a:pt x="217" y="0"/>
                                <a:pt x="186" y="0"/>
                              </a:cubicBezTo>
                              <a:cubicBezTo>
                                <a:pt x="186" y="0"/>
                                <a:pt x="155" y="31"/>
                                <a:pt x="124" y="31"/>
                              </a:cubicBezTo>
                              <a:cubicBezTo>
                                <a:pt x="124" y="31"/>
                                <a:pt x="124" y="31"/>
                                <a:pt x="124" y="0"/>
                              </a:cubicBezTo>
                              <a:lnTo>
                                <a:pt x="124" y="0"/>
                              </a:lnTo>
                              <a:cubicBezTo>
                                <a:pt x="93" y="0"/>
                                <a:pt x="93" y="0"/>
                                <a:pt x="93" y="31"/>
                              </a:cubicBezTo>
                              <a:cubicBezTo>
                                <a:pt x="93" y="61"/>
                                <a:pt x="62" y="61"/>
                                <a:pt x="62" y="61"/>
                              </a:cubicBezTo>
                              <a:cubicBezTo>
                                <a:pt x="31" y="61"/>
                                <a:pt x="31" y="61"/>
                                <a:pt x="31" y="61"/>
                              </a:cubicBezTo>
                              <a:lnTo>
                                <a:pt x="0" y="61"/>
                              </a:lnTo>
                              <a:lnTo>
                                <a:pt x="0" y="61"/>
                              </a:lnTo>
                              <a:cubicBezTo>
                                <a:pt x="0" y="61"/>
                                <a:pt x="0" y="61"/>
                                <a:pt x="0" y="93"/>
                              </a:cubicBezTo>
                              <a:lnTo>
                                <a:pt x="0" y="93"/>
                              </a:lnTo>
                              <a:lnTo>
                                <a:pt x="0" y="124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72" name="Freeform 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005978" y="2496940"/>
                          <a:ext cx="152332" cy="86190"/>
                        </a:xfrm>
                        <a:custGeom>
                          <a:avLst/>
                          <a:gdLst>
                            <a:gd name="T0" fmla="*/ 310 w 435"/>
                            <a:gd name="T1" fmla="*/ 0 h 249"/>
                            <a:gd name="T2" fmla="*/ 248 w 435"/>
                            <a:gd name="T3" fmla="*/ 32 h 249"/>
                            <a:gd name="T4" fmla="*/ 248 w 435"/>
                            <a:gd name="T5" fmla="*/ 32 h 249"/>
                            <a:gd name="T6" fmla="*/ 217 w 435"/>
                            <a:gd name="T7" fmla="*/ 32 h 249"/>
                            <a:gd name="T8" fmla="*/ 185 w 435"/>
                            <a:gd name="T9" fmla="*/ 32 h 249"/>
                            <a:gd name="T10" fmla="*/ 155 w 435"/>
                            <a:gd name="T11" fmla="*/ 32 h 249"/>
                            <a:gd name="T12" fmla="*/ 124 w 435"/>
                            <a:gd name="T13" fmla="*/ 0 h 249"/>
                            <a:gd name="T14" fmla="*/ 93 w 435"/>
                            <a:gd name="T15" fmla="*/ 32 h 249"/>
                            <a:gd name="T16" fmla="*/ 62 w 435"/>
                            <a:gd name="T17" fmla="*/ 63 h 249"/>
                            <a:gd name="T18" fmla="*/ 0 w 435"/>
                            <a:gd name="T19" fmla="*/ 124 h 249"/>
                            <a:gd name="T20" fmla="*/ 62 w 435"/>
                            <a:gd name="T21" fmla="*/ 187 h 249"/>
                            <a:gd name="T22" fmla="*/ 62 w 435"/>
                            <a:gd name="T23" fmla="*/ 187 h 249"/>
                            <a:gd name="T24" fmla="*/ 93 w 435"/>
                            <a:gd name="T25" fmla="*/ 187 h 249"/>
                            <a:gd name="T26" fmla="*/ 93 w 435"/>
                            <a:gd name="T27" fmla="*/ 187 h 249"/>
                            <a:gd name="T28" fmla="*/ 124 w 435"/>
                            <a:gd name="T29" fmla="*/ 187 h 249"/>
                            <a:gd name="T30" fmla="*/ 124 w 435"/>
                            <a:gd name="T31" fmla="*/ 218 h 249"/>
                            <a:gd name="T32" fmla="*/ 124 w 435"/>
                            <a:gd name="T33" fmla="*/ 248 h 249"/>
                            <a:gd name="T34" fmla="*/ 185 w 435"/>
                            <a:gd name="T35" fmla="*/ 248 h 249"/>
                            <a:gd name="T36" fmla="*/ 185 w 435"/>
                            <a:gd name="T37" fmla="*/ 248 h 249"/>
                            <a:gd name="T38" fmla="*/ 217 w 435"/>
                            <a:gd name="T39" fmla="*/ 248 h 249"/>
                            <a:gd name="T40" fmla="*/ 248 w 435"/>
                            <a:gd name="T41" fmla="*/ 248 h 249"/>
                            <a:gd name="T42" fmla="*/ 248 w 435"/>
                            <a:gd name="T43" fmla="*/ 248 h 249"/>
                            <a:gd name="T44" fmla="*/ 279 w 435"/>
                            <a:gd name="T45" fmla="*/ 218 h 249"/>
                            <a:gd name="T46" fmla="*/ 341 w 435"/>
                            <a:gd name="T47" fmla="*/ 218 h 249"/>
                            <a:gd name="T48" fmla="*/ 403 w 435"/>
                            <a:gd name="T49" fmla="*/ 248 h 249"/>
                            <a:gd name="T50" fmla="*/ 434 w 435"/>
                            <a:gd name="T51" fmla="*/ 187 h 249"/>
                            <a:gd name="T52" fmla="*/ 372 w 435"/>
                            <a:gd name="T53" fmla="*/ 156 h 249"/>
                            <a:gd name="T54" fmla="*/ 372 w 435"/>
                            <a:gd name="T55" fmla="*/ 124 h 249"/>
                            <a:gd name="T56" fmla="*/ 372 w 435"/>
                            <a:gd name="T57" fmla="*/ 94 h 249"/>
                            <a:gd name="T58" fmla="*/ 372 w 435"/>
                            <a:gd name="T59" fmla="*/ 63 h 249"/>
                            <a:gd name="T60" fmla="*/ 372 w 435"/>
                            <a:gd name="T61" fmla="*/ 63 h 249"/>
                            <a:gd name="T62" fmla="*/ 310 w 435"/>
                            <a:gd name="T63" fmla="*/ 0 h 249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</a:cxnLst>
                          <a:rect l="0" t="0" r="r" b="b"/>
                          <a:pathLst>
                            <a:path w="435" h="249">
                              <a:moveTo>
                                <a:pt x="310" y="0"/>
                              </a:moveTo>
                              <a:lnTo>
                                <a:pt x="310" y="0"/>
                              </a:lnTo>
                              <a:cubicBezTo>
                                <a:pt x="310" y="32"/>
                                <a:pt x="279" y="32"/>
                                <a:pt x="279" y="32"/>
                              </a:cubicBezTo>
                              <a:cubicBezTo>
                                <a:pt x="248" y="32"/>
                                <a:pt x="248" y="32"/>
                                <a:pt x="248" y="32"/>
                              </a:cubicBezTo>
                              <a:lnTo>
                                <a:pt x="248" y="32"/>
                              </a:lnTo>
                              <a:lnTo>
                                <a:pt x="248" y="32"/>
                              </a:lnTo>
                              <a:lnTo>
                                <a:pt x="217" y="32"/>
                              </a:lnTo>
                              <a:lnTo>
                                <a:pt x="217" y="32"/>
                              </a:lnTo>
                              <a:cubicBezTo>
                                <a:pt x="217" y="32"/>
                                <a:pt x="217" y="32"/>
                                <a:pt x="185" y="32"/>
                              </a:cubicBezTo>
                              <a:lnTo>
                                <a:pt x="185" y="32"/>
                              </a:lnTo>
                              <a:lnTo>
                                <a:pt x="185" y="32"/>
                              </a:lnTo>
                              <a:cubicBezTo>
                                <a:pt x="155" y="32"/>
                                <a:pt x="155" y="32"/>
                                <a:pt x="155" y="32"/>
                              </a:cubicBezTo>
                              <a:cubicBezTo>
                                <a:pt x="124" y="32"/>
                                <a:pt x="124" y="0"/>
                                <a:pt x="124" y="0"/>
                              </a:cubicBezTo>
                              <a:lnTo>
                                <a:pt x="124" y="0"/>
                              </a:lnTo>
                              <a:cubicBezTo>
                                <a:pt x="93" y="32"/>
                                <a:pt x="93" y="32"/>
                                <a:pt x="93" y="32"/>
                              </a:cubicBezTo>
                              <a:lnTo>
                                <a:pt x="93" y="32"/>
                              </a:lnTo>
                              <a:lnTo>
                                <a:pt x="62" y="63"/>
                              </a:lnTo>
                              <a:lnTo>
                                <a:pt x="62" y="63"/>
                              </a:lnTo>
                              <a:cubicBezTo>
                                <a:pt x="31" y="94"/>
                                <a:pt x="31" y="124"/>
                                <a:pt x="0" y="124"/>
                              </a:cubicBezTo>
                              <a:lnTo>
                                <a:pt x="0" y="124"/>
                              </a:lnTo>
                              <a:cubicBezTo>
                                <a:pt x="31" y="124"/>
                                <a:pt x="31" y="156"/>
                                <a:pt x="31" y="156"/>
                              </a:cubicBezTo>
                              <a:lnTo>
                                <a:pt x="62" y="187"/>
                              </a:lnTo>
                              <a:lnTo>
                                <a:pt x="62" y="187"/>
                              </a:lnTo>
                              <a:lnTo>
                                <a:pt x="62" y="187"/>
                              </a:lnTo>
                              <a:cubicBezTo>
                                <a:pt x="62" y="124"/>
                                <a:pt x="62" y="124"/>
                                <a:pt x="62" y="124"/>
                              </a:cubicBezTo>
                              <a:cubicBezTo>
                                <a:pt x="93" y="187"/>
                                <a:pt x="93" y="187"/>
                                <a:pt x="93" y="187"/>
                              </a:cubicBezTo>
                              <a:lnTo>
                                <a:pt x="93" y="187"/>
                              </a:lnTo>
                              <a:lnTo>
                                <a:pt x="93" y="187"/>
                              </a:lnTo>
                              <a:cubicBezTo>
                                <a:pt x="93" y="187"/>
                                <a:pt x="93" y="187"/>
                                <a:pt x="124" y="187"/>
                              </a:cubicBezTo>
                              <a:lnTo>
                                <a:pt x="124" y="187"/>
                              </a:lnTo>
                              <a:lnTo>
                                <a:pt x="124" y="218"/>
                              </a:lnTo>
                              <a:lnTo>
                                <a:pt x="124" y="218"/>
                              </a:lnTo>
                              <a:cubicBezTo>
                                <a:pt x="124" y="218"/>
                                <a:pt x="124" y="218"/>
                                <a:pt x="124" y="248"/>
                              </a:cubicBezTo>
                              <a:lnTo>
                                <a:pt x="124" y="248"/>
                              </a:lnTo>
                              <a:lnTo>
                                <a:pt x="155" y="248"/>
                              </a:lnTo>
                              <a:lnTo>
                                <a:pt x="185" y="248"/>
                              </a:lnTo>
                              <a:lnTo>
                                <a:pt x="185" y="248"/>
                              </a:lnTo>
                              <a:lnTo>
                                <a:pt x="185" y="248"/>
                              </a:lnTo>
                              <a:lnTo>
                                <a:pt x="185" y="248"/>
                              </a:lnTo>
                              <a:lnTo>
                                <a:pt x="217" y="248"/>
                              </a:lnTo>
                              <a:cubicBezTo>
                                <a:pt x="217" y="248"/>
                                <a:pt x="217" y="248"/>
                                <a:pt x="248" y="248"/>
                              </a:cubicBezTo>
                              <a:lnTo>
                                <a:pt x="248" y="248"/>
                              </a:lnTo>
                              <a:lnTo>
                                <a:pt x="248" y="248"/>
                              </a:lnTo>
                              <a:lnTo>
                                <a:pt x="248" y="248"/>
                              </a:lnTo>
                              <a:cubicBezTo>
                                <a:pt x="248" y="248"/>
                                <a:pt x="248" y="248"/>
                                <a:pt x="248" y="218"/>
                              </a:cubicBezTo>
                              <a:cubicBezTo>
                                <a:pt x="279" y="218"/>
                                <a:pt x="279" y="218"/>
                                <a:pt x="279" y="218"/>
                              </a:cubicBezTo>
                              <a:lnTo>
                                <a:pt x="279" y="218"/>
                              </a:lnTo>
                              <a:cubicBezTo>
                                <a:pt x="279" y="218"/>
                                <a:pt x="310" y="218"/>
                                <a:pt x="341" y="218"/>
                              </a:cubicBezTo>
                              <a:cubicBezTo>
                                <a:pt x="372" y="218"/>
                                <a:pt x="372" y="218"/>
                                <a:pt x="403" y="218"/>
                              </a:cubicBezTo>
                              <a:cubicBezTo>
                                <a:pt x="403" y="248"/>
                                <a:pt x="403" y="248"/>
                                <a:pt x="403" y="248"/>
                              </a:cubicBezTo>
                              <a:cubicBezTo>
                                <a:pt x="403" y="218"/>
                                <a:pt x="403" y="218"/>
                                <a:pt x="434" y="218"/>
                              </a:cubicBezTo>
                              <a:cubicBezTo>
                                <a:pt x="434" y="187"/>
                                <a:pt x="434" y="187"/>
                                <a:pt x="434" y="187"/>
                              </a:cubicBezTo>
                              <a:cubicBezTo>
                                <a:pt x="403" y="187"/>
                                <a:pt x="403" y="187"/>
                                <a:pt x="403" y="187"/>
                              </a:cubicBezTo>
                              <a:cubicBezTo>
                                <a:pt x="372" y="187"/>
                                <a:pt x="372" y="187"/>
                                <a:pt x="372" y="156"/>
                              </a:cubicBezTo>
                              <a:lnTo>
                                <a:pt x="372" y="124"/>
                              </a:lnTo>
                              <a:lnTo>
                                <a:pt x="372" y="124"/>
                              </a:lnTo>
                              <a:lnTo>
                                <a:pt x="372" y="94"/>
                              </a:lnTo>
                              <a:lnTo>
                                <a:pt x="372" y="94"/>
                              </a:lnTo>
                              <a:lnTo>
                                <a:pt x="372" y="63"/>
                              </a:lnTo>
                              <a:lnTo>
                                <a:pt x="372" y="63"/>
                              </a:lnTo>
                              <a:lnTo>
                                <a:pt x="372" y="63"/>
                              </a:lnTo>
                              <a:lnTo>
                                <a:pt x="372" y="63"/>
                              </a:lnTo>
                              <a:cubicBezTo>
                                <a:pt x="341" y="63"/>
                                <a:pt x="341" y="63"/>
                                <a:pt x="341" y="32"/>
                              </a:cubicBezTo>
                              <a:cubicBezTo>
                                <a:pt x="341" y="32"/>
                                <a:pt x="341" y="32"/>
                                <a:pt x="310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73" name="Freeform 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33577" y="2593904"/>
                          <a:ext cx="216958" cy="150833"/>
                        </a:xfrm>
                        <a:custGeom>
                          <a:avLst/>
                          <a:gdLst>
                            <a:gd name="T0" fmla="*/ 217 w 621"/>
                            <a:gd name="T1" fmla="*/ 403 h 434"/>
                            <a:gd name="T2" fmla="*/ 342 w 621"/>
                            <a:gd name="T3" fmla="*/ 403 h 434"/>
                            <a:gd name="T4" fmla="*/ 342 w 621"/>
                            <a:gd name="T5" fmla="*/ 403 h 434"/>
                            <a:gd name="T6" fmla="*/ 403 w 621"/>
                            <a:gd name="T7" fmla="*/ 372 h 434"/>
                            <a:gd name="T8" fmla="*/ 466 w 621"/>
                            <a:gd name="T9" fmla="*/ 309 h 434"/>
                            <a:gd name="T10" fmla="*/ 466 w 621"/>
                            <a:gd name="T11" fmla="*/ 216 h 434"/>
                            <a:gd name="T12" fmla="*/ 558 w 621"/>
                            <a:gd name="T13" fmla="*/ 124 h 434"/>
                            <a:gd name="T14" fmla="*/ 620 w 621"/>
                            <a:gd name="T15" fmla="*/ 92 h 434"/>
                            <a:gd name="T16" fmla="*/ 590 w 621"/>
                            <a:gd name="T17" fmla="*/ 92 h 434"/>
                            <a:gd name="T18" fmla="*/ 590 w 621"/>
                            <a:gd name="T19" fmla="*/ 92 h 434"/>
                            <a:gd name="T20" fmla="*/ 558 w 621"/>
                            <a:gd name="T21" fmla="*/ 61 h 434"/>
                            <a:gd name="T22" fmla="*/ 466 w 621"/>
                            <a:gd name="T23" fmla="*/ 61 h 434"/>
                            <a:gd name="T24" fmla="*/ 434 w 621"/>
                            <a:gd name="T25" fmla="*/ 61 h 434"/>
                            <a:gd name="T26" fmla="*/ 403 w 621"/>
                            <a:gd name="T27" fmla="*/ 61 h 434"/>
                            <a:gd name="T28" fmla="*/ 403 w 621"/>
                            <a:gd name="T29" fmla="*/ 31 h 434"/>
                            <a:gd name="T30" fmla="*/ 342 w 621"/>
                            <a:gd name="T31" fmla="*/ 31 h 434"/>
                            <a:gd name="T32" fmla="*/ 279 w 621"/>
                            <a:gd name="T33" fmla="*/ 31 h 434"/>
                            <a:gd name="T34" fmla="*/ 248 w 621"/>
                            <a:gd name="T35" fmla="*/ 31 h 434"/>
                            <a:gd name="T36" fmla="*/ 186 w 621"/>
                            <a:gd name="T37" fmla="*/ 31 h 434"/>
                            <a:gd name="T38" fmla="*/ 186 w 621"/>
                            <a:gd name="T39" fmla="*/ 0 h 434"/>
                            <a:gd name="T40" fmla="*/ 94 w 621"/>
                            <a:gd name="T41" fmla="*/ 31 h 434"/>
                            <a:gd name="T42" fmla="*/ 31 w 621"/>
                            <a:gd name="T43" fmla="*/ 0 h 434"/>
                            <a:gd name="T44" fmla="*/ 0 w 621"/>
                            <a:gd name="T45" fmla="*/ 31 h 434"/>
                            <a:gd name="T46" fmla="*/ 31 w 621"/>
                            <a:gd name="T47" fmla="*/ 61 h 434"/>
                            <a:gd name="T48" fmla="*/ 31 w 621"/>
                            <a:gd name="T49" fmla="*/ 61 h 434"/>
                            <a:gd name="T50" fmla="*/ 62 w 621"/>
                            <a:gd name="T51" fmla="*/ 61 h 434"/>
                            <a:gd name="T52" fmla="*/ 94 w 621"/>
                            <a:gd name="T53" fmla="*/ 61 h 434"/>
                            <a:gd name="T54" fmla="*/ 124 w 621"/>
                            <a:gd name="T55" fmla="*/ 61 h 434"/>
                            <a:gd name="T56" fmla="*/ 124 w 621"/>
                            <a:gd name="T57" fmla="*/ 61 h 434"/>
                            <a:gd name="T58" fmla="*/ 124 w 621"/>
                            <a:gd name="T59" fmla="*/ 92 h 434"/>
                            <a:gd name="T60" fmla="*/ 155 w 621"/>
                            <a:gd name="T61" fmla="*/ 124 h 434"/>
                            <a:gd name="T62" fmla="*/ 124 w 621"/>
                            <a:gd name="T63" fmla="*/ 155 h 434"/>
                            <a:gd name="T64" fmla="*/ 124 w 621"/>
                            <a:gd name="T65" fmla="*/ 155 h 434"/>
                            <a:gd name="T66" fmla="*/ 124 w 621"/>
                            <a:gd name="T67" fmla="*/ 185 h 434"/>
                            <a:gd name="T68" fmla="*/ 124 w 621"/>
                            <a:gd name="T69" fmla="*/ 248 h 434"/>
                            <a:gd name="T70" fmla="*/ 124 w 621"/>
                            <a:gd name="T71" fmla="*/ 279 h 434"/>
                            <a:gd name="T72" fmla="*/ 94 w 621"/>
                            <a:gd name="T73" fmla="*/ 309 h 434"/>
                            <a:gd name="T74" fmla="*/ 124 w 621"/>
                            <a:gd name="T75" fmla="*/ 340 h 434"/>
                            <a:gd name="T76" fmla="*/ 94 w 621"/>
                            <a:gd name="T77" fmla="*/ 372 h 434"/>
                            <a:gd name="T78" fmla="*/ 186 w 621"/>
                            <a:gd name="T79" fmla="*/ 433 h 434"/>
                            <a:gd name="T80" fmla="*/ 217 w 621"/>
                            <a:gd name="T81" fmla="*/ 403 h 43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</a:cxnLst>
                          <a:rect l="0" t="0" r="r" b="b"/>
                          <a:pathLst>
                            <a:path w="621" h="434">
                              <a:moveTo>
                                <a:pt x="217" y="403"/>
                              </a:moveTo>
                              <a:lnTo>
                                <a:pt x="217" y="403"/>
                              </a:lnTo>
                              <a:cubicBezTo>
                                <a:pt x="248" y="403"/>
                                <a:pt x="248" y="403"/>
                                <a:pt x="279" y="403"/>
                              </a:cubicBezTo>
                              <a:cubicBezTo>
                                <a:pt x="310" y="403"/>
                                <a:pt x="310" y="403"/>
                                <a:pt x="342" y="403"/>
                              </a:cubicBezTo>
                              <a:lnTo>
                                <a:pt x="342" y="403"/>
                              </a:lnTo>
                              <a:lnTo>
                                <a:pt x="342" y="403"/>
                              </a:lnTo>
                              <a:cubicBezTo>
                                <a:pt x="372" y="372"/>
                                <a:pt x="403" y="372"/>
                                <a:pt x="403" y="372"/>
                              </a:cubicBezTo>
                              <a:lnTo>
                                <a:pt x="403" y="372"/>
                              </a:lnTo>
                              <a:cubicBezTo>
                                <a:pt x="434" y="340"/>
                                <a:pt x="434" y="340"/>
                                <a:pt x="434" y="309"/>
                              </a:cubicBezTo>
                              <a:cubicBezTo>
                                <a:pt x="466" y="309"/>
                                <a:pt x="466" y="309"/>
                                <a:pt x="466" y="309"/>
                              </a:cubicBezTo>
                              <a:lnTo>
                                <a:pt x="466" y="279"/>
                              </a:lnTo>
                              <a:cubicBezTo>
                                <a:pt x="434" y="248"/>
                                <a:pt x="434" y="216"/>
                                <a:pt x="466" y="216"/>
                              </a:cubicBezTo>
                              <a:cubicBezTo>
                                <a:pt x="496" y="185"/>
                                <a:pt x="496" y="155"/>
                                <a:pt x="496" y="155"/>
                              </a:cubicBezTo>
                              <a:cubicBezTo>
                                <a:pt x="527" y="124"/>
                                <a:pt x="558" y="124"/>
                                <a:pt x="558" y="124"/>
                              </a:cubicBezTo>
                              <a:cubicBezTo>
                                <a:pt x="590" y="124"/>
                                <a:pt x="590" y="124"/>
                                <a:pt x="590" y="124"/>
                              </a:cubicBezTo>
                              <a:cubicBezTo>
                                <a:pt x="620" y="92"/>
                                <a:pt x="620" y="92"/>
                                <a:pt x="620" y="92"/>
                              </a:cubicBezTo>
                              <a:lnTo>
                                <a:pt x="620" y="92"/>
                              </a:lnTo>
                              <a:cubicBezTo>
                                <a:pt x="590" y="92"/>
                                <a:pt x="590" y="92"/>
                                <a:pt x="590" y="92"/>
                              </a:cubicBezTo>
                              <a:lnTo>
                                <a:pt x="590" y="92"/>
                              </a:lnTo>
                              <a:lnTo>
                                <a:pt x="590" y="92"/>
                              </a:lnTo>
                              <a:cubicBezTo>
                                <a:pt x="558" y="92"/>
                                <a:pt x="558" y="92"/>
                                <a:pt x="558" y="61"/>
                              </a:cubicBezTo>
                              <a:lnTo>
                                <a:pt x="558" y="61"/>
                              </a:lnTo>
                              <a:cubicBezTo>
                                <a:pt x="527" y="92"/>
                                <a:pt x="527" y="92"/>
                                <a:pt x="496" y="92"/>
                              </a:cubicBezTo>
                              <a:cubicBezTo>
                                <a:pt x="496" y="92"/>
                                <a:pt x="466" y="92"/>
                                <a:pt x="466" y="61"/>
                              </a:cubicBezTo>
                              <a:cubicBezTo>
                                <a:pt x="466" y="61"/>
                                <a:pt x="466" y="61"/>
                                <a:pt x="434" y="61"/>
                              </a:cubicBezTo>
                              <a:lnTo>
                                <a:pt x="434" y="61"/>
                              </a:lnTo>
                              <a:lnTo>
                                <a:pt x="434" y="61"/>
                              </a:lnTo>
                              <a:lnTo>
                                <a:pt x="403" y="61"/>
                              </a:lnTo>
                              <a:lnTo>
                                <a:pt x="403" y="61"/>
                              </a:lnTo>
                              <a:cubicBezTo>
                                <a:pt x="403" y="31"/>
                                <a:pt x="403" y="31"/>
                                <a:pt x="403" y="31"/>
                              </a:cubicBezTo>
                              <a:lnTo>
                                <a:pt x="372" y="31"/>
                              </a:lnTo>
                              <a:cubicBezTo>
                                <a:pt x="372" y="31"/>
                                <a:pt x="372" y="31"/>
                                <a:pt x="342" y="31"/>
                              </a:cubicBezTo>
                              <a:lnTo>
                                <a:pt x="342" y="31"/>
                              </a:lnTo>
                              <a:cubicBezTo>
                                <a:pt x="310" y="31"/>
                                <a:pt x="310" y="31"/>
                                <a:pt x="279" y="31"/>
                              </a:cubicBezTo>
                              <a:lnTo>
                                <a:pt x="279" y="31"/>
                              </a:lnTo>
                              <a:lnTo>
                                <a:pt x="248" y="31"/>
                              </a:lnTo>
                              <a:cubicBezTo>
                                <a:pt x="248" y="31"/>
                                <a:pt x="248" y="31"/>
                                <a:pt x="217" y="31"/>
                              </a:cubicBezTo>
                              <a:lnTo>
                                <a:pt x="186" y="31"/>
                              </a:lnTo>
                              <a:cubicBezTo>
                                <a:pt x="186" y="31"/>
                                <a:pt x="186" y="31"/>
                                <a:pt x="186" y="0"/>
                              </a:cubicBezTo>
                              <a:lnTo>
                                <a:pt x="186" y="0"/>
                              </a:lnTo>
                              <a:cubicBezTo>
                                <a:pt x="155" y="0"/>
                                <a:pt x="155" y="31"/>
                                <a:pt x="124" y="31"/>
                              </a:cubicBezTo>
                              <a:cubicBezTo>
                                <a:pt x="124" y="31"/>
                                <a:pt x="124" y="31"/>
                                <a:pt x="94" y="31"/>
                              </a:cubicBezTo>
                              <a:cubicBezTo>
                                <a:pt x="94" y="31"/>
                                <a:pt x="62" y="0"/>
                                <a:pt x="31" y="0"/>
                              </a:cubicBezTo>
                              <a:lnTo>
                                <a:pt x="31" y="0"/>
                              </a:lnTo>
                              <a:cubicBezTo>
                                <a:pt x="31" y="31"/>
                                <a:pt x="31" y="31"/>
                                <a:pt x="31" y="31"/>
                              </a:cubicBezTo>
                              <a:cubicBezTo>
                                <a:pt x="0" y="31"/>
                                <a:pt x="0" y="31"/>
                                <a:pt x="0" y="31"/>
                              </a:cubicBezTo>
                              <a:lnTo>
                                <a:pt x="0" y="31"/>
                              </a:lnTo>
                              <a:cubicBezTo>
                                <a:pt x="0" y="31"/>
                                <a:pt x="0" y="61"/>
                                <a:pt x="31" y="61"/>
                              </a:cubicBezTo>
                              <a:lnTo>
                                <a:pt x="31" y="61"/>
                              </a:lnTo>
                              <a:lnTo>
                                <a:pt x="31" y="61"/>
                              </a:lnTo>
                              <a:cubicBezTo>
                                <a:pt x="62" y="61"/>
                                <a:pt x="62" y="92"/>
                                <a:pt x="62" y="92"/>
                              </a:cubicBezTo>
                              <a:lnTo>
                                <a:pt x="62" y="61"/>
                              </a:lnTo>
                              <a:cubicBezTo>
                                <a:pt x="94" y="61"/>
                                <a:pt x="94" y="61"/>
                                <a:pt x="94" y="61"/>
                              </a:cubicBezTo>
                              <a:lnTo>
                                <a:pt x="94" y="61"/>
                              </a:lnTo>
                              <a:lnTo>
                                <a:pt x="94" y="61"/>
                              </a:lnTo>
                              <a:cubicBezTo>
                                <a:pt x="124" y="61"/>
                                <a:pt x="124" y="61"/>
                                <a:pt x="124" y="61"/>
                              </a:cubicBezTo>
                              <a:lnTo>
                                <a:pt x="124" y="61"/>
                              </a:lnTo>
                              <a:lnTo>
                                <a:pt x="124" y="61"/>
                              </a:lnTo>
                              <a:cubicBezTo>
                                <a:pt x="124" y="92"/>
                                <a:pt x="124" y="92"/>
                                <a:pt x="124" y="92"/>
                              </a:cubicBezTo>
                              <a:lnTo>
                                <a:pt x="124" y="92"/>
                              </a:lnTo>
                              <a:cubicBezTo>
                                <a:pt x="155" y="92"/>
                                <a:pt x="155" y="124"/>
                                <a:pt x="155" y="124"/>
                              </a:cubicBezTo>
                              <a:lnTo>
                                <a:pt x="155" y="124"/>
                              </a:lnTo>
                              <a:lnTo>
                                <a:pt x="155" y="124"/>
                              </a:lnTo>
                              <a:cubicBezTo>
                                <a:pt x="155" y="155"/>
                                <a:pt x="155" y="155"/>
                                <a:pt x="124" y="155"/>
                              </a:cubicBezTo>
                              <a:lnTo>
                                <a:pt x="124" y="155"/>
                              </a:lnTo>
                              <a:lnTo>
                                <a:pt x="124" y="155"/>
                              </a:lnTo>
                              <a:lnTo>
                                <a:pt x="124" y="155"/>
                              </a:lnTo>
                              <a:lnTo>
                                <a:pt x="124" y="185"/>
                              </a:lnTo>
                              <a:cubicBezTo>
                                <a:pt x="124" y="185"/>
                                <a:pt x="124" y="216"/>
                                <a:pt x="124" y="248"/>
                              </a:cubicBezTo>
                              <a:lnTo>
                                <a:pt x="124" y="248"/>
                              </a:lnTo>
                              <a:cubicBezTo>
                                <a:pt x="124" y="248"/>
                                <a:pt x="124" y="248"/>
                                <a:pt x="94" y="248"/>
                              </a:cubicBezTo>
                              <a:cubicBezTo>
                                <a:pt x="124" y="279"/>
                                <a:pt x="124" y="279"/>
                                <a:pt x="124" y="279"/>
                              </a:cubicBezTo>
                              <a:lnTo>
                                <a:pt x="124" y="309"/>
                              </a:lnTo>
                              <a:cubicBezTo>
                                <a:pt x="94" y="309"/>
                                <a:pt x="94" y="309"/>
                                <a:pt x="94" y="309"/>
                              </a:cubicBezTo>
                              <a:cubicBezTo>
                                <a:pt x="124" y="309"/>
                                <a:pt x="124" y="340"/>
                                <a:pt x="124" y="340"/>
                              </a:cubicBezTo>
                              <a:lnTo>
                                <a:pt x="124" y="340"/>
                              </a:lnTo>
                              <a:cubicBezTo>
                                <a:pt x="124" y="340"/>
                                <a:pt x="124" y="340"/>
                                <a:pt x="94" y="372"/>
                              </a:cubicBezTo>
                              <a:lnTo>
                                <a:pt x="94" y="372"/>
                              </a:lnTo>
                              <a:cubicBezTo>
                                <a:pt x="124" y="403"/>
                                <a:pt x="124" y="403"/>
                                <a:pt x="155" y="433"/>
                              </a:cubicBezTo>
                              <a:lnTo>
                                <a:pt x="186" y="433"/>
                              </a:lnTo>
                              <a:lnTo>
                                <a:pt x="186" y="433"/>
                              </a:lnTo>
                              <a:cubicBezTo>
                                <a:pt x="186" y="433"/>
                                <a:pt x="186" y="433"/>
                                <a:pt x="217" y="403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74" name="Freeform 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403322" y="2706259"/>
                          <a:ext cx="163103" cy="163146"/>
                        </a:xfrm>
                        <a:custGeom>
                          <a:avLst/>
                          <a:gdLst>
                            <a:gd name="T0" fmla="*/ 310 w 466"/>
                            <a:gd name="T1" fmla="*/ 63 h 467"/>
                            <a:gd name="T2" fmla="*/ 310 w 466"/>
                            <a:gd name="T3" fmla="*/ 63 h 467"/>
                            <a:gd name="T4" fmla="*/ 310 w 466"/>
                            <a:gd name="T5" fmla="*/ 63 h 467"/>
                            <a:gd name="T6" fmla="*/ 279 w 466"/>
                            <a:gd name="T7" fmla="*/ 0 h 467"/>
                            <a:gd name="T8" fmla="*/ 279 w 466"/>
                            <a:gd name="T9" fmla="*/ 0 h 467"/>
                            <a:gd name="T10" fmla="*/ 217 w 466"/>
                            <a:gd name="T11" fmla="*/ 0 h 467"/>
                            <a:gd name="T12" fmla="*/ 186 w 466"/>
                            <a:gd name="T13" fmla="*/ 0 h 467"/>
                            <a:gd name="T14" fmla="*/ 155 w 466"/>
                            <a:gd name="T15" fmla="*/ 31 h 467"/>
                            <a:gd name="T16" fmla="*/ 123 w 466"/>
                            <a:gd name="T17" fmla="*/ 63 h 467"/>
                            <a:gd name="T18" fmla="*/ 123 w 466"/>
                            <a:gd name="T19" fmla="*/ 63 h 467"/>
                            <a:gd name="T20" fmla="*/ 123 w 466"/>
                            <a:gd name="T21" fmla="*/ 124 h 467"/>
                            <a:gd name="T22" fmla="*/ 0 w 466"/>
                            <a:gd name="T23" fmla="*/ 218 h 467"/>
                            <a:gd name="T24" fmla="*/ 0 w 466"/>
                            <a:gd name="T25" fmla="*/ 248 h 467"/>
                            <a:gd name="T26" fmla="*/ 0 w 466"/>
                            <a:gd name="T27" fmla="*/ 279 h 467"/>
                            <a:gd name="T28" fmla="*/ 0 w 466"/>
                            <a:gd name="T29" fmla="*/ 279 h 467"/>
                            <a:gd name="T30" fmla="*/ 30 w 466"/>
                            <a:gd name="T31" fmla="*/ 279 h 467"/>
                            <a:gd name="T32" fmla="*/ 62 w 466"/>
                            <a:gd name="T33" fmla="*/ 311 h 467"/>
                            <a:gd name="T34" fmla="*/ 93 w 466"/>
                            <a:gd name="T35" fmla="*/ 311 h 467"/>
                            <a:gd name="T36" fmla="*/ 123 w 466"/>
                            <a:gd name="T37" fmla="*/ 311 h 467"/>
                            <a:gd name="T38" fmla="*/ 186 w 466"/>
                            <a:gd name="T39" fmla="*/ 342 h 467"/>
                            <a:gd name="T40" fmla="*/ 247 w 466"/>
                            <a:gd name="T41" fmla="*/ 403 h 467"/>
                            <a:gd name="T42" fmla="*/ 371 w 466"/>
                            <a:gd name="T43" fmla="*/ 466 h 467"/>
                            <a:gd name="T44" fmla="*/ 403 w 466"/>
                            <a:gd name="T45" fmla="*/ 435 h 467"/>
                            <a:gd name="T46" fmla="*/ 403 w 466"/>
                            <a:gd name="T47" fmla="*/ 435 h 467"/>
                            <a:gd name="T48" fmla="*/ 465 w 466"/>
                            <a:gd name="T49" fmla="*/ 403 h 467"/>
                            <a:gd name="T50" fmla="*/ 434 w 466"/>
                            <a:gd name="T51" fmla="*/ 372 h 467"/>
                            <a:gd name="T52" fmla="*/ 434 w 466"/>
                            <a:gd name="T53" fmla="*/ 372 h 467"/>
                            <a:gd name="T54" fmla="*/ 434 w 466"/>
                            <a:gd name="T55" fmla="*/ 342 h 467"/>
                            <a:gd name="T56" fmla="*/ 434 w 466"/>
                            <a:gd name="T57" fmla="*/ 311 h 467"/>
                            <a:gd name="T58" fmla="*/ 371 w 466"/>
                            <a:gd name="T59" fmla="*/ 279 h 467"/>
                            <a:gd name="T60" fmla="*/ 371 w 466"/>
                            <a:gd name="T61" fmla="*/ 279 h 467"/>
                            <a:gd name="T62" fmla="*/ 341 w 466"/>
                            <a:gd name="T63" fmla="*/ 218 h 467"/>
                            <a:gd name="T64" fmla="*/ 310 w 466"/>
                            <a:gd name="T65" fmla="*/ 218 h 467"/>
                            <a:gd name="T66" fmla="*/ 310 w 466"/>
                            <a:gd name="T67" fmla="*/ 187 h 467"/>
                            <a:gd name="T68" fmla="*/ 310 w 466"/>
                            <a:gd name="T69" fmla="*/ 155 h 467"/>
                            <a:gd name="T70" fmla="*/ 310 w 466"/>
                            <a:gd name="T71" fmla="*/ 155 h 467"/>
                            <a:gd name="T72" fmla="*/ 310 w 466"/>
                            <a:gd name="T73" fmla="*/ 124 h 467"/>
                            <a:gd name="T74" fmla="*/ 341 w 466"/>
                            <a:gd name="T75" fmla="*/ 94 h 467"/>
                            <a:gd name="T76" fmla="*/ 310 w 466"/>
                            <a:gd name="T77" fmla="*/ 63 h 46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</a:cxnLst>
                          <a:rect l="0" t="0" r="r" b="b"/>
                          <a:pathLst>
                            <a:path w="466" h="467">
                              <a:moveTo>
                                <a:pt x="310" y="63"/>
                              </a:moveTo>
                              <a:lnTo>
                                <a:pt x="310" y="63"/>
                              </a:lnTo>
                              <a:lnTo>
                                <a:pt x="310" y="63"/>
                              </a:lnTo>
                              <a:lnTo>
                                <a:pt x="310" y="63"/>
                              </a:lnTo>
                              <a:lnTo>
                                <a:pt x="310" y="63"/>
                              </a:lnTo>
                              <a:lnTo>
                                <a:pt x="310" y="63"/>
                              </a:lnTo>
                              <a:lnTo>
                                <a:pt x="279" y="31"/>
                              </a:lnTo>
                              <a:lnTo>
                                <a:pt x="279" y="0"/>
                              </a:lnTo>
                              <a:lnTo>
                                <a:pt x="279" y="0"/>
                              </a:lnTo>
                              <a:lnTo>
                                <a:pt x="279" y="0"/>
                              </a:lnTo>
                              <a:cubicBezTo>
                                <a:pt x="247" y="0"/>
                                <a:pt x="247" y="0"/>
                                <a:pt x="247" y="0"/>
                              </a:cubicBezTo>
                              <a:lnTo>
                                <a:pt x="217" y="0"/>
                              </a:lnTo>
                              <a:lnTo>
                                <a:pt x="217" y="0"/>
                              </a:lnTo>
                              <a:cubicBezTo>
                                <a:pt x="186" y="0"/>
                                <a:pt x="186" y="0"/>
                                <a:pt x="186" y="0"/>
                              </a:cubicBezTo>
                              <a:lnTo>
                                <a:pt x="186" y="0"/>
                              </a:lnTo>
                              <a:cubicBezTo>
                                <a:pt x="155" y="0"/>
                                <a:pt x="155" y="31"/>
                                <a:pt x="155" y="31"/>
                              </a:cubicBezTo>
                              <a:lnTo>
                                <a:pt x="123" y="31"/>
                              </a:lnTo>
                              <a:cubicBezTo>
                                <a:pt x="123" y="31"/>
                                <a:pt x="123" y="31"/>
                                <a:pt x="123" y="63"/>
                              </a:cubicBezTo>
                              <a:lnTo>
                                <a:pt x="123" y="63"/>
                              </a:lnTo>
                              <a:lnTo>
                                <a:pt x="123" y="63"/>
                              </a:lnTo>
                              <a:cubicBezTo>
                                <a:pt x="123" y="63"/>
                                <a:pt x="123" y="63"/>
                                <a:pt x="123" y="94"/>
                              </a:cubicBezTo>
                              <a:lnTo>
                                <a:pt x="123" y="124"/>
                              </a:lnTo>
                              <a:cubicBezTo>
                                <a:pt x="93" y="187"/>
                                <a:pt x="62" y="187"/>
                                <a:pt x="62" y="187"/>
                              </a:cubicBezTo>
                              <a:cubicBezTo>
                                <a:pt x="62" y="187"/>
                                <a:pt x="30" y="218"/>
                                <a:pt x="0" y="218"/>
                              </a:cubicBezTo>
                              <a:cubicBezTo>
                                <a:pt x="0" y="248"/>
                                <a:pt x="0" y="248"/>
                                <a:pt x="0" y="248"/>
                              </a:cubicBezTo>
                              <a:lnTo>
                                <a:pt x="0" y="248"/>
                              </a:lnTo>
                              <a:lnTo>
                                <a:pt x="0" y="248"/>
                              </a:lnTo>
                              <a:lnTo>
                                <a:pt x="0" y="279"/>
                              </a:lnTo>
                              <a:lnTo>
                                <a:pt x="0" y="279"/>
                              </a:lnTo>
                              <a:lnTo>
                                <a:pt x="0" y="279"/>
                              </a:lnTo>
                              <a:lnTo>
                                <a:pt x="0" y="279"/>
                              </a:lnTo>
                              <a:cubicBezTo>
                                <a:pt x="30" y="279"/>
                                <a:pt x="30" y="279"/>
                                <a:pt x="30" y="279"/>
                              </a:cubicBezTo>
                              <a:cubicBezTo>
                                <a:pt x="30" y="279"/>
                                <a:pt x="62" y="279"/>
                                <a:pt x="62" y="311"/>
                              </a:cubicBezTo>
                              <a:lnTo>
                                <a:pt x="62" y="311"/>
                              </a:lnTo>
                              <a:cubicBezTo>
                                <a:pt x="93" y="311"/>
                                <a:pt x="93" y="311"/>
                                <a:pt x="93" y="311"/>
                              </a:cubicBezTo>
                              <a:lnTo>
                                <a:pt x="93" y="311"/>
                              </a:lnTo>
                              <a:lnTo>
                                <a:pt x="123" y="311"/>
                              </a:lnTo>
                              <a:lnTo>
                                <a:pt x="123" y="311"/>
                              </a:lnTo>
                              <a:cubicBezTo>
                                <a:pt x="123" y="311"/>
                                <a:pt x="123" y="311"/>
                                <a:pt x="155" y="342"/>
                              </a:cubicBezTo>
                              <a:lnTo>
                                <a:pt x="186" y="342"/>
                              </a:lnTo>
                              <a:cubicBezTo>
                                <a:pt x="186" y="372"/>
                                <a:pt x="217" y="403"/>
                                <a:pt x="247" y="403"/>
                              </a:cubicBezTo>
                              <a:lnTo>
                                <a:pt x="247" y="403"/>
                              </a:lnTo>
                              <a:cubicBezTo>
                                <a:pt x="279" y="435"/>
                                <a:pt x="279" y="466"/>
                                <a:pt x="279" y="466"/>
                              </a:cubicBezTo>
                              <a:cubicBezTo>
                                <a:pt x="310" y="466"/>
                                <a:pt x="341" y="466"/>
                                <a:pt x="371" y="466"/>
                              </a:cubicBezTo>
                              <a:lnTo>
                                <a:pt x="371" y="466"/>
                              </a:lnTo>
                              <a:cubicBezTo>
                                <a:pt x="371" y="466"/>
                                <a:pt x="371" y="466"/>
                                <a:pt x="403" y="435"/>
                              </a:cubicBezTo>
                              <a:cubicBezTo>
                                <a:pt x="403" y="403"/>
                                <a:pt x="403" y="403"/>
                                <a:pt x="403" y="403"/>
                              </a:cubicBezTo>
                              <a:cubicBezTo>
                                <a:pt x="403" y="435"/>
                                <a:pt x="403" y="435"/>
                                <a:pt x="403" y="435"/>
                              </a:cubicBezTo>
                              <a:lnTo>
                                <a:pt x="403" y="403"/>
                              </a:lnTo>
                              <a:cubicBezTo>
                                <a:pt x="434" y="403"/>
                                <a:pt x="434" y="403"/>
                                <a:pt x="465" y="403"/>
                              </a:cubicBezTo>
                              <a:lnTo>
                                <a:pt x="465" y="403"/>
                              </a:lnTo>
                              <a:cubicBezTo>
                                <a:pt x="434" y="403"/>
                                <a:pt x="434" y="403"/>
                                <a:pt x="434" y="372"/>
                              </a:cubicBezTo>
                              <a:lnTo>
                                <a:pt x="434" y="372"/>
                              </a:lnTo>
                              <a:lnTo>
                                <a:pt x="434" y="372"/>
                              </a:lnTo>
                              <a:cubicBezTo>
                                <a:pt x="434" y="342"/>
                                <a:pt x="434" y="342"/>
                                <a:pt x="434" y="342"/>
                              </a:cubicBezTo>
                              <a:lnTo>
                                <a:pt x="434" y="342"/>
                              </a:lnTo>
                              <a:lnTo>
                                <a:pt x="434" y="342"/>
                              </a:lnTo>
                              <a:cubicBezTo>
                                <a:pt x="434" y="311"/>
                                <a:pt x="434" y="311"/>
                                <a:pt x="434" y="311"/>
                              </a:cubicBezTo>
                              <a:lnTo>
                                <a:pt x="434" y="311"/>
                              </a:lnTo>
                              <a:cubicBezTo>
                                <a:pt x="403" y="279"/>
                                <a:pt x="403" y="279"/>
                                <a:pt x="371" y="279"/>
                              </a:cubicBezTo>
                              <a:lnTo>
                                <a:pt x="371" y="279"/>
                              </a:lnTo>
                              <a:lnTo>
                                <a:pt x="371" y="279"/>
                              </a:lnTo>
                              <a:cubicBezTo>
                                <a:pt x="310" y="248"/>
                                <a:pt x="310" y="248"/>
                                <a:pt x="310" y="248"/>
                              </a:cubicBezTo>
                              <a:cubicBezTo>
                                <a:pt x="341" y="218"/>
                                <a:pt x="341" y="218"/>
                                <a:pt x="341" y="218"/>
                              </a:cubicBezTo>
                              <a:cubicBezTo>
                                <a:pt x="341" y="218"/>
                                <a:pt x="341" y="218"/>
                                <a:pt x="310" y="218"/>
                              </a:cubicBezTo>
                              <a:lnTo>
                                <a:pt x="310" y="218"/>
                              </a:lnTo>
                              <a:lnTo>
                                <a:pt x="310" y="187"/>
                              </a:lnTo>
                              <a:lnTo>
                                <a:pt x="310" y="187"/>
                              </a:lnTo>
                              <a:lnTo>
                                <a:pt x="310" y="187"/>
                              </a:lnTo>
                              <a:cubicBezTo>
                                <a:pt x="310" y="187"/>
                                <a:pt x="310" y="187"/>
                                <a:pt x="310" y="155"/>
                              </a:cubicBezTo>
                              <a:lnTo>
                                <a:pt x="310" y="155"/>
                              </a:lnTo>
                              <a:lnTo>
                                <a:pt x="310" y="155"/>
                              </a:lnTo>
                              <a:cubicBezTo>
                                <a:pt x="310" y="155"/>
                                <a:pt x="310" y="155"/>
                                <a:pt x="310" y="124"/>
                              </a:cubicBezTo>
                              <a:lnTo>
                                <a:pt x="310" y="124"/>
                              </a:lnTo>
                              <a:cubicBezTo>
                                <a:pt x="341" y="124"/>
                                <a:pt x="341" y="94"/>
                                <a:pt x="341" y="94"/>
                              </a:cubicBezTo>
                              <a:lnTo>
                                <a:pt x="341" y="94"/>
                              </a:lnTo>
                              <a:lnTo>
                                <a:pt x="341" y="94"/>
                              </a:lnTo>
                              <a:cubicBezTo>
                                <a:pt x="341" y="94"/>
                                <a:pt x="310" y="94"/>
                                <a:pt x="310" y="63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75" name="Freeform 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22806" y="2636999"/>
                          <a:ext cx="43084" cy="96964"/>
                        </a:xfrm>
                        <a:custGeom>
                          <a:avLst/>
                          <a:gdLst>
                            <a:gd name="T0" fmla="*/ 92 w 125"/>
                            <a:gd name="T1" fmla="*/ 155 h 280"/>
                            <a:gd name="T2" fmla="*/ 92 w 125"/>
                            <a:gd name="T3" fmla="*/ 155 h 280"/>
                            <a:gd name="T4" fmla="*/ 61 w 125"/>
                            <a:gd name="T5" fmla="*/ 124 h 280"/>
                            <a:gd name="T6" fmla="*/ 92 w 125"/>
                            <a:gd name="T7" fmla="*/ 124 h 280"/>
                            <a:gd name="T8" fmla="*/ 92 w 125"/>
                            <a:gd name="T9" fmla="*/ 124 h 280"/>
                            <a:gd name="T10" fmla="*/ 92 w 125"/>
                            <a:gd name="T11" fmla="*/ 92 h 280"/>
                            <a:gd name="T12" fmla="*/ 92 w 125"/>
                            <a:gd name="T13" fmla="*/ 61 h 280"/>
                            <a:gd name="T14" fmla="*/ 124 w 125"/>
                            <a:gd name="T15" fmla="*/ 0 h 280"/>
                            <a:gd name="T16" fmla="*/ 124 w 125"/>
                            <a:gd name="T17" fmla="*/ 0 h 280"/>
                            <a:gd name="T18" fmla="*/ 92 w 125"/>
                            <a:gd name="T19" fmla="*/ 0 h 280"/>
                            <a:gd name="T20" fmla="*/ 92 w 125"/>
                            <a:gd name="T21" fmla="*/ 0 h 280"/>
                            <a:gd name="T22" fmla="*/ 61 w 125"/>
                            <a:gd name="T23" fmla="*/ 0 h 280"/>
                            <a:gd name="T24" fmla="*/ 61 w 125"/>
                            <a:gd name="T25" fmla="*/ 0 h 280"/>
                            <a:gd name="T26" fmla="*/ 61 w 125"/>
                            <a:gd name="T27" fmla="*/ 0 h 280"/>
                            <a:gd name="T28" fmla="*/ 61 w 125"/>
                            <a:gd name="T29" fmla="*/ 0 h 280"/>
                            <a:gd name="T30" fmla="*/ 61 w 125"/>
                            <a:gd name="T31" fmla="*/ 31 h 280"/>
                            <a:gd name="T32" fmla="*/ 61 w 125"/>
                            <a:gd name="T33" fmla="*/ 92 h 280"/>
                            <a:gd name="T34" fmla="*/ 30 w 125"/>
                            <a:gd name="T35" fmla="*/ 155 h 280"/>
                            <a:gd name="T36" fmla="*/ 0 w 125"/>
                            <a:gd name="T37" fmla="*/ 155 h 280"/>
                            <a:gd name="T38" fmla="*/ 30 w 125"/>
                            <a:gd name="T39" fmla="*/ 155 h 280"/>
                            <a:gd name="T40" fmla="*/ 30 w 125"/>
                            <a:gd name="T41" fmla="*/ 185 h 280"/>
                            <a:gd name="T42" fmla="*/ 61 w 125"/>
                            <a:gd name="T43" fmla="*/ 216 h 280"/>
                            <a:gd name="T44" fmla="*/ 61 w 125"/>
                            <a:gd name="T45" fmla="*/ 248 h 280"/>
                            <a:gd name="T46" fmla="*/ 61 w 125"/>
                            <a:gd name="T47" fmla="*/ 248 h 280"/>
                            <a:gd name="T48" fmla="*/ 61 w 125"/>
                            <a:gd name="T49" fmla="*/ 279 h 280"/>
                            <a:gd name="T50" fmla="*/ 61 w 125"/>
                            <a:gd name="T51" fmla="*/ 248 h 280"/>
                            <a:gd name="T52" fmla="*/ 61 w 125"/>
                            <a:gd name="T53" fmla="*/ 248 h 280"/>
                            <a:gd name="T54" fmla="*/ 61 w 125"/>
                            <a:gd name="T55" fmla="*/ 248 h 280"/>
                            <a:gd name="T56" fmla="*/ 92 w 125"/>
                            <a:gd name="T57" fmla="*/ 248 h 280"/>
                            <a:gd name="T58" fmla="*/ 92 w 125"/>
                            <a:gd name="T59" fmla="*/ 248 h 280"/>
                            <a:gd name="T60" fmla="*/ 92 w 125"/>
                            <a:gd name="T61" fmla="*/ 216 h 280"/>
                            <a:gd name="T62" fmla="*/ 92 w 125"/>
                            <a:gd name="T63" fmla="*/ 216 h 280"/>
                            <a:gd name="T64" fmla="*/ 92 w 125"/>
                            <a:gd name="T65" fmla="*/ 216 h 280"/>
                            <a:gd name="T66" fmla="*/ 92 w 125"/>
                            <a:gd name="T67" fmla="*/ 185 h 280"/>
                            <a:gd name="T68" fmla="*/ 92 w 125"/>
                            <a:gd name="T69" fmla="*/ 185 h 280"/>
                            <a:gd name="T70" fmla="*/ 92 w 125"/>
                            <a:gd name="T71" fmla="*/ 155 h 28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</a:cxnLst>
                          <a:rect l="0" t="0" r="r" b="b"/>
                          <a:pathLst>
                            <a:path w="125" h="280">
                              <a:moveTo>
                                <a:pt x="92" y="155"/>
                              </a:moveTo>
                              <a:lnTo>
                                <a:pt x="92" y="155"/>
                              </a:lnTo>
                              <a:cubicBezTo>
                                <a:pt x="92" y="155"/>
                                <a:pt x="61" y="155"/>
                                <a:pt x="61" y="124"/>
                              </a:cubicBezTo>
                              <a:lnTo>
                                <a:pt x="92" y="124"/>
                              </a:lnTo>
                              <a:lnTo>
                                <a:pt x="92" y="124"/>
                              </a:lnTo>
                              <a:cubicBezTo>
                                <a:pt x="92" y="92"/>
                                <a:pt x="92" y="92"/>
                                <a:pt x="92" y="92"/>
                              </a:cubicBezTo>
                              <a:cubicBezTo>
                                <a:pt x="92" y="61"/>
                                <a:pt x="92" y="61"/>
                                <a:pt x="92" y="61"/>
                              </a:cubicBezTo>
                              <a:cubicBezTo>
                                <a:pt x="92" y="31"/>
                                <a:pt x="124" y="31"/>
                                <a:pt x="124" y="0"/>
                              </a:cubicBezTo>
                              <a:lnTo>
                                <a:pt x="124" y="0"/>
                              </a:lnTo>
                              <a:cubicBezTo>
                                <a:pt x="92" y="0"/>
                                <a:pt x="92" y="0"/>
                                <a:pt x="92" y="0"/>
                              </a:cubicBezTo>
                              <a:lnTo>
                                <a:pt x="92" y="0"/>
                              </a:lnTo>
                              <a:cubicBezTo>
                                <a:pt x="61" y="0"/>
                                <a:pt x="61" y="0"/>
                                <a:pt x="61" y="0"/>
                              </a:cubicBezTo>
                              <a:lnTo>
                                <a:pt x="61" y="0"/>
                              </a:lnTo>
                              <a:lnTo>
                                <a:pt x="61" y="0"/>
                              </a:lnTo>
                              <a:lnTo>
                                <a:pt x="61" y="0"/>
                              </a:lnTo>
                              <a:cubicBezTo>
                                <a:pt x="61" y="0"/>
                                <a:pt x="61" y="0"/>
                                <a:pt x="61" y="31"/>
                              </a:cubicBezTo>
                              <a:cubicBezTo>
                                <a:pt x="61" y="31"/>
                                <a:pt x="61" y="61"/>
                                <a:pt x="61" y="92"/>
                              </a:cubicBezTo>
                              <a:cubicBezTo>
                                <a:pt x="30" y="124"/>
                                <a:pt x="30" y="124"/>
                                <a:pt x="30" y="155"/>
                              </a:cubicBezTo>
                              <a:lnTo>
                                <a:pt x="0" y="155"/>
                              </a:lnTo>
                              <a:cubicBezTo>
                                <a:pt x="0" y="155"/>
                                <a:pt x="0" y="155"/>
                                <a:pt x="30" y="155"/>
                              </a:cubicBezTo>
                              <a:lnTo>
                                <a:pt x="30" y="185"/>
                              </a:lnTo>
                              <a:cubicBezTo>
                                <a:pt x="30" y="185"/>
                                <a:pt x="61" y="185"/>
                                <a:pt x="61" y="216"/>
                              </a:cubicBezTo>
                              <a:cubicBezTo>
                                <a:pt x="61" y="248"/>
                                <a:pt x="61" y="248"/>
                                <a:pt x="61" y="248"/>
                              </a:cubicBezTo>
                              <a:lnTo>
                                <a:pt x="61" y="248"/>
                              </a:lnTo>
                              <a:cubicBezTo>
                                <a:pt x="61" y="248"/>
                                <a:pt x="61" y="248"/>
                                <a:pt x="61" y="279"/>
                              </a:cubicBezTo>
                              <a:cubicBezTo>
                                <a:pt x="61" y="248"/>
                                <a:pt x="61" y="248"/>
                                <a:pt x="61" y="248"/>
                              </a:cubicBezTo>
                              <a:lnTo>
                                <a:pt x="61" y="248"/>
                              </a:lnTo>
                              <a:lnTo>
                                <a:pt x="61" y="248"/>
                              </a:lnTo>
                              <a:cubicBezTo>
                                <a:pt x="61" y="248"/>
                                <a:pt x="61" y="248"/>
                                <a:pt x="92" y="248"/>
                              </a:cubicBezTo>
                              <a:lnTo>
                                <a:pt x="92" y="248"/>
                              </a:lnTo>
                              <a:cubicBezTo>
                                <a:pt x="92" y="216"/>
                                <a:pt x="92" y="216"/>
                                <a:pt x="92" y="216"/>
                              </a:cubicBezTo>
                              <a:lnTo>
                                <a:pt x="92" y="216"/>
                              </a:lnTo>
                              <a:lnTo>
                                <a:pt x="92" y="216"/>
                              </a:lnTo>
                              <a:cubicBezTo>
                                <a:pt x="92" y="216"/>
                                <a:pt x="92" y="216"/>
                                <a:pt x="92" y="185"/>
                              </a:cubicBezTo>
                              <a:lnTo>
                                <a:pt x="92" y="185"/>
                              </a:lnTo>
                              <a:cubicBezTo>
                                <a:pt x="92" y="185"/>
                                <a:pt x="92" y="185"/>
                                <a:pt x="92" y="155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76" name="Freeform 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038290" y="2593904"/>
                          <a:ext cx="96939" cy="43095"/>
                        </a:xfrm>
                        <a:custGeom>
                          <a:avLst/>
                          <a:gdLst>
                            <a:gd name="T0" fmla="*/ 248 w 280"/>
                            <a:gd name="T1" fmla="*/ 0 h 125"/>
                            <a:gd name="T2" fmla="*/ 248 w 280"/>
                            <a:gd name="T3" fmla="*/ 0 h 125"/>
                            <a:gd name="T4" fmla="*/ 186 w 280"/>
                            <a:gd name="T5" fmla="*/ 0 h 125"/>
                            <a:gd name="T6" fmla="*/ 186 w 280"/>
                            <a:gd name="T7" fmla="*/ 0 h 125"/>
                            <a:gd name="T8" fmla="*/ 186 w 280"/>
                            <a:gd name="T9" fmla="*/ 0 h 125"/>
                            <a:gd name="T10" fmla="*/ 155 w 280"/>
                            <a:gd name="T11" fmla="*/ 31 h 125"/>
                            <a:gd name="T12" fmla="*/ 155 w 280"/>
                            <a:gd name="T13" fmla="*/ 31 h 125"/>
                            <a:gd name="T14" fmla="*/ 155 w 280"/>
                            <a:gd name="T15" fmla="*/ 31 h 125"/>
                            <a:gd name="T16" fmla="*/ 124 w 280"/>
                            <a:gd name="T17" fmla="*/ 31 h 125"/>
                            <a:gd name="T18" fmla="*/ 124 w 280"/>
                            <a:gd name="T19" fmla="*/ 31 h 125"/>
                            <a:gd name="T20" fmla="*/ 124 w 280"/>
                            <a:gd name="T21" fmla="*/ 0 h 125"/>
                            <a:gd name="T22" fmla="*/ 124 w 280"/>
                            <a:gd name="T23" fmla="*/ 0 h 125"/>
                            <a:gd name="T24" fmla="*/ 124 w 280"/>
                            <a:gd name="T25" fmla="*/ 0 h 125"/>
                            <a:gd name="T26" fmla="*/ 124 w 280"/>
                            <a:gd name="T27" fmla="*/ 31 h 125"/>
                            <a:gd name="T28" fmla="*/ 92 w 280"/>
                            <a:gd name="T29" fmla="*/ 31 h 125"/>
                            <a:gd name="T30" fmla="*/ 31 w 280"/>
                            <a:gd name="T31" fmla="*/ 0 h 125"/>
                            <a:gd name="T32" fmla="*/ 31 w 280"/>
                            <a:gd name="T33" fmla="*/ 0 h 125"/>
                            <a:gd name="T34" fmla="*/ 31 w 280"/>
                            <a:gd name="T35" fmla="*/ 31 h 125"/>
                            <a:gd name="T36" fmla="*/ 31 w 280"/>
                            <a:gd name="T37" fmla="*/ 31 h 125"/>
                            <a:gd name="T38" fmla="*/ 31 w 280"/>
                            <a:gd name="T39" fmla="*/ 31 h 125"/>
                            <a:gd name="T40" fmla="*/ 0 w 280"/>
                            <a:gd name="T41" fmla="*/ 61 h 125"/>
                            <a:gd name="T42" fmla="*/ 0 w 280"/>
                            <a:gd name="T43" fmla="*/ 61 h 125"/>
                            <a:gd name="T44" fmla="*/ 0 w 280"/>
                            <a:gd name="T45" fmla="*/ 61 h 125"/>
                            <a:gd name="T46" fmla="*/ 31 w 280"/>
                            <a:gd name="T47" fmla="*/ 92 h 125"/>
                            <a:gd name="T48" fmla="*/ 31 w 280"/>
                            <a:gd name="T49" fmla="*/ 124 h 125"/>
                            <a:gd name="T50" fmla="*/ 31 w 280"/>
                            <a:gd name="T51" fmla="*/ 92 h 125"/>
                            <a:gd name="T52" fmla="*/ 92 w 280"/>
                            <a:gd name="T53" fmla="*/ 92 h 125"/>
                            <a:gd name="T54" fmla="*/ 92 w 280"/>
                            <a:gd name="T55" fmla="*/ 92 h 125"/>
                            <a:gd name="T56" fmla="*/ 124 w 280"/>
                            <a:gd name="T57" fmla="*/ 92 h 125"/>
                            <a:gd name="T58" fmla="*/ 124 w 280"/>
                            <a:gd name="T59" fmla="*/ 92 h 125"/>
                            <a:gd name="T60" fmla="*/ 124 w 280"/>
                            <a:gd name="T61" fmla="*/ 92 h 125"/>
                            <a:gd name="T62" fmla="*/ 124 w 280"/>
                            <a:gd name="T63" fmla="*/ 92 h 125"/>
                            <a:gd name="T64" fmla="*/ 124 w 280"/>
                            <a:gd name="T65" fmla="*/ 92 h 125"/>
                            <a:gd name="T66" fmla="*/ 155 w 280"/>
                            <a:gd name="T67" fmla="*/ 124 h 125"/>
                            <a:gd name="T68" fmla="*/ 155 w 280"/>
                            <a:gd name="T69" fmla="*/ 124 h 125"/>
                            <a:gd name="T70" fmla="*/ 155 w 280"/>
                            <a:gd name="T71" fmla="*/ 124 h 125"/>
                            <a:gd name="T72" fmla="*/ 186 w 280"/>
                            <a:gd name="T73" fmla="*/ 124 h 125"/>
                            <a:gd name="T74" fmla="*/ 186 w 280"/>
                            <a:gd name="T75" fmla="*/ 124 h 125"/>
                            <a:gd name="T76" fmla="*/ 186 w 280"/>
                            <a:gd name="T77" fmla="*/ 124 h 125"/>
                            <a:gd name="T78" fmla="*/ 186 w 280"/>
                            <a:gd name="T79" fmla="*/ 124 h 125"/>
                            <a:gd name="T80" fmla="*/ 186 w 280"/>
                            <a:gd name="T81" fmla="*/ 31 h 125"/>
                            <a:gd name="T82" fmla="*/ 217 w 280"/>
                            <a:gd name="T83" fmla="*/ 61 h 125"/>
                            <a:gd name="T84" fmla="*/ 248 w 280"/>
                            <a:gd name="T85" fmla="*/ 61 h 125"/>
                            <a:gd name="T86" fmla="*/ 248 w 280"/>
                            <a:gd name="T87" fmla="*/ 61 h 125"/>
                            <a:gd name="T88" fmla="*/ 248 w 280"/>
                            <a:gd name="T89" fmla="*/ 61 h 125"/>
                            <a:gd name="T90" fmla="*/ 248 w 280"/>
                            <a:gd name="T91" fmla="*/ 61 h 125"/>
                            <a:gd name="T92" fmla="*/ 279 w 280"/>
                            <a:gd name="T93" fmla="*/ 31 h 125"/>
                            <a:gd name="T94" fmla="*/ 279 w 280"/>
                            <a:gd name="T95" fmla="*/ 0 h 125"/>
                            <a:gd name="T96" fmla="*/ 279 w 280"/>
                            <a:gd name="T97" fmla="*/ 0 h 125"/>
                            <a:gd name="T98" fmla="*/ 279 w 280"/>
                            <a:gd name="T99" fmla="*/ 0 h 125"/>
                            <a:gd name="T100" fmla="*/ 248 w 280"/>
                            <a:gd name="T101" fmla="*/ 0 h 12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</a:cxnLst>
                          <a:rect l="0" t="0" r="r" b="b"/>
                          <a:pathLst>
                            <a:path w="280" h="125">
                              <a:moveTo>
                                <a:pt x="248" y="0"/>
                              </a:moveTo>
                              <a:lnTo>
                                <a:pt x="248" y="0"/>
                              </a:lnTo>
                              <a:cubicBezTo>
                                <a:pt x="217" y="0"/>
                                <a:pt x="217" y="0"/>
                                <a:pt x="186" y="0"/>
                              </a:cubicBezTo>
                              <a:lnTo>
                                <a:pt x="186" y="0"/>
                              </a:lnTo>
                              <a:lnTo>
                                <a:pt x="186" y="0"/>
                              </a:lnTo>
                              <a:cubicBezTo>
                                <a:pt x="186" y="0"/>
                                <a:pt x="186" y="31"/>
                                <a:pt x="155" y="31"/>
                              </a:cubicBezTo>
                              <a:lnTo>
                                <a:pt x="155" y="31"/>
                              </a:lnTo>
                              <a:lnTo>
                                <a:pt x="155" y="31"/>
                              </a:lnTo>
                              <a:cubicBezTo>
                                <a:pt x="155" y="31"/>
                                <a:pt x="155" y="31"/>
                                <a:pt x="124" y="31"/>
                              </a:cubicBezTo>
                              <a:lnTo>
                                <a:pt x="124" y="31"/>
                              </a:lnTo>
                              <a:cubicBezTo>
                                <a:pt x="124" y="31"/>
                                <a:pt x="124" y="31"/>
                                <a:pt x="124" y="0"/>
                              </a:cubicBezTo>
                              <a:lnTo>
                                <a:pt x="124" y="0"/>
                              </a:lnTo>
                              <a:lnTo>
                                <a:pt x="124" y="0"/>
                              </a:lnTo>
                              <a:cubicBezTo>
                                <a:pt x="124" y="31"/>
                                <a:pt x="124" y="31"/>
                                <a:pt x="124" y="31"/>
                              </a:cubicBezTo>
                              <a:lnTo>
                                <a:pt x="92" y="31"/>
                              </a:lnTo>
                              <a:cubicBezTo>
                                <a:pt x="92" y="31"/>
                                <a:pt x="62" y="31"/>
                                <a:pt x="31" y="0"/>
                              </a:cubicBezTo>
                              <a:lnTo>
                                <a:pt x="31" y="0"/>
                              </a:lnTo>
                              <a:cubicBezTo>
                                <a:pt x="31" y="31"/>
                                <a:pt x="31" y="31"/>
                                <a:pt x="31" y="31"/>
                              </a:cubicBezTo>
                              <a:lnTo>
                                <a:pt x="31" y="31"/>
                              </a:lnTo>
                              <a:lnTo>
                                <a:pt x="31" y="31"/>
                              </a:lnTo>
                              <a:cubicBezTo>
                                <a:pt x="31" y="61"/>
                                <a:pt x="31" y="61"/>
                                <a:pt x="0" y="61"/>
                              </a:cubicBezTo>
                              <a:lnTo>
                                <a:pt x="0" y="61"/>
                              </a:lnTo>
                              <a:lnTo>
                                <a:pt x="0" y="61"/>
                              </a:lnTo>
                              <a:cubicBezTo>
                                <a:pt x="31" y="61"/>
                                <a:pt x="31" y="92"/>
                                <a:pt x="31" y="92"/>
                              </a:cubicBezTo>
                              <a:lnTo>
                                <a:pt x="31" y="124"/>
                              </a:lnTo>
                              <a:cubicBezTo>
                                <a:pt x="31" y="124"/>
                                <a:pt x="31" y="124"/>
                                <a:pt x="31" y="92"/>
                              </a:cubicBezTo>
                              <a:cubicBezTo>
                                <a:pt x="62" y="92"/>
                                <a:pt x="62" y="92"/>
                                <a:pt x="92" y="92"/>
                              </a:cubicBezTo>
                              <a:lnTo>
                                <a:pt x="92" y="92"/>
                              </a:lnTo>
                              <a:lnTo>
                                <a:pt x="124" y="92"/>
                              </a:lnTo>
                              <a:lnTo>
                                <a:pt x="124" y="92"/>
                              </a:lnTo>
                              <a:lnTo>
                                <a:pt x="124" y="92"/>
                              </a:lnTo>
                              <a:lnTo>
                                <a:pt x="124" y="92"/>
                              </a:lnTo>
                              <a:lnTo>
                                <a:pt x="124" y="92"/>
                              </a:lnTo>
                              <a:cubicBezTo>
                                <a:pt x="124" y="92"/>
                                <a:pt x="124" y="92"/>
                                <a:pt x="155" y="124"/>
                              </a:cubicBezTo>
                              <a:lnTo>
                                <a:pt x="155" y="124"/>
                              </a:lnTo>
                              <a:lnTo>
                                <a:pt x="155" y="124"/>
                              </a:lnTo>
                              <a:cubicBezTo>
                                <a:pt x="186" y="124"/>
                                <a:pt x="186" y="124"/>
                                <a:pt x="186" y="124"/>
                              </a:cubicBezTo>
                              <a:lnTo>
                                <a:pt x="186" y="124"/>
                              </a:lnTo>
                              <a:lnTo>
                                <a:pt x="186" y="124"/>
                              </a:lnTo>
                              <a:lnTo>
                                <a:pt x="186" y="124"/>
                              </a:lnTo>
                              <a:cubicBezTo>
                                <a:pt x="186" y="31"/>
                                <a:pt x="186" y="31"/>
                                <a:pt x="186" y="31"/>
                              </a:cubicBezTo>
                              <a:cubicBezTo>
                                <a:pt x="217" y="61"/>
                                <a:pt x="217" y="61"/>
                                <a:pt x="217" y="61"/>
                              </a:cubicBezTo>
                              <a:cubicBezTo>
                                <a:pt x="217" y="61"/>
                                <a:pt x="217" y="61"/>
                                <a:pt x="248" y="61"/>
                              </a:cubicBezTo>
                              <a:lnTo>
                                <a:pt x="248" y="61"/>
                              </a:lnTo>
                              <a:lnTo>
                                <a:pt x="248" y="61"/>
                              </a:lnTo>
                              <a:lnTo>
                                <a:pt x="248" y="61"/>
                              </a:lnTo>
                              <a:cubicBezTo>
                                <a:pt x="248" y="31"/>
                                <a:pt x="279" y="31"/>
                                <a:pt x="279" y="31"/>
                              </a:cubicBezTo>
                              <a:cubicBezTo>
                                <a:pt x="279" y="31"/>
                                <a:pt x="279" y="31"/>
                                <a:pt x="279" y="0"/>
                              </a:cubicBezTo>
                              <a:lnTo>
                                <a:pt x="279" y="0"/>
                              </a:lnTo>
                              <a:lnTo>
                                <a:pt x="279" y="0"/>
                              </a:lnTo>
                              <a:cubicBezTo>
                                <a:pt x="248" y="0"/>
                                <a:pt x="248" y="0"/>
                                <a:pt x="248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77" name="Freeform 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045607" y="2664170"/>
                          <a:ext cx="335439" cy="118511"/>
                        </a:xfrm>
                        <a:custGeom>
                          <a:avLst/>
                          <a:gdLst>
                            <a:gd name="T0" fmla="*/ 930 w 961"/>
                            <a:gd name="T1" fmla="*/ 155 h 341"/>
                            <a:gd name="T2" fmla="*/ 960 w 961"/>
                            <a:gd name="T3" fmla="*/ 124 h 341"/>
                            <a:gd name="T4" fmla="*/ 930 w 961"/>
                            <a:gd name="T5" fmla="*/ 92 h 341"/>
                            <a:gd name="T6" fmla="*/ 899 w 961"/>
                            <a:gd name="T7" fmla="*/ 61 h 341"/>
                            <a:gd name="T8" fmla="*/ 899 w 961"/>
                            <a:gd name="T9" fmla="*/ 31 h 341"/>
                            <a:gd name="T10" fmla="*/ 836 w 961"/>
                            <a:gd name="T11" fmla="*/ 31 h 341"/>
                            <a:gd name="T12" fmla="*/ 775 w 961"/>
                            <a:gd name="T13" fmla="*/ 61 h 341"/>
                            <a:gd name="T14" fmla="*/ 713 w 961"/>
                            <a:gd name="T15" fmla="*/ 61 h 341"/>
                            <a:gd name="T16" fmla="*/ 651 w 961"/>
                            <a:gd name="T17" fmla="*/ 61 h 341"/>
                            <a:gd name="T18" fmla="*/ 558 w 961"/>
                            <a:gd name="T19" fmla="*/ 31 h 341"/>
                            <a:gd name="T20" fmla="*/ 527 w 961"/>
                            <a:gd name="T21" fmla="*/ 31 h 341"/>
                            <a:gd name="T22" fmla="*/ 465 w 961"/>
                            <a:gd name="T23" fmla="*/ 0 h 341"/>
                            <a:gd name="T24" fmla="*/ 403 w 961"/>
                            <a:gd name="T25" fmla="*/ 0 h 341"/>
                            <a:gd name="T26" fmla="*/ 279 w 961"/>
                            <a:gd name="T27" fmla="*/ 31 h 341"/>
                            <a:gd name="T28" fmla="*/ 217 w 961"/>
                            <a:gd name="T29" fmla="*/ 61 h 341"/>
                            <a:gd name="T30" fmla="*/ 62 w 961"/>
                            <a:gd name="T31" fmla="*/ 0 h 341"/>
                            <a:gd name="T32" fmla="*/ 0 w 961"/>
                            <a:gd name="T33" fmla="*/ 0 h 341"/>
                            <a:gd name="T34" fmla="*/ 0 w 961"/>
                            <a:gd name="T35" fmla="*/ 31 h 341"/>
                            <a:gd name="T36" fmla="*/ 0 w 961"/>
                            <a:gd name="T37" fmla="*/ 92 h 341"/>
                            <a:gd name="T38" fmla="*/ 31 w 961"/>
                            <a:gd name="T39" fmla="*/ 155 h 341"/>
                            <a:gd name="T40" fmla="*/ 31 w 961"/>
                            <a:gd name="T41" fmla="*/ 216 h 341"/>
                            <a:gd name="T42" fmla="*/ 62 w 961"/>
                            <a:gd name="T43" fmla="*/ 309 h 341"/>
                            <a:gd name="T44" fmla="*/ 62 w 961"/>
                            <a:gd name="T45" fmla="*/ 309 h 341"/>
                            <a:gd name="T46" fmla="*/ 155 w 961"/>
                            <a:gd name="T47" fmla="*/ 309 h 341"/>
                            <a:gd name="T48" fmla="*/ 186 w 961"/>
                            <a:gd name="T49" fmla="*/ 309 h 341"/>
                            <a:gd name="T50" fmla="*/ 310 w 961"/>
                            <a:gd name="T51" fmla="*/ 309 h 341"/>
                            <a:gd name="T52" fmla="*/ 372 w 961"/>
                            <a:gd name="T53" fmla="*/ 309 h 341"/>
                            <a:gd name="T54" fmla="*/ 434 w 961"/>
                            <a:gd name="T55" fmla="*/ 279 h 341"/>
                            <a:gd name="T56" fmla="*/ 496 w 961"/>
                            <a:gd name="T57" fmla="*/ 279 h 341"/>
                            <a:gd name="T58" fmla="*/ 496 w 961"/>
                            <a:gd name="T59" fmla="*/ 279 h 341"/>
                            <a:gd name="T60" fmla="*/ 558 w 961"/>
                            <a:gd name="T61" fmla="*/ 279 h 341"/>
                            <a:gd name="T62" fmla="*/ 589 w 961"/>
                            <a:gd name="T63" fmla="*/ 279 h 341"/>
                            <a:gd name="T64" fmla="*/ 589 w 961"/>
                            <a:gd name="T65" fmla="*/ 279 h 341"/>
                            <a:gd name="T66" fmla="*/ 620 w 961"/>
                            <a:gd name="T67" fmla="*/ 279 h 341"/>
                            <a:gd name="T68" fmla="*/ 651 w 961"/>
                            <a:gd name="T69" fmla="*/ 279 h 341"/>
                            <a:gd name="T70" fmla="*/ 713 w 961"/>
                            <a:gd name="T71" fmla="*/ 279 h 341"/>
                            <a:gd name="T72" fmla="*/ 743 w 961"/>
                            <a:gd name="T73" fmla="*/ 279 h 341"/>
                            <a:gd name="T74" fmla="*/ 836 w 961"/>
                            <a:gd name="T75" fmla="*/ 248 h 341"/>
                            <a:gd name="T76" fmla="*/ 868 w 961"/>
                            <a:gd name="T77" fmla="*/ 248 h 341"/>
                            <a:gd name="T78" fmla="*/ 868 w 961"/>
                            <a:gd name="T79" fmla="*/ 248 h 341"/>
                            <a:gd name="T80" fmla="*/ 899 w 961"/>
                            <a:gd name="T81" fmla="*/ 248 h 341"/>
                            <a:gd name="T82" fmla="*/ 930 w 961"/>
                            <a:gd name="T83" fmla="*/ 248 h 341"/>
                            <a:gd name="T84" fmla="*/ 960 w 961"/>
                            <a:gd name="T85" fmla="*/ 216 h 341"/>
                            <a:gd name="T86" fmla="*/ 960 w 961"/>
                            <a:gd name="T87" fmla="*/ 185 h 34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</a:cxnLst>
                          <a:rect l="0" t="0" r="r" b="b"/>
                          <a:pathLst>
                            <a:path w="961" h="341">
                              <a:moveTo>
                                <a:pt x="960" y="155"/>
                              </a:moveTo>
                              <a:lnTo>
                                <a:pt x="960" y="155"/>
                              </a:lnTo>
                              <a:cubicBezTo>
                                <a:pt x="930" y="155"/>
                                <a:pt x="930" y="155"/>
                                <a:pt x="930" y="155"/>
                              </a:cubicBezTo>
                              <a:lnTo>
                                <a:pt x="930" y="155"/>
                              </a:lnTo>
                              <a:cubicBezTo>
                                <a:pt x="930" y="124"/>
                                <a:pt x="930" y="124"/>
                                <a:pt x="960" y="124"/>
                              </a:cubicBezTo>
                              <a:lnTo>
                                <a:pt x="960" y="124"/>
                              </a:lnTo>
                              <a:lnTo>
                                <a:pt x="960" y="124"/>
                              </a:lnTo>
                              <a:cubicBezTo>
                                <a:pt x="930" y="124"/>
                                <a:pt x="930" y="124"/>
                                <a:pt x="930" y="92"/>
                              </a:cubicBezTo>
                              <a:lnTo>
                                <a:pt x="930" y="92"/>
                              </a:lnTo>
                              <a:lnTo>
                                <a:pt x="930" y="92"/>
                              </a:lnTo>
                              <a:cubicBezTo>
                                <a:pt x="930" y="92"/>
                                <a:pt x="899" y="92"/>
                                <a:pt x="899" y="61"/>
                              </a:cubicBezTo>
                              <a:lnTo>
                                <a:pt x="899" y="61"/>
                              </a:lnTo>
                              <a:lnTo>
                                <a:pt x="899" y="61"/>
                              </a:lnTo>
                              <a:lnTo>
                                <a:pt x="899" y="61"/>
                              </a:lnTo>
                              <a:cubicBezTo>
                                <a:pt x="899" y="31"/>
                                <a:pt x="899" y="31"/>
                                <a:pt x="899" y="31"/>
                              </a:cubicBezTo>
                              <a:lnTo>
                                <a:pt x="868" y="31"/>
                              </a:lnTo>
                              <a:cubicBezTo>
                                <a:pt x="868" y="31"/>
                                <a:pt x="868" y="31"/>
                                <a:pt x="836" y="31"/>
                              </a:cubicBezTo>
                              <a:lnTo>
                                <a:pt x="836" y="31"/>
                              </a:lnTo>
                              <a:lnTo>
                                <a:pt x="836" y="31"/>
                              </a:lnTo>
                              <a:cubicBezTo>
                                <a:pt x="806" y="31"/>
                                <a:pt x="806" y="61"/>
                                <a:pt x="806" y="61"/>
                              </a:cubicBezTo>
                              <a:cubicBezTo>
                                <a:pt x="775" y="61"/>
                                <a:pt x="775" y="61"/>
                                <a:pt x="775" y="61"/>
                              </a:cubicBezTo>
                              <a:lnTo>
                                <a:pt x="743" y="61"/>
                              </a:lnTo>
                              <a:lnTo>
                                <a:pt x="743" y="61"/>
                              </a:lnTo>
                              <a:cubicBezTo>
                                <a:pt x="713" y="61"/>
                                <a:pt x="713" y="61"/>
                                <a:pt x="713" y="61"/>
                              </a:cubicBezTo>
                              <a:cubicBezTo>
                                <a:pt x="682" y="61"/>
                                <a:pt x="682" y="61"/>
                                <a:pt x="682" y="61"/>
                              </a:cubicBezTo>
                              <a:lnTo>
                                <a:pt x="651" y="61"/>
                              </a:lnTo>
                              <a:lnTo>
                                <a:pt x="651" y="61"/>
                              </a:lnTo>
                              <a:lnTo>
                                <a:pt x="651" y="61"/>
                              </a:lnTo>
                              <a:cubicBezTo>
                                <a:pt x="620" y="61"/>
                                <a:pt x="589" y="61"/>
                                <a:pt x="558" y="31"/>
                              </a:cubicBezTo>
                              <a:lnTo>
                                <a:pt x="558" y="31"/>
                              </a:lnTo>
                              <a:lnTo>
                                <a:pt x="558" y="31"/>
                              </a:lnTo>
                              <a:lnTo>
                                <a:pt x="558" y="31"/>
                              </a:lnTo>
                              <a:lnTo>
                                <a:pt x="527" y="31"/>
                              </a:lnTo>
                              <a:cubicBezTo>
                                <a:pt x="527" y="31"/>
                                <a:pt x="527" y="31"/>
                                <a:pt x="496" y="0"/>
                              </a:cubicBezTo>
                              <a:lnTo>
                                <a:pt x="496" y="31"/>
                              </a:lnTo>
                              <a:cubicBezTo>
                                <a:pt x="465" y="31"/>
                                <a:pt x="465" y="31"/>
                                <a:pt x="465" y="0"/>
                              </a:cubicBezTo>
                              <a:lnTo>
                                <a:pt x="465" y="0"/>
                              </a:lnTo>
                              <a:cubicBezTo>
                                <a:pt x="434" y="0"/>
                                <a:pt x="434" y="0"/>
                                <a:pt x="403" y="0"/>
                              </a:cubicBezTo>
                              <a:lnTo>
                                <a:pt x="403" y="0"/>
                              </a:lnTo>
                              <a:lnTo>
                                <a:pt x="403" y="0"/>
                              </a:lnTo>
                              <a:cubicBezTo>
                                <a:pt x="372" y="0"/>
                                <a:pt x="372" y="0"/>
                                <a:pt x="341" y="0"/>
                              </a:cubicBezTo>
                              <a:cubicBezTo>
                                <a:pt x="341" y="0"/>
                                <a:pt x="310" y="31"/>
                                <a:pt x="279" y="31"/>
                              </a:cubicBezTo>
                              <a:cubicBezTo>
                                <a:pt x="279" y="31"/>
                                <a:pt x="279" y="31"/>
                                <a:pt x="248" y="31"/>
                              </a:cubicBezTo>
                              <a:cubicBezTo>
                                <a:pt x="248" y="61"/>
                                <a:pt x="248" y="61"/>
                                <a:pt x="217" y="61"/>
                              </a:cubicBezTo>
                              <a:lnTo>
                                <a:pt x="217" y="61"/>
                              </a:lnTo>
                              <a:cubicBezTo>
                                <a:pt x="217" y="61"/>
                                <a:pt x="186" y="61"/>
                                <a:pt x="155" y="61"/>
                              </a:cubicBezTo>
                              <a:cubicBezTo>
                                <a:pt x="155" y="31"/>
                                <a:pt x="124" y="31"/>
                                <a:pt x="93" y="31"/>
                              </a:cubicBezTo>
                              <a:cubicBezTo>
                                <a:pt x="93" y="31"/>
                                <a:pt x="62" y="31"/>
                                <a:pt x="62" y="0"/>
                              </a:cubicBezTo>
                              <a:lnTo>
                                <a:pt x="62" y="0"/>
                              </a:lnTo>
                              <a:cubicBezTo>
                                <a:pt x="31" y="0"/>
                                <a:pt x="31" y="0"/>
                                <a:pt x="31" y="0"/>
                              </a:cubicBezTo>
                              <a:lnTo>
                                <a:pt x="0" y="0"/>
                              </a:lnTo>
                              <a:cubicBezTo>
                                <a:pt x="31" y="0"/>
                                <a:pt x="31" y="0"/>
                                <a:pt x="31" y="0"/>
                              </a:cubicBezTo>
                              <a:lnTo>
                                <a:pt x="31" y="0"/>
                              </a:lnTo>
                              <a:cubicBezTo>
                                <a:pt x="31" y="31"/>
                                <a:pt x="0" y="31"/>
                                <a:pt x="0" y="31"/>
                              </a:cubicBezTo>
                              <a:lnTo>
                                <a:pt x="0" y="61"/>
                              </a:lnTo>
                              <a:cubicBezTo>
                                <a:pt x="31" y="61"/>
                                <a:pt x="31" y="61"/>
                                <a:pt x="31" y="61"/>
                              </a:cubicBezTo>
                              <a:cubicBezTo>
                                <a:pt x="0" y="92"/>
                                <a:pt x="0" y="92"/>
                                <a:pt x="0" y="92"/>
                              </a:cubicBezTo>
                              <a:cubicBezTo>
                                <a:pt x="31" y="124"/>
                                <a:pt x="31" y="124"/>
                                <a:pt x="31" y="124"/>
                              </a:cubicBezTo>
                              <a:lnTo>
                                <a:pt x="31" y="124"/>
                              </a:lnTo>
                              <a:lnTo>
                                <a:pt x="31" y="155"/>
                              </a:lnTo>
                              <a:cubicBezTo>
                                <a:pt x="31" y="185"/>
                                <a:pt x="31" y="185"/>
                                <a:pt x="31" y="185"/>
                              </a:cubicBezTo>
                              <a:lnTo>
                                <a:pt x="31" y="185"/>
                              </a:lnTo>
                              <a:lnTo>
                                <a:pt x="31" y="216"/>
                              </a:lnTo>
                              <a:cubicBezTo>
                                <a:pt x="31" y="216"/>
                                <a:pt x="62" y="216"/>
                                <a:pt x="62" y="248"/>
                              </a:cubicBezTo>
                              <a:cubicBezTo>
                                <a:pt x="62" y="279"/>
                                <a:pt x="62" y="279"/>
                                <a:pt x="62" y="309"/>
                              </a:cubicBezTo>
                              <a:lnTo>
                                <a:pt x="62" y="309"/>
                              </a:lnTo>
                              <a:lnTo>
                                <a:pt x="62" y="309"/>
                              </a:lnTo>
                              <a:lnTo>
                                <a:pt x="62" y="309"/>
                              </a:lnTo>
                              <a:lnTo>
                                <a:pt x="62" y="309"/>
                              </a:lnTo>
                              <a:cubicBezTo>
                                <a:pt x="62" y="279"/>
                                <a:pt x="93" y="279"/>
                                <a:pt x="93" y="279"/>
                              </a:cubicBezTo>
                              <a:lnTo>
                                <a:pt x="93" y="279"/>
                              </a:lnTo>
                              <a:cubicBezTo>
                                <a:pt x="124" y="279"/>
                                <a:pt x="124" y="279"/>
                                <a:pt x="155" y="309"/>
                              </a:cubicBezTo>
                              <a:cubicBezTo>
                                <a:pt x="155" y="309"/>
                                <a:pt x="155" y="309"/>
                                <a:pt x="186" y="309"/>
                              </a:cubicBezTo>
                              <a:lnTo>
                                <a:pt x="186" y="309"/>
                              </a:lnTo>
                              <a:lnTo>
                                <a:pt x="186" y="309"/>
                              </a:lnTo>
                              <a:lnTo>
                                <a:pt x="186" y="309"/>
                              </a:lnTo>
                              <a:cubicBezTo>
                                <a:pt x="217" y="309"/>
                                <a:pt x="217" y="279"/>
                                <a:pt x="248" y="279"/>
                              </a:cubicBezTo>
                              <a:cubicBezTo>
                                <a:pt x="279" y="279"/>
                                <a:pt x="310" y="309"/>
                                <a:pt x="310" y="309"/>
                              </a:cubicBezTo>
                              <a:cubicBezTo>
                                <a:pt x="310" y="309"/>
                                <a:pt x="341" y="309"/>
                                <a:pt x="341" y="340"/>
                              </a:cubicBezTo>
                              <a:lnTo>
                                <a:pt x="341" y="340"/>
                              </a:lnTo>
                              <a:cubicBezTo>
                                <a:pt x="341" y="340"/>
                                <a:pt x="372" y="340"/>
                                <a:pt x="372" y="309"/>
                              </a:cubicBezTo>
                              <a:lnTo>
                                <a:pt x="403" y="309"/>
                              </a:lnTo>
                              <a:lnTo>
                                <a:pt x="403" y="309"/>
                              </a:lnTo>
                              <a:cubicBezTo>
                                <a:pt x="434" y="279"/>
                                <a:pt x="434" y="279"/>
                                <a:pt x="434" y="279"/>
                              </a:cubicBezTo>
                              <a:cubicBezTo>
                                <a:pt x="434" y="279"/>
                                <a:pt x="434" y="279"/>
                                <a:pt x="465" y="279"/>
                              </a:cubicBezTo>
                              <a:lnTo>
                                <a:pt x="465" y="279"/>
                              </a:lnTo>
                              <a:cubicBezTo>
                                <a:pt x="496" y="279"/>
                                <a:pt x="496" y="279"/>
                                <a:pt x="496" y="279"/>
                              </a:cubicBezTo>
                              <a:lnTo>
                                <a:pt x="496" y="279"/>
                              </a:lnTo>
                              <a:lnTo>
                                <a:pt x="496" y="279"/>
                              </a:lnTo>
                              <a:lnTo>
                                <a:pt x="496" y="279"/>
                              </a:lnTo>
                              <a:lnTo>
                                <a:pt x="496" y="279"/>
                              </a:lnTo>
                              <a:lnTo>
                                <a:pt x="527" y="279"/>
                              </a:lnTo>
                              <a:lnTo>
                                <a:pt x="558" y="279"/>
                              </a:lnTo>
                              <a:lnTo>
                                <a:pt x="558" y="279"/>
                              </a:lnTo>
                              <a:lnTo>
                                <a:pt x="558" y="279"/>
                              </a:lnTo>
                              <a:cubicBezTo>
                                <a:pt x="558" y="279"/>
                                <a:pt x="558" y="279"/>
                                <a:pt x="589" y="279"/>
                              </a:cubicBezTo>
                              <a:lnTo>
                                <a:pt x="589" y="279"/>
                              </a:lnTo>
                              <a:lnTo>
                                <a:pt x="589" y="279"/>
                              </a:lnTo>
                              <a:lnTo>
                                <a:pt x="589" y="279"/>
                              </a:lnTo>
                              <a:lnTo>
                                <a:pt x="620" y="279"/>
                              </a:lnTo>
                              <a:lnTo>
                                <a:pt x="620" y="279"/>
                              </a:lnTo>
                              <a:lnTo>
                                <a:pt x="620" y="279"/>
                              </a:lnTo>
                              <a:lnTo>
                                <a:pt x="620" y="279"/>
                              </a:lnTo>
                              <a:cubicBezTo>
                                <a:pt x="620" y="279"/>
                                <a:pt x="620" y="279"/>
                                <a:pt x="651" y="279"/>
                              </a:cubicBezTo>
                              <a:lnTo>
                                <a:pt x="651" y="279"/>
                              </a:lnTo>
                              <a:cubicBezTo>
                                <a:pt x="682" y="279"/>
                                <a:pt x="682" y="279"/>
                                <a:pt x="682" y="279"/>
                              </a:cubicBezTo>
                              <a:lnTo>
                                <a:pt x="682" y="279"/>
                              </a:lnTo>
                              <a:cubicBezTo>
                                <a:pt x="682" y="279"/>
                                <a:pt x="682" y="279"/>
                                <a:pt x="713" y="279"/>
                              </a:cubicBezTo>
                              <a:lnTo>
                                <a:pt x="713" y="279"/>
                              </a:lnTo>
                              <a:cubicBezTo>
                                <a:pt x="713" y="279"/>
                                <a:pt x="713" y="279"/>
                                <a:pt x="743" y="279"/>
                              </a:cubicBezTo>
                              <a:lnTo>
                                <a:pt x="743" y="279"/>
                              </a:lnTo>
                              <a:cubicBezTo>
                                <a:pt x="775" y="248"/>
                                <a:pt x="775" y="248"/>
                                <a:pt x="775" y="248"/>
                              </a:cubicBezTo>
                              <a:cubicBezTo>
                                <a:pt x="806" y="248"/>
                                <a:pt x="806" y="248"/>
                                <a:pt x="806" y="248"/>
                              </a:cubicBezTo>
                              <a:lnTo>
                                <a:pt x="836" y="248"/>
                              </a:lnTo>
                              <a:lnTo>
                                <a:pt x="836" y="248"/>
                              </a:lnTo>
                              <a:lnTo>
                                <a:pt x="836" y="248"/>
                              </a:lnTo>
                              <a:lnTo>
                                <a:pt x="868" y="248"/>
                              </a:lnTo>
                              <a:lnTo>
                                <a:pt x="868" y="248"/>
                              </a:lnTo>
                              <a:lnTo>
                                <a:pt x="868" y="248"/>
                              </a:lnTo>
                              <a:lnTo>
                                <a:pt x="868" y="248"/>
                              </a:lnTo>
                              <a:lnTo>
                                <a:pt x="868" y="248"/>
                              </a:lnTo>
                              <a:cubicBezTo>
                                <a:pt x="868" y="248"/>
                                <a:pt x="868" y="248"/>
                                <a:pt x="899" y="248"/>
                              </a:cubicBezTo>
                              <a:lnTo>
                                <a:pt x="899" y="248"/>
                              </a:lnTo>
                              <a:lnTo>
                                <a:pt x="899" y="248"/>
                              </a:lnTo>
                              <a:lnTo>
                                <a:pt x="930" y="248"/>
                              </a:lnTo>
                              <a:lnTo>
                                <a:pt x="930" y="248"/>
                              </a:lnTo>
                              <a:lnTo>
                                <a:pt x="960" y="248"/>
                              </a:lnTo>
                              <a:cubicBezTo>
                                <a:pt x="960" y="248"/>
                                <a:pt x="960" y="248"/>
                                <a:pt x="960" y="216"/>
                              </a:cubicBezTo>
                              <a:lnTo>
                                <a:pt x="960" y="216"/>
                              </a:lnTo>
                              <a:lnTo>
                                <a:pt x="960" y="216"/>
                              </a:lnTo>
                              <a:lnTo>
                                <a:pt x="960" y="216"/>
                              </a:lnTo>
                              <a:cubicBezTo>
                                <a:pt x="960" y="185"/>
                                <a:pt x="960" y="185"/>
                                <a:pt x="960" y="185"/>
                              </a:cubicBezTo>
                              <a:lnTo>
                                <a:pt x="960" y="155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78" name="Freeform 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163088" y="2897109"/>
                          <a:ext cx="130790" cy="75417"/>
                        </a:xfrm>
                        <a:custGeom>
                          <a:avLst/>
                          <a:gdLst>
                            <a:gd name="T0" fmla="*/ 124 w 373"/>
                            <a:gd name="T1" fmla="*/ 61 h 217"/>
                            <a:gd name="T2" fmla="*/ 124 w 373"/>
                            <a:gd name="T3" fmla="*/ 61 h 217"/>
                            <a:gd name="T4" fmla="*/ 93 w 373"/>
                            <a:gd name="T5" fmla="*/ 31 h 217"/>
                            <a:gd name="T6" fmla="*/ 61 w 373"/>
                            <a:gd name="T7" fmla="*/ 0 h 217"/>
                            <a:gd name="T8" fmla="*/ 0 w 373"/>
                            <a:gd name="T9" fmla="*/ 0 h 217"/>
                            <a:gd name="T10" fmla="*/ 0 w 373"/>
                            <a:gd name="T11" fmla="*/ 31 h 217"/>
                            <a:gd name="T12" fmla="*/ 0 w 373"/>
                            <a:gd name="T13" fmla="*/ 31 h 217"/>
                            <a:gd name="T14" fmla="*/ 0 w 373"/>
                            <a:gd name="T15" fmla="*/ 61 h 217"/>
                            <a:gd name="T16" fmla="*/ 30 w 373"/>
                            <a:gd name="T17" fmla="*/ 92 h 217"/>
                            <a:gd name="T18" fmla="*/ 61 w 373"/>
                            <a:gd name="T19" fmla="*/ 92 h 217"/>
                            <a:gd name="T20" fmla="*/ 93 w 373"/>
                            <a:gd name="T21" fmla="*/ 92 h 217"/>
                            <a:gd name="T22" fmla="*/ 124 w 373"/>
                            <a:gd name="T23" fmla="*/ 124 h 217"/>
                            <a:gd name="T24" fmla="*/ 124 w 373"/>
                            <a:gd name="T25" fmla="*/ 155 h 217"/>
                            <a:gd name="T26" fmla="*/ 124 w 373"/>
                            <a:gd name="T27" fmla="*/ 124 h 217"/>
                            <a:gd name="T28" fmla="*/ 185 w 373"/>
                            <a:gd name="T29" fmla="*/ 124 h 217"/>
                            <a:gd name="T30" fmla="*/ 217 w 373"/>
                            <a:gd name="T31" fmla="*/ 185 h 217"/>
                            <a:gd name="T32" fmla="*/ 248 w 373"/>
                            <a:gd name="T33" fmla="*/ 185 h 217"/>
                            <a:gd name="T34" fmla="*/ 248 w 373"/>
                            <a:gd name="T35" fmla="*/ 185 h 217"/>
                            <a:gd name="T36" fmla="*/ 278 w 373"/>
                            <a:gd name="T37" fmla="*/ 185 h 217"/>
                            <a:gd name="T38" fmla="*/ 278 w 373"/>
                            <a:gd name="T39" fmla="*/ 185 h 217"/>
                            <a:gd name="T40" fmla="*/ 341 w 373"/>
                            <a:gd name="T41" fmla="*/ 185 h 217"/>
                            <a:gd name="T42" fmla="*/ 341 w 373"/>
                            <a:gd name="T43" fmla="*/ 216 h 217"/>
                            <a:gd name="T44" fmla="*/ 372 w 373"/>
                            <a:gd name="T45" fmla="*/ 185 h 217"/>
                            <a:gd name="T46" fmla="*/ 372 w 373"/>
                            <a:gd name="T47" fmla="*/ 155 h 217"/>
                            <a:gd name="T48" fmla="*/ 309 w 373"/>
                            <a:gd name="T49" fmla="*/ 155 h 217"/>
                            <a:gd name="T50" fmla="*/ 309 w 373"/>
                            <a:gd name="T51" fmla="*/ 155 h 217"/>
                            <a:gd name="T52" fmla="*/ 278 w 373"/>
                            <a:gd name="T53" fmla="*/ 155 h 217"/>
                            <a:gd name="T54" fmla="*/ 278 w 373"/>
                            <a:gd name="T55" fmla="*/ 155 h 217"/>
                            <a:gd name="T56" fmla="*/ 248 w 373"/>
                            <a:gd name="T57" fmla="*/ 124 h 217"/>
                            <a:gd name="T58" fmla="*/ 217 w 373"/>
                            <a:gd name="T59" fmla="*/ 124 h 217"/>
                            <a:gd name="T60" fmla="*/ 185 w 373"/>
                            <a:gd name="T61" fmla="*/ 92 h 217"/>
                            <a:gd name="T62" fmla="*/ 154 w 373"/>
                            <a:gd name="T63" fmla="*/ 92 h 217"/>
                            <a:gd name="T64" fmla="*/ 154 w 373"/>
                            <a:gd name="T65" fmla="*/ 92 h 21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</a:cxnLst>
                          <a:rect l="0" t="0" r="r" b="b"/>
                          <a:pathLst>
                            <a:path w="373" h="217">
                              <a:moveTo>
                                <a:pt x="124" y="61"/>
                              </a:moveTo>
                              <a:lnTo>
                                <a:pt x="124" y="61"/>
                              </a:lnTo>
                              <a:lnTo>
                                <a:pt x="124" y="61"/>
                              </a:lnTo>
                              <a:lnTo>
                                <a:pt x="124" y="61"/>
                              </a:lnTo>
                              <a:lnTo>
                                <a:pt x="124" y="61"/>
                              </a:lnTo>
                              <a:cubicBezTo>
                                <a:pt x="93" y="61"/>
                                <a:pt x="93" y="61"/>
                                <a:pt x="93" y="31"/>
                              </a:cubicBezTo>
                              <a:cubicBezTo>
                                <a:pt x="61" y="31"/>
                                <a:pt x="61" y="31"/>
                                <a:pt x="61" y="0"/>
                              </a:cubicBezTo>
                              <a:lnTo>
                                <a:pt x="61" y="0"/>
                              </a:lnTo>
                              <a:cubicBezTo>
                                <a:pt x="30" y="0"/>
                                <a:pt x="30" y="0"/>
                                <a:pt x="30" y="0"/>
                              </a:cubicBezTo>
                              <a:cubicBezTo>
                                <a:pt x="30" y="0"/>
                                <a:pt x="30" y="0"/>
                                <a:pt x="0" y="0"/>
                              </a:cubicBezTo>
                              <a:cubicBezTo>
                                <a:pt x="0" y="0"/>
                                <a:pt x="0" y="0"/>
                                <a:pt x="0" y="31"/>
                              </a:cubicBez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cubicBezTo>
                                <a:pt x="0" y="61"/>
                                <a:pt x="0" y="61"/>
                                <a:pt x="0" y="61"/>
                              </a:cubicBezTo>
                              <a:lnTo>
                                <a:pt x="0" y="61"/>
                              </a:lnTo>
                              <a:lnTo>
                                <a:pt x="0" y="61"/>
                              </a:lnTo>
                              <a:cubicBezTo>
                                <a:pt x="30" y="61"/>
                                <a:pt x="30" y="92"/>
                                <a:pt x="30" y="92"/>
                              </a:cubicBezTo>
                              <a:lnTo>
                                <a:pt x="30" y="92"/>
                              </a:lnTo>
                              <a:lnTo>
                                <a:pt x="61" y="92"/>
                              </a:lnTo>
                              <a:cubicBezTo>
                                <a:pt x="61" y="92"/>
                                <a:pt x="61" y="92"/>
                                <a:pt x="93" y="92"/>
                              </a:cubicBezTo>
                              <a:lnTo>
                                <a:pt x="93" y="92"/>
                              </a:lnTo>
                              <a:cubicBezTo>
                                <a:pt x="93" y="124"/>
                                <a:pt x="93" y="124"/>
                                <a:pt x="93" y="124"/>
                              </a:cubicBezTo>
                              <a:lnTo>
                                <a:pt x="124" y="124"/>
                              </a:lnTo>
                              <a:lnTo>
                                <a:pt x="124" y="124"/>
                              </a:lnTo>
                              <a:lnTo>
                                <a:pt x="124" y="155"/>
                              </a:lnTo>
                              <a:cubicBezTo>
                                <a:pt x="124" y="155"/>
                                <a:pt x="124" y="155"/>
                                <a:pt x="124" y="124"/>
                              </a:cubicBezTo>
                              <a:lnTo>
                                <a:pt x="124" y="124"/>
                              </a:lnTo>
                              <a:cubicBezTo>
                                <a:pt x="154" y="124"/>
                                <a:pt x="154" y="124"/>
                                <a:pt x="154" y="124"/>
                              </a:cubicBezTo>
                              <a:lnTo>
                                <a:pt x="185" y="124"/>
                              </a:lnTo>
                              <a:cubicBezTo>
                                <a:pt x="185" y="124"/>
                                <a:pt x="217" y="124"/>
                                <a:pt x="217" y="155"/>
                              </a:cubicBezTo>
                              <a:cubicBezTo>
                                <a:pt x="217" y="155"/>
                                <a:pt x="217" y="155"/>
                                <a:pt x="217" y="185"/>
                              </a:cubicBezTo>
                              <a:cubicBezTo>
                                <a:pt x="217" y="185"/>
                                <a:pt x="217" y="185"/>
                                <a:pt x="248" y="185"/>
                              </a:cubicBezTo>
                              <a:lnTo>
                                <a:pt x="248" y="185"/>
                              </a:lnTo>
                              <a:lnTo>
                                <a:pt x="248" y="185"/>
                              </a:lnTo>
                              <a:lnTo>
                                <a:pt x="248" y="185"/>
                              </a:lnTo>
                              <a:cubicBezTo>
                                <a:pt x="278" y="185"/>
                                <a:pt x="278" y="185"/>
                                <a:pt x="278" y="185"/>
                              </a:cubicBezTo>
                              <a:lnTo>
                                <a:pt x="278" y="185"/>
                              </a:lnTo>
                              <a:lnTo>
                                <a:pt x="278" y="185"/>
                              </a:lnTo>
                              <a:lnTo>
                                <a:pt x="278" y="185"/>
                              </a:lnTo>
                              <a:cubicBezTo>
                                <a:pt x="309" y="185"/>
                                <a:pt x="309" y="185"/>
                                <a:pt x="309" y="185"/>
                              </a:cubicBezTo>
                              <a:lnTo>
                                <a:pt x="341" y="185"/>
                              </a:lnTo>
                              <a:cubicBezTo>
                                <a:pt x="341" y="216"/>
                                <a:pt x="341" y="216"/>
                                <a:pt x="341" y="216"/>
                              </a:cubicBezTo>
                              <a:lnTo>
                                <a:pt x="341" y="216"/>
                              </a:lnTo>
                              <a:lnTo>
                                <a:pt x="372" y="185"/>
                              </a:lnTo>
                              <a:lnTo>
                                <a:pt x="372" y="185"/>
                              </a:lnTo>
                              <a:lnTo>
                                <a:pt x="372" y="185"/>
                              </a:lnTo>
                              <a:lnTo>
                                <a:pt x="372" y="155"/>
                              </a:lnTo>
                              <a:cubicBezTo>
                                <a:pt x="341" y="155"/>
                                <a:pt x="341" y="155"/>
                                <a:pt x="341" y="155"/>
                              </a:cubicBezTo>
                              <a:lnTo>
                                <a:pt x="309" y="155"/>
                              </a:lnTo>
                              <a:lnTo>
                                <a:pt x="309" y="155"/>
                              </a:lnTo>
                              <a:lnTo>
                                <a:pt x="309" y="155"/>
                              </a:lnTo>
                              <a:lnTo>
                                <a:pt x="309" y="155"/>
                              </a:lnTo>
                              <a:cubicBezTo>
                                <a:pt x="309" y="155"/>
                                <a:pt x="309" y="155"/>
                                <a:pt x="278" y="155"/>
                              </a:cubicBezTo>
                              <a:lnTo>
                                <a:pt x="278" y="155"/>
                              </a:lnTo>
                              <a:lnTo>
                                <a:pt x="278" y="155"/>
                              </a:lnTo>
                              <a:lnTo>
                                <a:pt x="278" y="155"/>
                              </a:lnTo>
                              <a:cubicBezTo>
                                <a:pt x="248" y="155"/>
                                <a:pt x="248" y="155"/>
                                <a:pt x="248" y="124"/>
                              </a:cubicBezTo>
                              <a:lnTo>
                                <a:pt x="217" y="124"/>
                              </a:lnTo>
                              <a:lnTo>
                                <a:pt x="217" y="124"/>
                              </a:lnTo>
                              <a:lnTo>
                                <a:pt x="217" y="124"/>
                              </a:lnTo>
                              <a:lnTo>
                                <a:pt x="185" y="92"/>
                              </a:lnTo>
                              <a:cubicBezTo>
                                <a:pt x="154" y="92"/>
                                <a:pt x="154" y="92"/>
                                <a:pt x="154" y="61"/>
                              </a:cubicBezTo>
                              <a:cubicBezTo>
                                <a:pt x="154" y="92"/>
                                <a:pt x="154" y="92"/>
                                <a:pt x="154" y="92"/>
                              </a:cubicBezTo>
                              <a:lnTo>
                                <a:pt x="154" y="92"/>
                              </a:lnTo>
                              <a:lnTo>
                                <a:pt x="154" y="92"/>
                              </a:lnTo>
                              <a:cubicBezTo>
                                <a:pt x="124" y="92"/>
                                <a:pt x="124" y="92"/>
                                <a:pt x="124" y="6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79" name="Freeform 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33772" y="2626225"/>
                          <a:ext cx="227729" cy="141598"/>
                        </a:xfrm>
                        <a:custGeom>
                          <a:avLst/>
                          <a:gdLst>
                            <a:gd name="T0" fmla="*/ 62 w 652"/>
                            <a:gd name="T1" fmla="*/ 217 h 405"/>
                            <a:gd name="T2" fmla="*/ 62 w 652"/>
                            <a:gd name="T3" fmla="*/ 248 h 405"/>
                            <a:gd name="T4" fmla="*/ 92 w 652"/>
                            <a:gd name="T5" fmla="*/ 217 h 405"/>
                            <a:gd name="T6" fmla="*/ 124 w 652"/>
                            <a:gd name="T7" fmla="*/ 217 h 405"/>
                            <a:gd name="T8" fmla="*/ 155 w 652"/>
                            <a:gd name="T9" fmla="*/ 217 h 405"/>
                            <a:gd name="T10" fmla="*/ 155 w 652"/>
                            <a:gd name="T11" fmla="*/ 217 h 405"/>
                            <a:gd name="T12" fmla="*/ 155 w 652"/>
                            <a:gd name="T13" fmla="*/ 217 h 405"/>
                            <a:gd name="T14" fmla="*/ 216 w 652"/>
                            <a:gd name="T15" fmla="*/ 217 h 405"/>
                            <a:gd name="T16" fmla="*/ 279 w 652"/>
                            <a:gd name="T17" fmla="*/ 248 h 405"/>
                            <a:gd name="T18" fmla="*/ 310 w 652"/>
                            <a:gd name="T19" fmla="*/ 248 h 405"/>
                            <a:gd name="T20" fmla="*/ 340 w 652"/>
                            <a:gd name="T21" fmla="*/ 280 h 405"/>
                            <a:gd name="T22" fmla="*/ 372 w 652"/>
                            <a:gd name="T23" fmla="*/ 311 h 405"/>
                            <a:gd name="T24" fmla="*/ 372 w 652"/>
                            <a:gd name="T25" fmla="*/ 311 h 405"/>
                            <a:gd name="T26" fmla="*/ 403 w 652"/>
                            <a:gd name="T27" fmla="*/ 311 h 405"/>
                            <a:gd name="T28" fmla="*/ 403 w 652"/>
                            <a:gd name="T29" fmla="*/ 311 h 405"/>
                            <a:gd name="T30" fmla="*/ 403 w 652"/>
                            <a:gd name="T31" fmla="*/ 311 h 405"/>
                            <a:gd name="T32" fmla="*/ 434 w 652"/>
                            <a:gd name="T33" fmla="*/ 341 h 405"/>
                            <a:gd name="T34" fmla="*/ 434 w 652"/>
                            <a:gd name="T35" fmla="*/ 372 h 405"/>
                            <a:gd name="T36" fmla="*/ 464 w 652"/>
                            <a:gd name="T37" fmla="*/ 404 h 405"/>
                            <a:gd name="T38" fmla="*/ 496 w 652"/>
                            <a:gd name="T39" fmla="*/ 404 h 405"/>
                            <a:gd name="T40" fmla="*/ 496 w 652"/>
                            <a:gd name="T41" fmla="*/ 404 h 405"/>
                            <a:gd name="T42" fmla="*/ 527 w 652"/>
                            <a:gd name="T43" fmla="*/ 372 h 405"/>
                            <a:gd name="T44" fmla="*/ 527 w 652"/>
                            <a:gd name="T45" fmla="*/ 372 h 405"/>
                            <a:gd name="T46" fmla="*/ 527 w 652"/>
                            <a:gd name="T47" fmla="*/ 372 h 405"/>
                            <a:gd name="T48" fmla="*/ 558 w 652"/>
                            <a:gd name="T49" fmla="*/ 372 h 405"/>
                            <a:gd name="T50" fmla="*/ 558 w 652"/>
                            <a:gd name="T51" fmla="*/ 372 h 405"/>
                            <a:gd name="T52" fmla="*/ 588 w 652"/>
                            <a:gd name="T53" fmla="*/ 372 h 405"/>
                            <a:gd name="T54" fmla="*/ 588 w 652"/>
                            <a:gd name="T55" fmla="*/ 311 h 405"/>
                            <a:gd name="T56" fmla="*/ 651 w 652"/>
                            <a:gd name="T57" fmla="*/ 280 h 405"/>
                            <a:gd name="T58" fmla="*/ 651 w 652"/>
                            <a:gd name="T59" fmla="*/ 280 h 405"/>
                            <a:gd name="T60" fmla="*/ 651 w 652"/>
                            <a:gd name="T61" fmla="*/ 280 h 405"/>
                            <a:gd name="T62" fmla="*/ 651 w 652"/>
                            <a:gd name="T63" fmla="*/ 280 h 405"/>
                            <a:gd name="T64" fmla="*/ 588 w 652"/>
                            <a:gd name="T65" fmla="*/ 248 h 405"/>
                            <a:gd name="T66" fmla="*/ 558 w 652"/>
                            <a:gd name="T67" fmla="*/ 217 h 405"/>
                            <a:gd name="T68" fmla="*/ 527 w 652"/>
                            <a:gd name="T69" fmla="*/ 187 h 405"/>
                            <a:gd name="T70" fmla="*/ 496 w 652"/>
                            <a:gd name="T71" fmla="*/ 187 h 405"/>
                            <a:gd name="T72" fmla="*/ 496 w 652"/>
                            <a:gd name="T73" fmla="*/ 156 h 405"/>
                            <a:gd name="T74" fmla="*/ 464 w 652"/>
                            <a:gd name="T75" fmla="*/ 124 h 405"/>
                            <a:gd name="T76" fmla="*/ 434 w 652"/>
                            <a:gd name="T77" fmla="*/ 93 h 405"/>
                            <a:gd name="T78" fmla="*/ 434 w 652"/>
                            <a:gd name="T79" fmla="*/ 93 h 405"/>
                            <a:gd name="T80" fmla="*/ 372 w 652"/>
                            <a:gd name="T81" fmla="*/ 93 h 405"/>
                            <a:gd name="T82" fmla="*/ 372 w 652"/>
                            <a:gd name="T83" fmla="*/ 93 h 405"/>
                            <a:gd name="T84" fmla="*/ 340 w 652"/>
                            <a:gd name="T85" fmla="*/ 63 h 405"/>
                            <a:gd name="T86" fmla="*/ 340 w 652"/>
                            <a:gd name="T87" fmla="*/ 32 h 405"/>
                            <a:gd name="T88" fmla="*/ 340 w 652"/>
                            <a:gd name="T89" fmla="*/ 0 h 405"/>
                            <a:gd name="T90" fmla="*/ 340 w 652"/>
                            <a:gd name="T91" fmla="*/ 0 h 405"/>
                            <a:gd name="T92" fmla="*/ 310 w 652"/>
                            <a:gd name="T93" fmla="*/ 0 h 405"/>
                            <a:gd name="T94" fmla="*/ 279 w 652"/>
                            <a:gd name="T95" fmla="*/ 0 h 405"/>
                            <a:gd name="T96" fmla="*/ 248 w 652"/>
                            <a:gd name="T97" fmla="*/ 0 h 405"/>
                            <a:gd name="T98" fmla="*/ 248 w 652"/>
                            <a:gd name="T99" fmla="*/ 32 h 405"/>
                            <a:gd name="T100" fmla="*/ 216 w 652"/>
                            <a:gd name="T101" fmla="*/ 32 h 405"/>
                            <a:gd name="T102" fmla="*/ 216 w 652"/>
                            <a:gd name="T103" fmla="*/ 93 h 405"/>
                            <a:gd name="T104" fmla="*/ 186 w 652"/>
                            <a:gd name="T105" fmla="*/ 93 h 405"/>
                            <a:gd name="T106" fmla="*/ 155 w 652"/>
                            <a:gd name="T107" fmla="*/ 93 h 405"/>
                            <a:gd name="T108" fmla="*/ 124 w 652"/>
                            <a:gd name="T109" fmla="*/ 93 h 405"/>
                            <a:gd name="T110" fmla="*/ 124 w 652"/>
                            <a:gd name="T111" fmla="*/ 93 h 405"/>
                            <a:gd name="T112" fmla="*/ 62 w 652"/>
                            <a:gd name="T113" fmla="*/ 93 h 405"/>
                            <a:gd name="T114" fmla="*/ 31 w 652"/>
                            <a:gd name="T115" fmla="*/ 124 h 405"/>
                            <a:gd name="T116" fmla="*/ 0 w 652"/>
                            <a:gd name="T117" fmla="*/ 124 h 405"/>
                            <a:gd name="T118" fmla="*/ 0 w 652"/>
                            <a:gd name="T119" fmla="*/ 124 h 405"/>
                            <a:gd name="T120" fmla="*/ 31 w 652"/>
                            <a:gd name="T121" fmla="*/ 156 h 405"/>
                            <a:gd name="T122" fmla="*/ 62 w 652"/>
                            <a:gd name="T123" fmla="*/ 217 h 40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  <a:cxn ang="0">
                              <a:pos x="T112" y="T113"/>
                            </a:cxn>
                            <a:cxn ang="0">
                              <a:pos x="T114" y="T115"/>
                            </a:cxn>
                            <a:cxn ang="0">
                              <a:pos x="T116" y="T117"/>
                            </a:cxn>
                            <a:cxn ang="0">
                              <a:pos x="T118" y="T119"/>
                            </a:cxn>
                            <a:cxn ang="0">
                              <a:pos x="T120" y="T121"/>
                            </a:cxn>
                            <a:cxn ang="0">
                              <a:pos x="T122" y="T123"/>
                            </a:cxn>
                          </a:cxnLst>
                          <a:rect l="0" t="0" r="r" b="b"/>
                          <a:pathLst>
                            <a:path w="652" h="405">
                              <a:moveTo>
                                <a:pt x="62" y="217"/>
                              </a:moveTo>
                              <a:lnTo>
                                <a:pt x="62" y="217"/>
                              </a:lnTo>
                              <a:cubicBezTo>
                                <a:pt x="62" y="217"/>
                                <a:pt x="62" y="248"/>
                                <a:pt x="62" y="280"/>
                              </a:cubicBezTo>
                              <a:lnTo>
                                <a:pt x="62" y="248"/>
                              </a:lnTo>
                              <a:lnTo>
                                <a:pt x="92" y="217"/>
                              </a:lnTo>
                              <a:lnTo>
                                <a:pt x="92" y="217"/>
                              </a:lnTo>
                              <a:lnTo>
                                <a:pt x="92" y="217"/>
                              </a:lnTo>
                              <a:lnTo>
                                <a:pt x="124" y="217"/>
                              </a:lnTo>
                              <a:lnTo>
                                <a:pt x="124" y="248"/>
                              </a:lnTo>
                              <a:cubicBezTo>
                                <a:pt x="124" y="248"/>
                                <a:pt x="124" y="217"/>
                                <a:pt x="155" y="217"/>
                              </a:cubicBezTo>
                              <a:lnTo>
                                <a:pt x="155" y="217"/>
                              </a:lnTo>
                              <a:lnTo>
                                <a:pt x="155" y="217"/>
                              </a:lnTo>
                              <a:lnTo>
                                <a:pt x="155" y="217"/>
                              </a:lnTo>
                              <a:lnTo>
                                <a:pt x="155" y="217"/>
                              </a:lnTo>
                              <a:cubicBezTo>
                                <a:pt x="186" y="217"/>
                                <a:pt x="186" y="217"/>
                                <a:pt x="186" y="217"/>
                              </a:cubicBezTo>
                              <a:cubicBezTo>
                                <a:pt x="186" y="217"/>
                                <a:pt x="186" y="217"/>
                                <a:pt x="216" y="217"/>
                              </a:cubicBezTo>
                              <a:lnTo>
                                <a:pt x="248" y="248"/>
                              </a:lnTo>
                              <a:cubicBezTo>
                                <a:pt x="279" y="248"/>
                                <a:pt x="279" y="248"/>
                                <a:pt x="279" y="248"/>
                              </a:cubicBezTo>
                              <a:lnTo>
                                <a:pt x="279" y="248"/>
                              </a:lnTo>
                              <a:cubicBezTo>
                                <a:pt x="279" y="248"/>
                                <a:pt x="279" y="248"/>
                                <a:pt x="310" y="248"/>
                              </a:cubicBezTo>
                              <a:cubicBezTo>
                                <a:pt x="310" y="248"/>
                                <a:pt x="310" y="248"/>
                                <a:pt x="310" y="280"/>
                              </a:cubicBezTo>
                              <a:cubicBezTo>
                                <a:pt x="340" y="280"/>
                                <a:pt x="340" y="280"/>
                                <a:pt x="340" y="280"/>
                              </a:cubicBezTo>
                              <a:lnTo>
                                <a:pt x="340" y="280"/>
                              </a:lnTo>
                              <a:cubicBezTo>
                                <a:pt x="340" y="280"/>
                                <a:pt x="340" y="311"/>
                                <a:pt x="372" y="311"/>
                              </a:cubicBezTo>
                              <a:lnTo>
                                <a:pt x="372" y="311"/>
                              </a:lnTo>
                              <a:lnTo>
                                <a:pt x="372" y="311"/>
                              </a:lnTo>
                              <a:lnTo>
                                <a:pt x="403" y="311"/>
                              </a:lnTo>
                              <a:lnTo>
                                <a:pt x="403" y="311"/>
                              </a:lnTo>
                              <a:lnTo>
                                <a:pt x="403" y="311"/>
                              </a:lnTo>
                              <a:lnTo>
                                <a:pt x="403" y="311"/>
                              </a:lnTo>
                              <a:lnTo>
                                <a:pt x="403" y="311"/>
                              </a:lnTo>
                              <a:lnTo>
                                <a:pt x="403" y="311"/>
                              </a:lnTo>
                              <a:lnTo>
                                <a:pt x="403" y="311"/>
                              </a:lnTo>
                              <a:cubicBezTo>
                                <a:pt x="434" y="311"/>
                                <a:pt x="434" y="311"/>
                                <a:pt x="434" y="341"/>
                              </a:cubicBezTo>
                              <a:lnTo>
                                <a:pt x="434" y="341"/>
                              </a:lnTo>
                              <a:cubicBezTo>
                                <a:pt x="434" y="341"/>
                                <a:pt x="434" y="341"/>
                                <a:pt x="434" y="372"/>
                              </a:cubicBezTo>
                              <a:cubicBezTo>
                                <a:pt x="464" y="372"/>
                                <a:pt x="464" y="372"/>
                                <a:pt x="464" y="372"/>
                              </a:cubicBezTo>
                              <a:cubicBezTo>
                                <a:pt x="464" y="404"/>
                                <a:pt x="464" y="404"/>
                                <a:pt x="464" y="404"/>
                              </a:cubicBezTo>
                              <a:cubicBezTo>
                                <a:pt x="464" y="404"/>
                                <a:pt x="464" y="404"/>
                                <a:pt x="496" y="404"/>
                              </a:cubicBezTo>
                              <a:lnTo>
                                <a:pt x="496" y="404"/>
                              </a:lnTo>
                              <a:lnTo>
                                <a:pt x="496" y="404"/>
                              </a:lnTo>
                              <a:lnTo>
                                <a:pt x="496" y="404"/>
                              </a:lnTo>
                              <a:cubicBezTo>
                                <a:pt x="496" y="404"/>
                                <a:pt x="496" y="404"/>
                                <a:pt x="527" y="372"/>
                              </a:cubicBezTo>
                              <a:lnTo>
                                <a:pt x="527" y="372"/>
                              </a:lnTo>
                              <a:lnTo>
                                <a:pt x="527" y="372"/>
                              </a:lnTo>
                              <a:lnTo>
                                <a:pt x="527" y="372"/>
                              </a:lnTo>
                              <a:lnTo>
                                <a:pt x="527" y="372"/>
                              </a:lnTo>
                              <a:lnTo>
                                <a:pt x="527" y="372"/>
                              </a:lnTo>
                              <a:lnTo>
                                <a:pt x="527" y="372"/>
                              </a:lnTo>
                              <a:lnTo>
                                <a:pt x="558" y="372"/>
                              </a:lnTo>
                              <a:lnTo>
                                <a:pt x="558" y="372"/>
                              </a:lnTo>
                              <a:lnTo>
                                <a:pt x="558" y="372"/>
                              </a:lnTo>
                              <a:lnTo>
                                <a:pt x="558" y="372"/>
                              </a:lnTo>
                              <a:lnTo>
                                <a:pt x="588" y="372"/>
                              </a:lnTo>
                              <a:lnTo>
                                <a:pt x="588" y="341"/>
                              </a:lnTo>
                              <a:cubicBezTo>
                                <a:pt x="588" y="341"/>
                                <a:pt x="588" y="341"/>
                                <a:pt x="588" y="311"/>
                              </a:cubicBezTo>
                              <a:cubicBezTo>
                                <a:pt x="620" y="311"/>
                                <a:pt x="620" y="280"/>
                                <a:pt x="651" y="280"/>
                              </a:cubicBezTo>
                              <a:lnTo>
                                <a:pt x="651" y="280"/>
                              </a:lnTo>
                              <a:lnTo>
                                <a:pt x="651" y="280"/>
                              </a:lnTo>
                              <a:lnTo>
                                <a:pt x="651" y="280"/>
                              </a:lnTo>
                              <a:lnTo>
                                <a:pt x="651" y="280"/>
                              </a:lnTo>
                              <a:lnTo>
                                <a:pt x="651" y="280"/>
                              </a:lnTo>
                              <a:lnTo>
                                <a:pt x="651" y="280"/>
                              </a:lnTo>
                              <a:lnTo>
                                <a:pt x="651" y="280"/>
                              </a:lnTo>
                              <a:cubicBezTo>
                                <a:pt x="651" y="280"/>
                                <a:pt x="651" y="248"/>
                                <a:pt x="620" y="248"/>
                              </a:cubicBezTo>
                              <a:cubicBezTo>
                                <a:pt x="620" y="248"/>
                                <a:pt x="620" y="248"/>
                                <a:pt x="588" y="248"/>
                              </a:cubicBezTo>
                              <a:lnTo>
                                <a:pt x="588" y="248"/>
                              </a:lnTo>
                              <a:cubicBezTo>
                                <a:pt x="588" y="217"/>
                                <a:pt x="558" y="217"/>
                                <a:pt x="558" y="217"/>
                              </a:cubicBezTo>
                              <a:cubicBezTo>
                                <a:pt x="558" y="187"/>
                                <a:pt x="558" y="187"/>
                                <a:pt x="527" y="187"/>
                              </a:cubicBezTo>
                              <a:lnTo>
                                <a:pt x="527" y="187"/>
                              </a:lnTo>
                              <a:lnTo>
                                <a:pt x="527" y="187"/>
                              </a:lnTo>
                              <a:cubicBezTo>
                                <a:pt x="527" y="187"/>
                                <a:pt x="527" y="187"/>
                                <a:pt x="496" y="187"/>
                              </a:cubicBezTo>
                              <a:cubicBezTo>
                                <a:pt x="496" y="187"/>
                                <a:pt x="496" y="187"/>
                                <a:pt x="496" y="156"/>
                              </a:cubicBezTo>
                              <a:lnTo>
                                <a:pt x="496" y="156"/>
                              </a:lnTo>
                              <a:cubicBezTo>
                                <a:pt x="464" y="156"/>
                                <a:pt x="464" y="156"/>
                                <a:pt x="464" y="124"/>
                              </a:cubicBezTo>
                              <a:lnTo>
                                <a:pt x="464" y="124"/>
                              </a:lnTo>
                              <a:lnTo>
                                <a:pt x="464" y="124"/>
                              </a:lnTo>
                              <a:cubicBezTo>
                                <a:pt x="434" y="93"/>
                                <a:pt x="434" y="93"/>
                                <a:pt x="434" y="93"/>
                              </a:cubicBezTo>
                              <a:lnTo>
                                <a:pt x="434" y="93"/>
                              </a:lnTo>
                              <a:lnTo>
                                <a:pt x="434" y="93"/>
                              </a:lnTo>
                              <a:lnTo>
                                <a:pt x="403" y="93"/>
                              </a:lnTo>
                              <a:cubicBezTo>
                                <a:pt x="403" y="93"/>
                                <a:pt x="403" y="93"/>
                                <a:pt x="372" y="93"/>
                              </a:cubicBezTo>
                              <a:lnTo>
                                <a:pt x="372" y="93"/>
                              </a:lnTo>
                              <a:lnTo>
                                <a:pt x="372" y="93"/>
                              </a:lnTo>
                              <a:lnTo>
                                <a:pt x="340" y="63"/>
                              </a:lnTo>
                              <a:lnTo>
                                <a:pt x="340" y="63"/>
                              </a:lnTo>
                              <a:lnTo>
                                <a:pt x="340" y="32"/>
                              </a:lnTo>
                              <a:lnTo>
                                <a:pt x="340" y="32"/>
                              </a:lnTo>
                              <a:cubicBezTo>
                                <a:pt x="340" y="32"/>
                                <a:pt x="340" y="32"/>
                                <a:pt x="340" y="0"/>
                              </a:cubicBezTo>
                              <a:lnTo>
                                <a:pt x="340" y="0"/>
                              </a:lnTo>
                              <a:lnTo>
                                <a:pt x="340" y="0"/>
                              </a:lnTo>
                              <a:lnTo>
                                <a:pt x="340" y="0"/>
                              </a:lnTo>
                              <a:lnTo>
                                <a:pt x="340" y="0"/>
                              </a:lnTo>
                              <a:cubicBezTo>
                                <a:pt x="340" y="0"/>
                                <a:pt x="340" y="0"/>
                                <a:pt x="310" y="0"/>
                              </a:cubicBezTo>
                              <a:cubicBezTo>
                                <a:pt x="310" y="0"/>
                                <a:pt x="310" y="0"/>
                                <a:pt x="279" y="0"/>
                              </a:cubicBezTo>
                              <a:lnTo>
                                <a:pt x="279" y="0"/>
                              </a:lnTo>
                              <a:lnTo>
                                <a:pt x="279" y="0"/>
                              </a:lnTo>
                              <a:cubicBezTo>
                                <a:pt x="279" y="0"/>
                                <a:pt x="279" y="0"/>
                                <a:pt x="248" y="0"/>
                              </a:cubicBezTo>
                              <a:lnTo>
                                <a:pt x="248" y="0"/>
                              </a:lnTo>
                              <a:cubicBezTo>
                                <a:pt x="248" y="32"/>
                                <a:pt x="248" y="32"/>
                                <a:pt x="248" y="32"/>
                              </a:cubicBezTo>
                              <a:lnTo>
                                <a:pt x="216" y="32"/>
                              </a:lnTo>
                              <a:lnTo>
                                <a:pt x="216" y="32"/>
                              </a:lnTo>
                              <a:cubicBezTo>
                                <a:pt x="216" y="32"/>
                                <a:pt x="216" y="63"/>
                                <a:pt x="216" y="93"/>
                              </a:cubicBezTo>
                              <a:lnTo>
                                <a:pt x="216" y="93"/>
                              </a:lnTo>
                              <a:cubicBezTo>
                                <a:pt x="186" y="93"/>
                                <a:pt x="186" y="93"/>
                                <a:pt x="186" y="93"/>
                              </a:cubicBezTo>
                              <a:lnTo>
                                <a:pt x="186" y="93"/>
                              </a:lnTo>
                              <a:lnTo>
                                <a:pt x="186" y="93"/>
                              </a:lnTo>
                              <a:cubicBezTo>
                                <a:pt x="186" y="93"/>
                                <a:pt x="186" y="93"/>
                                <a:pt x="155" y="93"/>
                              </a:cubicBezTo>
                              <a:cubicBezTo>
                                <a:pt x="155" y="93"/>
                                <a:pt x="155" y="93"/>
                                <a:pt x="124" y="93"/>
                              </a:cubicBezTo>
                              <a:lnTo>
                                <a:pt x="124" y="93"/>
                              </a:lnTo>
                              <a:lnTo>
                                <a:pt x="124" y="93"/>
                              </a:lnTo>
                              <a:lnTo>
                                <a:pt x="124" y="93"/>
                              </a:lnTo>
                              <a:cubicBezTo>
                                <a:pt x="124" y="93"/>
                                <a:pt x="92" y="93"/>
                                <a:pt x="92" y="63"/>
                              </a:cubicBezTo>
                              <a:cubicBezTo>
                                <a:pt x="92" y="93"/>
                                <a:pt x="62" y="93"/>
                                <a:pt x="62" y="93"/>
                              </a:cubicBezTo>
                              <a:lnTo>
                                <a:pt x="62" y="93"/>
                              </a:lnTo>
                              <a:cubicBezTo>
                                <a:pt x="62" y="93"/>
                                <a:pt x="62" y="124"/>
                                <a:pt x="31" y="124"/>
                              </a:cubicBezTo>
                              <a:cubicBezTo>
                                <a:pt x="31" y="124"/>
                                <a:pt x="31" y="124"/>
                                <a:pt x="0" y="124"/>
                              </a:cubicBezTo>
                              <a:lnTo>
                                <a:pt x="0" y="124"/>
                              </a:lnTo>
                              <a:lnTo>
                                <a:pt x="0" y="124"/>
                              </a:lnTo>
                              <a:lnTo>
                                <a:pt x="0" y="124"/>
                              </a:lnTo>
                              <a:lnTo>
                                <a:pt x="0" y="124"/>
                              </a:lnTo>
                              <a:cubicBezTo>
                                <a:pt x="31" y="124"/>
                                <a:pt x="31" y="156"/>
                                <a:pt x="31" y="156"/>
                              </a:cubicBezTo>
                              <a:lnTo>
                                <a:pt x="31" y="156"/>
                              </a:lnTo>
                              <a:cubicBezTo>
                                <a:pt x="31" y="187"/>
                                <a:pt x="31" y="187"/>
                                <a:pt x="62" y="217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80" name="Freeform 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773794" y="2712415"/>
                          <a:ext cx="206187" cy="184693"/>
                        </a:xfrm>
                        <a:custGeom>
                          <a:avLst/>
                          <a:gdLst>
                            <a:gd name="T0" fmla="*/ 589 w 590"/>
                            <a:gd name="T1" fmla="*/ 187 h 529"/>
                            <a:gd name="T2" fmla="*/ 589 w 590"/>
                            <a:gd name="T3" fmla="*/ 187 h 529"/>
                            <a:gd name="T4" fmla="*/ 557 w 590"/>
                            <a:gd name="T5" fmla="*/ 156 h 529"/>
                            <a:gd name="T6" fmla="*/ 557 w 590"/>
                            <a:gd name="T7" fmla="*/ 93 h 529"/>
                            <a:gd name="T8" fmla="*/ 557 w 590"/>
                            <a:gd name="T9" fmla="*/ 63 h 529"/>
                            <a:gd name="T10" fmla="*/ 557 w 590"/>
                            <a:gd name="T11" fmla="*/ 32 h 529"/>
                            <a:gd name="T12" fmla="*/ 557 w 590"/>
                            <a:gd name="T13" fmla="*/ 32 h 529"/>
                            <a:gd name="T14" fmla="*/ 527 w 590"/>
                            <a:gd name="T15" fmla="*/ 63 h 529"/>
                            <a:gd name="T16" fmla="*/ 496 w 590"/>
                            <a:gd name="T17" fmla="*/ 93 h 529"/>
                            <a:gd name="T18" fmla="*/ 433 w 590"/>
                            <a:gd name="T19" fmla="*/ 93 h 529"/>
                            <a:gd name="T20" fmla="*/ 403 w 590"/>
                            <a:gd name="T21" fmla="*/ 124 h 529"/>
                            <a:gd name="T22" fmla="*/ 372 w 590"/>
                            <a:gd name="T23" fmla="*/ 93 h 529"/>
                            <a:gd name="T24" fmla="*/ 309 w 590"/>
                            <a:gd name="T25" fmla="*/ 93 h 529"/>
                            <a:gd name="T26" fmla="*/ 279 w 590"/>
                            <a:gd name="T27" fmla="*/ 93 h 529"/>
                            <a:gd name="T28" fmla="*/ 248 w 590"/>
                            <a:gd name="T29" fmla="*/ 93 h 529"/>
                            <a:gd name="T30" fmla="*/ 248 w 590"/>
                            <a:gd name="T31" fmla="*/ 124 h 529"/>
                            <a:gd name="T32" fmla="*/ 248 w 590"/>
                            <a:gd name="T33" fmla="*/ 124 h 529"/>
                            <a:gd name="T34" fmla="*/ 217 w 590"/>
                            <a:gd name="T35" fmla="*/ 156 h 529"/>
                            <a:gd name="T36" fmla="*/ 155 w 590"/>
                            <a:gd name="T37" fmla="*/ 187 h 529"/>
                            <a:gd name="T38" fmla="*/ 124 w 590"/>
                            <a:gd name="T39" fmla="*/ 217 h 529"/>
                            <a:gd name="T40" fmla="*/ 93 w 590"/>
                            <a:gd name="T41" fmla="*/ 217 h 529"/>
                            <a:gd name="T42" fmla="*/ 61 w 590"/>
                            <a:gd name="T43" fmla="*/ 187 h 529"/>
                            <a:gd name="T44" fmla="*/ 31 w 590"/>
                            <a:gd name="T45" fmla="*/ 187 h 529"/>
                            <a:gd name="T46" fmla="*/ 31 w 590"/>
                            <a:gd name="T47" fmla="*/ 217 h 529"/>
                            <a:gd name="T48" fmla="*/ 31 w 590"/>
                            <a:gd name="T49" fmla="*/ 280 h 529"/>
                            <a:gd name="T50" fmla="*/ 31 w 590"/>
                            <a:gd name="T51" fmla="*/ 280 h 529"/>
                            <a:gd name="T52" fmla="*/ 31 w 590"/>
                            <a:gd name="T53" fmla="*/ 311 h 529"/>
                            <a:gd name="T54" fmla="*/ 31 w 590"/>
                            <a:gd name="T55" fmla="*/ 311 h 529"/>
                            <a:gd name="T56" fmla="*/ 31 w 590"/>
                            <a:gd name="T57" fmla="*/ 372 h 529"/>
                            <a:gd name="T58" fmla="*/ 31 w 590"/>
                            <a:gd name="T59" fmla="*/ 404 h 529"/>
                            <a:gd name="T60" fmla="*/ 61 w 590"/>
                            <a:gd name="T61" fmla="*/ 435 h 529"/>
                            <a:gd name="T62" fmla="*/ 31 w 590"/>
                            <a:gd name="T63" fmla="*/ 528 h 529"/>
                            <a:gd name="T64" fmla="*/ 93 w 590"/>
                            <a:gd name="T65" fmla="*/ 528 h 529"/>
                            <a:gd name="T66" fmla="*/ 93 w 590"/>
                            <a:gd name="T67" fmla="*/ 528 h 529"/>
                            <a:gd name="T68" fmla="*/ 185 w 590"/>
                            <a:gd name="T69" fmla="*/ 528 h 529"/>
                            <a:gd name="T70" fmla="*/ 217 w 590"/>
                            <a:gd name="T71" fmla="*/ 528 h 529"/>
                            <a:gd name="T72" fmla="*/ 248 w 590"/>
                            <a:gd name="T73" fmla="*/ 528 h 529"/>
                            <a:gd name="T74" fmla="*/ 279 w 590"/>
                            <a:gd name="T75" fmla="*/ 528 h 529"/>
                            <a:gd name="T76" fmla="*/ 341 w 590"/>
                            <a:gd name="T77" fmla="*/ 435 h 529"/>
                            <a:gd name="T78" fmla="*/ 372 w 590"/>
                            <a:gd name="T79" fmla="*/ 435 h 529"/>
                            <a:gd name="T80" fmla="*/ 372 w 590"/>
                            <a:gd name="T81" fmla="*/ 404 h 529"/>
                            <a:gd name="T82" fmla="*/ 433 w 590"/>
                            <a:gd name="T83" fmla="*/ 404 h 529"/>
                            <a:gd name="T84" fmla="*/ 433 w 590"/>
                            <a:gd name="T85" fmla="*/ 404 h 529"/>
                            <a:gd name="T86" fmla="*/ 464 w 590"/>
                            <a:gd name="T87" fmla="*/ 372 h 529"/>
                            <a:gd name="T88" fmla="*/ 496 w 590"/>
                            <a:gd name="T89" fmla="*/ 311 h 529"/>
                            <a:gd name="T90" fmla="*/ 496 w 590"/>
                            <a:gd name="T91" fmla="*/ 311 h 529"/>
                            <a:gd name="T92" fmla="*/ 527 w 590"/>
                            <a:gd name="T93" fmla="*/ 248 h 529"/>
                            <a:gd name="T94" fmla="*/ 527 w 590"/>
                            <a:gd name="T95" fmla="*/ 217 h 529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</a:cxnLst>
                          <a:rect l="0" t="0" r="r" b="b"/>
                          <a:pathLst>
                            <a:path w="590" h="529">
                              <a:moveTo>
                                <a:pt x="589" y="187"/>
                              </a:moveTo>
                              <a:lnTo>
                                <a:pt x="589" y="187"/>
                              </a:lnTo>
                              <a:lnTo>
                                <a:pt x="589" y="187"/>
                              </a:lnTo>
                              <a:lnTo>
                                <a:pt x="589" y="187"/>
                              </a:lnTo>
                              <a:lnTo>
                                <a:pt x="589" y="187"/>
                              </a:lnTo>
                              <a:lnTo>
                                <a:pt x="589" y="187"/>
                              </a:lnTo>
                              <a:lnTo>
                                <a:pt x="557" y="187"/>
                              </a:lnTo>
                              <a:lnTo>
                                <a:pt x="557" y="156"/>
                              </a:lnTo>
                              <a:lnTo>
                                <a:pt x="557" y="156"/>
                              </a:lnTo>
                              <a:lnTo>
                                <a:pt x="557" y="156"/>
                              </a:lnTo>
                              <a:cubicBezTo>
                                <a:pt x="557" y="124"/>
                                <a:pt x="557" y="124"/>
                                <a:pt x="557" y="124"/>
                              </a:cubicBezTo>
                              <a:cubicBezTo>
                                <a:pt x="557" y="124"/>
                                <a:pt x="557" y="124"/>
                                <a:pt x="557" y="93"/>
                              </a:cubicBezTo>
                              <a:lnTo>
                                <a:pt x="557" y="93"/>
                              </a:lnTo>
                              <a:lnTo>
                                <a:pt x="557" y="93"/>
                              </a:lnTo>
                              <a:lnTo>
                                <a:pt x="557" y="63"/>
                              </a:lnTo>
                              <a:lnTo>
                                <a:pt x="557" y="63"/>
                              </a:lnTo>
                              <a:cubicBezTo>
                                <a:pt x="557" y="63"/>
                                <a:pt x="557" y="63"/>
                                <a:pt x="557" y="32"/>
                              </a:cubicBezTo>
                              <a:lnTo>
                                <a:pt x="557" y="32"/>
                              </a:lnTo>
                              <a:lnTo>
                                <a:pt x="557" y="32"/>
                              </a:lnTo>
                              <a:cubicBezTo>
                                <a:pt x="557" y="0"/>
                                <a:pt x="557" y="0"/>
                                <a:pt x="557" y="0"/>
                              </a:cubicBezTo>
                              <a:cubicBezTo>
                                <a:pt x="557" y="32"/>
                                <a:pt x="557" y="32"/>
                                <a:pt x="557" y="32"/>
                              </a:cubicBezTo>
                              <a:lnTo>
                                <a:pt x="557" y="32"/>
                              </a:lnTo>
                              <a:lnTo>
                                <a:pt x="527" y="63"/>
                              </a:lnTo>
                              <a:lnTo>
                                <a:pt x="527" y="63"/>
                              </a:lnTo>
                              <a:lnTo>
                                <a:pt x="496" y="63"/>
                              </a:lnTo>
                              <a:lnTo>
                                <a:pt x="496" y="63"/>
                              </a:lnTo>
                              <a:lnTo>
                                <a:pt x="496" y="93"/>
                              </a:lnTo>
                              <a:cubicBezTo>
                                <a:pt x="496" y="93"/>
                                <a:pt x="496" y="93"/>
                                <a:pt x="464" y="93"/>
                              </a:cubicBezTo>
                              <a:lnTo>
                                <a:pt x="464" y="93"/>
                              </a:lnTo>
                              <a:cubicBezTo>
                                <a:pt x="464" y="93"/>
                                <a:pt x="464" y="93"/>
                                <a:pt x="433" y="93"/>
                              </a:cubicBezTo>
                              <a:lnTo>
                                <a:pt x="433" y="93"/>
                              </a:lnTo>
                              <a:lnTo>
                                <a:pt x="433" y="93"/>
                              </a:lnTo>
                              <a:cubicBezTo>
                                <a:pt x="403" y="93"/>
                                <a:pt x="403" y="124"/>
                                <a:pt x="403" y="124"/>
                              </a:cubicBezTo>
                              <a:lnTo>
                                <a:pt x="403" y="124"/>
                              </a:lnTo>
                              <a:lnTo>
                                <a:pt x="403" y="124"/>
                              </a:lnTo>
                              <a:lnTo>
                                <a:pt x="372" y="93"/>
                              </a:lnTo>
                              <a:lnTo>
                                <a:pt x="372" y="93"/>
                              </a:lnTo>
                              <a:lnTo>
                                <a:pt x="341" y="93"/>
                              </a:lnTo>
                              <a:cubicBezTo>
                                <a:pt x="309" y="93"/>
                                <a:pt x="309" y="93"/>
                                <a:pt x="309" y="93"/>
                              </a:cubicBezTo>
                              <a:lnTo>
                                <a:pt x="309" y="93"/>
                              </a:lnTo>
                              <a:cubicBezTo>
                                <a:pt x="309" y="93"/>
                                <a:pt x="279" y="93"/>
                                <a:pt x="279" y="63"/>
                              </a:cubicBezTo>
                              <a:cubicBezTo>
                                <a:pt x="279" y="93"/>
                                <a:pt x="279" y="93"/>
                                <a:pt x="279" y="93"/>
                              </a:cubicBezTo>
                              <a:lnTo>
                                <a:pt x="279" y="93"/>
                              </a:lnTo>
                              <a:lnTo>
                                <a:pt x="248" y="93"/>
                              </a:lnTo>
                              <a:lnTo>
                                <a:pt x="248" y="93"/>
                              </a:lnTo>
                              <a:lnTo>
                                <a:pt x="248" y="93"/>
                              </a:lnTo>
                              <a:lnTo>
                                <a:pt x="248" y="93"/>
                              </a:lnTo>
                              <a:lnTo>
                                <a:pt x="248" y="124"/>
                              </a:lnTo>
                              <a:lnTo>
                                <a:pt x="248" y="124"/>
                              </a:lnTo>
                              <a:lnTo>
                                <a:pt x="248" y="124"/>
                              </a:lnTo>
                              <a:lnTo>
                                <a:pt x="248" y="124"/>
                              </a:lnTo>
                              <a:lnTo>
                                <a:pt x="217" y="156"/>
                              </a:lnTo>
                              <a:lnTo>
                                <a:pt x="217" y="156"/>
                              </a:lnTo>
                              <a:lnTo>
                                <a:pt x="217" y="156"/>
                              </a:lnTo>
                              <a:lnTo>
                                <a:pt x="185" y="156"/>
                              </a:lnTo>
                              <a:lnTo>
                                <a:pt x="185" y="156"/>
                              </a:lnTo>
                              <a:cubicBezTo>
                                <a:pt x="185" y="187"/>
                                <a:pt x="155" y="187"/>
                                <a:pt x="155" y="187"/>
                              </a:cubicBezTo>
                              <a:lnTo>
                                <a:pt x="155" y="187"/>
                              </a:lnTo>
                              <a:lnTo>
                                <a:pt x="155" y="187"/>
                              </a:lnTo>
                              <a:cubicBezTo>
                                <a:pt x="155" y="217"/>
                                <a:pt x="124" y="217"/>
                                <a:pt x="124" y="217"/>
                              </a:cubicBezTo>
                              <a:lnTo>
                                <a:pt x="124" y="217"/>
                              </a:lnTo>
                              <a:lnTo>
                                <a:pt x="124" y="217"/>
                              </a:lnTo>
                              <a:cubicBezTo>
                                <a:pt x="93" y="217"/>
                                <a:pt x="93" y="217"/>
                                <a:pt x="93" y="217"/>
                              </a:cubicBezTo>
                              <a:lnTo>
                                <a:pt x="93" y="217"/>
                              </a:lnTo>
                              <a:lnTo>
                                <a:pt x="93" y="217"/>
                              </a:lnTo>
                              <a:cubicBezTo>
                                <a:pt x="61" y="217"/>
                                <a:pt x="61" y="217"/>
                                <a:pt x="61" y="187"/>
                              </a:cubicBezTo>
                              <a:cubicBezTo>
                                <a:pt x="61" y="187"/>
                                <a:pt x="61" y="187"/>
                                <a:pt x="31" y="187"/>
                              </a:cubicBezTo>
                              <a:lnTo>
                                <a:pt x="31" y="187"/>
                              </a:lnTo>
                              <a:lnTo>
                                <a:pt x="31" y="187"/>
                              </a:lnTo>
                              <a:lnTo>
                                <a:pt x="31" y="187"/>
                              </a:lnTo>
                              <a:cubicBezTo>
                                <a:pt x="31" y="217"/>
                                <a:pt x="31" y="217"/>
                                <a:pt x="31" y="217"/>
                              </a:cubicBezTo>
                              <a:lnTo>
                                <a:pt x="31" y="217"/>
                              </a:lnTo>
                              <a:lnTo>
                                <a:pt x="31" y="217"/>
                              </a:lnTo>
                              <a:lnTo>
                                <a:pt x="31" y="217"/>
                              </a:lnTo>
                              <a:cubicBezTo>
                                <a:pt x="31" y="248"/>
                                <a:pt x="31" y="248"/>
                                <a:pt x="31" y="280"/>
                              </a:cubicBezTo>
                              <a:lnTo>
                                <a:pt x="31" y="280"/>
                              </a:lnTo>
                              <a:lnTo>
                                <a:pt x="31" y="280"/>
                              </a:lnTo>
                              <a:lnTo>
                                <a:pt x="31" y="280"/>
                              </a:lnTo>
                              <a:lnTo>
                                <a:pt x="31" y="280"/>
                              </a:lnTo>
                              <a:lnTo>
                                <a:pt x="31" y="280"/>
                              </a:lnTo>
                              <a:cubicBezTo>
                                <a:pt x="31" y="311"/>
                                <a:pt x="31" y="311"/>
                                <a:pt x="31" y="311"/>
                              </a:cubicBezTo>
                              <a:lnTo>
                                <a:pt x="31" y="311"/>
                              </a:lnTo>
                              <a:lnTo>
                                <a:pt x="31" y="311"/>
                              </a:lnTo>
                              <a:lnTo>
                                <a:pt x="31" y="311"/>
                              </a:lnTo>
                              <a:lnTo>
                                <a:pt x="31" y="311"/>
                              </a:lnTo>
                              <a:cubicBezTo>
                                <a:pt x="0" y="341"/>
                                <a:pt x="0" y="341"/>
                                <a:pt x="0" y="341"/>
                              </a:cubicBezTo>
                              <a:cubicBezTo>
                                <a:pt x="31" y="341"/>
                                <a:pt x="31" y="372"/>
                                <a:pt x="31" y="372"/>
                              </a:cubicBezTo>
                              <a:lnTo>
                                <a:pt x="31" y="372"/>
                              </a:lnTo>
                              <a:lnTo>
                                <a:pt x="31" y="404"/>
                              </a:lnTo>
                              <a:lnTo>
                                <a:pt x="31" y="404"/>
                              </a:lnTo>
                              <a:lnTo>
                                <a:pt x="31" y="404"/>
                              </a:lnTo>
                              <a:cubicBezTo>
                                <a:pt x="61" y="404"/>
                                <a:pt x="61" y="404"/>
                                <a:pt x="61" y="435"/>
                              </a:cubicBezTo>
                              <a:lnTo>
                                <a:pt x="61" y="435"/>
                              </a:lnTo>
                              <a:lnTo>
                                <a:pt x="93" y="465"/>
                              </a:lnTo>
                              <a:cubicBezTo>
                                <a:pt x="93" y="496"/>
                                <a:pt x="93" y="496"/>
                                <a:pt x="61" y="496"/>
                              </a:cubicBezTo>
                              <a:cubicBezTo>
                                <a:pt x="61" y="496"/>
                                <a:pt x="61" y="528"/>
                                <a:pt x="31" y="528"/>
                              </a:cubicBezTo>
                              <a:cubicBezTo>
                                <a:pt x="61" y="528"/>
                                <a:pt x="61" y="528"/>
                                <a:pt x="61" y="528"/>
                              </a:cubicBezTo>
                              <a:lnTo>
                                <a:pt x="93" y="528"/>
                              </a:lnTo>
                              <a:lnTo>
                                <a:pt x="93" y="528"/>
                              </a:lnTo>
                              <a:lnTo>
                                <a:pt x="93" y="528"/>
                              </a:lnTo>
                              <a:lnTo>
                                <a:pt x="93" y="528"/>
                              </a:lnTo>
                              <a:lnTo>
                                <a:pt x="93" y="528"/>
                              </a:lnTo>
                              <a:cubicBezTo>
                                <a:pt x="124" y="528"/>
                                <a:pt x="155" y="528"/>
                                <a:pt x="155" y="528"/>
                              </a:cubicBezTo>
                              <a:lnTo>
                                <a:pt x="155" y="528"/>
                              </a:lnTo>
                              <a:cubicBezTo>
                                <a:pt x="185" y="528"/>
                                <a:pt x="185" y="528"/>
                                <a:pt x="185" y="528"/>
                              </a:cubicBezTo>
                              <a:lnTo>
                                <a:pt x="185" y="528"/>
                              </a:lnTo>
                              <a:cubicBezTo>
                                <a:pt x="185" y="528"/>
                                <a:pt x="185" y="528"/>
                                <a:pt x="217" y="528"/>
                              </a:cubicBezTo>
                              <a:lnTo>
                                <a:pt x="217" y="528"/>
                              </a:lnTo>
                              <a:lnTo>
                                <a:pt x="217" y="528"/>
                              </a:lnTo>
                              <a:lnTo>
                                <a:pt x="217" y="528"/>
                              </a:lnTo>
                              <a:lnTo>
                                <a:pt x="248" y="528"/>
                              </a:lnTo>
                              <a:lnTo>
                                <a:pt x="279" y="528"/>
                              </a:lnTo>
                              <a:lnTo>
                                <a:pt x="279" y="528"/>
                              </a:lnTo>
                              <a:lnTo>
                                <a:pt x="279" y="528"/>
                              </a:lnTo>
                              <a:cubicBezTo>
                                <a:pt x="279" y="496"/>
                                <a:pt x="279" y="496"/>
                                <a:pt x="279" y="496"/>
                              </a:cubicBezTo>
                              <a:cubicBezTo>
                                <a:pt x="279" y="496"/>
                                <a:pt x="279" y="465"/>
                                <a:pt x="309" y="435"/>
                              </a:cubicBezTo>
                              <a:lnTo>
                                <a:pt x="341" y="435"/>
                              </a:lnTo>
                              <a:lnTo>
                                <a:pt x="341" y="435"/>
                              </a:lnTo>
                              <a:lnTo>
                                <a:pt x="341" y="435"/>
                              </a:lnTo>
                              <a:cubicBezTo>
                                <a:pt x="341" y="435"/>
                                <a:pt x="341" y="435"/>
                                <a:pt x="372" y="435"/>
                              </a:cubicBezTo>
                              <a:lnTo>
                                <a:pt x="372" y="435"/>
                              </a:lnTo>
                              <a:cubicBezTo>
                                <a:pt x="372" y="435"/>
                                <a:pt x="372" y="435"/>
                                <a:pt x="372" y="404"/>
                              </a:cubicBezTo>
                              <a:lnTo>
                                <a:pt x="372" y="404"/>
                              </a:lnTo>
                              <a:cubicBezTo>
                                <a:pt x="403" y="404"/>
                                <a:pt x="403" y="372"/>
                                <a:pt x="403" y="372"/>
                              </a:cubicBezTo>
                              <a:cubicBezTo>
                                <a:pt x="433" y="372"/>
                                <a:pt x="433" y="372"/>
                                <a:pt x="433" y="404"/>
                              </a:cubicBezTo>
                              <a:lnTo>
                                <a:pt x="433" y="404"/>
                              </a:lnTo>
                              <a:lnTo>
                                <a:pt x="433" y="404"/>
                              </a:lnTo>
                              <a:lnTo>
                                <a:pt x="433" y="404"/>
                              </a:lnTo>
                              <a:lnTo>
                                <a:pt x="433" y="404"/>
                              </a:lnTo>
                              <a:lnTo>
                                <a:pt x="464" y="404"/>
                              </a:lnTo>
                              <a:lnTo>
                                <a:pt x="464" y="372"/>
                              </a:lnTo>
                              <a:lnTo>
                                <a:pt x="464" y="372"/>
                              </a:lnTo>
                              <a:cubicBezTo>
                                <a:pt x="433" y="372"/>
                                <a:pt x="433" y="372"/>
                                <a:pt x="433" y="372"/>
                              </a:cubicBezTo>
                              <a:cubicBezTo>
                                <a:pt x="433" y="341"/>
                                <a:pt x="464" y="341"/>
                                <a:pt x="464" y="341"/>
                              </a:cubicBezTo>
                              <a:cubicBezTo>
                                <a:pt x="464" y="311"/>
                                <a:pt x="496" y="311"/>
                                <a:pt x="496" y="311"/>
                              </a:cubicBezTo>
                              <a:lnTo>
                                <a:pt x="496" y="311"/>
                              </a:lnTo>
                              <a:lnTo>
                                <a:pt x="496" y="311"/>
                              </a:lnTo>
                              <a:lnTo>
                                <a:pt x="496" y="311"/>
                              </a:lnTo>
                              <a:cubicBezTo>
                                <a:pt x="496" y="280"/>
                                <a:pt x="496" y="280"/>
                                <a:pt x="496" y="280"/>
                              </a:cubicBezTo>
                              <a:lnTo>
                                <a:pt x="496" y="248"/>
                              </a:lnTo>
                              <a:lnTo>
                                <a:pt x="527" y="248"/>
                              </a:lnTo>
                              <a:lnTo>
                                <a:pt x="527" y="248"/>
                              </a:lnTo>
                              <a:lnTo>
                                <a:pt x="527" y="248"/>
                              </a:lnTo>
                              <a:cubicBezTo>
                                <a:pt x="527" y="217"/>
                                <a:pt x="527" y="217"/>
                                <a:pt x="527" y="217"/>
                              </a:cubicBezTo>
                              <a:cubicBezTo>
                                <a:pt x="557" y="217"/>
                                <a:pt x="557" y="187"/>
                                <a:pt x="557" y="187"/>
                              </a:cubicBezTo>
                              <a:cubicBezTo>
                                <a:pt x="557" y="187"/>
                                <a:pt x="557" y="187"/>
                                <a:pt x="589" y="187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81" name="Freeform 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7626" y="2561582"/>
                          <a:ext cx="227729" cy="150833"/>
                        </a:xfrm>
                        <a:custGeom>
                          <a:avLst/>
                          <a:gdLst>
                            <a:gd name="T0" fmla="*/ 124 w 652"/>
                            <a:gd name="T1" fmla="*/ 0 h 434"/>
                            <a:gd name="T2" fmla="*/ 124 w 652"/>
                            <a:gd name="T3" fmla="*/ 0 h 434"/>
                            <a:gd name="T4" fmla="*/ 0 w 652"/>
                            <a:gd name="T5" fmla="*/ 217 h 434"/>
                            <a:gd name="T6" fmla="*/ 31 w 652"/>
                            <a:gd name="T7" fmla="*/ 217 h 434"/>
                            <a:gd name="T8" fmla="*/ 31 w 652"/>
                            <a:gd name="T9" fmla="*/ 185 h 434"/>
                            <a:gd name="T10" fmla="*/ 61 w 652"/>
                            <a:gd name="T11" fmla="*/ 154 h 434"/>
                            <a:gd name="T12" fmla="*/ 61 w 652"/>
                            <a:gd name="T13" fmla="*/ 154 h 434"/>
                            <a:gd name="T14" fmla="*/ 124 w 652"/>
                            <a:gd name="T15" fmla="*/ 124 h 434"/>
                            <a:gd name="T16" fmla="*/ 155 w 652"/>
                            <a:gd name="T17" fmla="*/ 124 h 434"/>
                            <a:gd name="T18" fmla="*/ 185 w 652"/>
                            <a:gd name="T19" fmla="*/ 124 h 434"/>
                            <a:gd name="T20" fmla="*/ 185 w 652"/>
                            <a:gd name="T21" fmla="*/ 154 h 434"/>
                            <a:gd name="T22" fmla="*/ 217 w 652"/>
                            <a:gd name="T23" fmla="*/ 154 h 434"/>
                            <a:gd name="T24" fmla="*/ 248 w 652"/>
                            <a:gd name="T25" fmla="*/ 185 h 434"/>
                            <a:gd name="T26" fmla="*/ 248 w 652"/>
                            <a:gd name="T27" fmla="*/ 217 h 434"/>
                            <a:gd name="T28" fmla="*/ 248 w 652"/>
                            <a:gd name="T29" fmla="*/ 217 h 434"/>
                            <a:gd name="T30" fmla="*/ 279 w 652"/>
                            <a:gd name="T31" fmla="*/ 217 h 434"/>
                            <a:gd name="T32" fmla="*/ 309 w 652"/>
                            <a:gd name="T33" fmla="*/ 217 h 434"/>
                            <a:gd name="T34" fmla="*/ 341 w 652"/>
                            <a:gd name="T35" fmla="*/ 248 h 434"/>
                            <a:gd name="T36" fmla="*/ 341 w 652"/>
                            <a:gd name="T37" fmla="*/ 278 h 434"/>
                            <a:gd name="T38" fmla="*/ 372 w 652"/>
                            <a:gd name="T39" fmla="*/ 309 h 434"/>
                            <a:gd name="T40" fmla="*/ 372 w 652"/>
                            <a:gd name="T41" fmla="*/ 309 h 434"/>
                            <a:gd name="T42" fmla="*/ 403 w 652"/>
                            <a:gd name="T43" fmla="*/ 309 h 434"/>
                            <a:gd name="T44" fmla="*/ 433 w 652"/>
                            <a:gd name="T45" fmla="*/ 372 h 434"/>
                            <a:gd name="T46" fmla="*/ 465 w 652"/>
                            <a:gd name="T47" fmla="*/ 372 h 434"/>
                            <a:gd name="T48" fmla="*/ 527 w 652"/>
                            <a:gd name="T49" fmla="*/ 402 h 434"/>
                            <a:gd name="T50" fmla="*/ 589 w 652"/>
                            <a:gd name="T51" fmla="*/ 402 h 434"/>
                            <a:gd name="T52" fmla="*/ 589 w 652"/>
                            <a:gd name="T53" fmla="*/ 402 h 434"/>
                            <a:gd name="T54" fmla="*/ 589 w 652"/>
                            <a:gd name="T55" fmla="*/ 402 h 434"/>
                            <a:gd name="T56" fmla="*/ 589 w 652"/>
                            <a:gd name="T57" fmla="*/ 372 h 434"/>
                            <a:gd name="T58" fmla="*/ 589 w 652"/>
                            <a:gd name="T59" fmla="*/ 341 h 434"/>
                            <a:gd name="T60" fmla="*/ 620 w 652"/>
                            <a:gd name="T61" fmla="*/ 309 h 434"/>
                            <a:gd name="T62" fmla="*/ 620 w 652"/>
                            <a:gd name="T63" fmla="*/ 309 h 434"/>
                            <a:gd name="T64" fmla="*/ 651 w 652"/>
                            <a:gd name="T65" fmla="*/ 309 h 434"/>
                            <a:gd name="T66" fmla="*/ 651 w 652"/>
                            <a:gd name="T67" fmla="*/ 309 h 434"/>
                            <a:gd name="T68" fmla="*/ 620 w 652"/>
                            <a:gd name="T69" fmla="*/ 278 h 434"/>
                            <a:gd name="T70" fmla="*/ 620 w 652"/>
                            <a:gd name="T71" fmla="*/ 278 h 434"/>
                            <a:gd name="T72" fmla="*/ 620 w 652"/>
                            <a:gd name="T73" fmla="*/ 278 h 434"/>
                            <a:gd name="T74" fmla="*/ 589 w 652"/>
                            <a:gd name="T75" fmla="*/ 278 h 434"/>
                            <a:gd name="T76" fmla="*/ 557 w 652"/>
                            <a:gd name="T77" fmla="*/ 248 h 434"/>
                            <a:gd name="T78" fmla="*/ 557 w 652"/>
                            <a:gd name="T79" fmla="*/ 248 h 434"/>
                            <a:gd name="T80" fmla="*/ 496 w 652"/>
                            <a:gd name="T81" fmla="*/ 154 h 434"/>
                            <a:gd name="T82" fmla="*/ 496 w 652"/>
                            <a:gd name="T83" fmla="*/ 124 h 434"/>
                            <a:gd name="T84" fmla="*/ 496 w 652"/>
                            <a:gd name="T85" fmla="*/ 124 h 434"/>
                            <a:gd name="T86" fmla="*/ 465 w 652"/>
                            <a:gd name="T87" fmla="*/ 124 h 434"/>
                            <a:gd name="T88" fmla="*/ 433 w 652"/>
                            <a:gd name="T89" fmla="*/ 124 h 434"/>
                            <a:gd name="T90" fmla="*/ 372 w 652"/>
                            <a:gd name="T91" fmla="*/ 124 h 434"/>
                            <a:gd name="T92" fmla="*/ 341 w 652"/>
                            <a:gd name="T93" fmla="*/ 124 h 434"/>
                            <a:gd name="T94" fmla="*/ 309 w 652"/>
                            <a:gd name="T95" fmla="*/ 124 h 434"/>
                            <a:gd name="T96" fmla="*/ 248 w 652"/>
                            <a:gd name="T97" fmla="*/ 61 h 434"/>
                            <a:gd name="T98" fmla="*/ 248 w 652"/>
                            <a:gd name="T99" fmla="*/ 61 h 434"/>
                            <a:gd name="T100" fmla="*/ 185 w 652"/>
                            <a:gd name="T101" fmla="*/ 93 h 434"/>
                            <a:gd name="T102" fmla="*/ 155 w 652"/>
                            <a:gd name="T103" fmla="*/ 61 h 43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</a:cxnLst>
                          <a:rect l="0" t="0" r="r" b="b"/>
                          <a:pathLst>
                            <a:path w="652" h="434">
                              <a:moveTo>
                                <a:pt x="124" y="0"/>
                              </a:moveTo>
                              <a:lnTo>
                                <a:pt x="124" y="0"/>
                              </a:lnTo>
                              <a:lnTo>
                                <a:pt x="124" y="0"/>
                              </a:lnTo>
                              <a:lnTo>
                                <a:pt x="124" y="0"/>
                              </a:lnTo>
                              <a:cubicBezTo>
                                <a:pt x="0" y="31"/>
                                <a:pt x="0" y="31"/>
                                <a:pt x="0" y="31"/>
                              </a:cubicBezTo>
                              <a:cubicBezTo>
                                <a:pt x="0" y="217"/>
                                <a:pt x="0" y="217"/>
                                <a:pt x="0" y="217"/>
                              </a:cubicBezTo>
                              <a:lnTo>
                                <a:pt x="0" y="217"/>
                              </a:lnTo>
                              <a:cubicBezTo>
                                <a:pt x="31" y="217"/>
                                <a:pt x="31" y="217"/>
                                <a:pt x="31" y="217"/>
                              </a:cubicBezTo>
                              <a:lnTo>
                                <a:pt x="31" y="217"/>
                              </a:lnTo>
                              <a:cubicBezTo>
                                <a:pt x="31" y="185"/>
                                <a:pt x="31" y="185"/>
                                <a:pt x="31" y="185"/>
                              </a:cubicBezTo>
                              <a:cubicBezTo>
                                <a:pt x="31" y="154"/>
                                <a:pt x="61" y="154"/>
                                <a:pt x="61" y="154"/>
                              </a:cubicBezTo>
                              <a:lnTo>
                                <a:pt x="61" y="154"/>
                              </a:lnTo>
                              <a:lnTo>
                                <a:pt x="61" y="154"/>
                              </a:lnTo>
                              <a:lnTo>
                                <a:pt x="61" y="154"/>
                              </a:lnTo>
                              <a:lnTo>
                                <a:pt x="61" y="154"/>
                              </a:lnTo>
                              <a:cubicBezTo>
                                <a:pt x="93" y="124"/>
                                <a:pt x="93" y="124"/>
                                <a:pt x="124" y="124"/>
                              </a:cubicBezTo>
                              <a:lnTo>
                                <a:pt x="124" y="124"/>
                              </a:lnTo>
                              <a:lnTo>
                                <a:pt x="155" y="124"/>
                              </a:lnTo>
                              <a:lnTo>
                                <a:pt x="185" y="124"/>
                              </a:lnTo>
                              <a:lnTo>
                                <a:pt x="185" y="124"/>
                              </a:lnTo>
                              <a:cubicBezTo>
                                <a:pt x="185" y="124"/>
                                <a:pt x="185" y="124"/>
                                <a:pt x="185" y="154"/>
                              </a:cubicBezTo>
                              <a:lnTo>
                                <a:pt x="185" y="154"/>
                              </a:lnTo>
                              <a:lnTo>
                                <a:pt x="185" y="154"/>
                              </a:lnTo>
                              <a:cubicBezTo>
                                <a:pt x="217" y="154"/>
                                <a:pt x="217" y="154"/>
                                <a:pt x="217" y="154"/>
                              </a:cubicBezTo>
                              <a:lnTo>
                                <a:pt x="217" y="154"/>
                              </a:lnTo>
                              <a:cubicBezTo>
                                <a:pt x="248" y="185"/>
                                <a:pt x="248" y="185"/>
                                <a:pt x="248" y="185"/>
                              </a:cubicBezTo>
                              <a:lnTo>
                                <a:pt x="248" y="185"/>
                              </a:lnTo>
                              <a:cubicBezTo>
                                <a:pt x="248" y="217"/>
                                <a:pt x="248" y="217"/>
                                <a:pt x="248" y="217"/>
                              </a:cubicBezTo>
                              <a:lnTo>
                                <a:pt x="248" y="217"/>
                              </a:lnTo>
                              <a:lnTo>
                                <a:pt x="248" y="217"/>
                              </a:lnTo>
                              <a:cubicBezTo>
                                <a:pt x="248" y="217"/>
                                <a:pt x="248" y="217"/>
                                <a:pt x="279" y="217"/>
                              </a:cubicBezTo>
                              <a:lnTo>
                                <a:pt x="279" y="217"/>
                              </a:lnTo>
                              <a:lnTo>
                                <a:pt x="279" y="217"/>
                              </a:lnTo>
                              <a:lnTo>
                                <a:pt x="309" y="217"/>
                              </a:lnTo>
                              <a:lnTo>
                                <a:pt x="341" y="248"/>
                              </a:lnTo>
                              <a:lnTo>
                                <a:pt x="341" y="248"/>
                              </a:lnTo>
                              <a:lnTo>
                                <a:pt x="341" y="248"/>
                              </a:lnTo>
                              <a:lnTo>
                                <a:pt x="341" y="278"/>
                              </a:lnTo>
                              <a:cubicBezTo>
                                <a:pt x="372" y="278"/>
                                <a:pt x="372" y="309"/>
                                <a:pt x="372" y="309"/>
                              </a:cubicBezTo>
                              <a:lnTo>
                                <a:pt x="372" y="309"/>
                              </a:lnTo>
                              <a:lnTo>
                                <a:pt x="372" y="309"/>
                              </a:lnTo>
                              <a:lnTo>
                                <a:pt x="372" y="309"/>
                              </a:lnTo>
                              <a:lnTo>
                                <a:pt x="372" y="309"/>
                              </a:lnTo>
                              <a:lnTo>
                                <a:pt x="403" y="309"/>
                              </a:lnTo>
                              <a:cubicBezTo>
                                <a:pt x="403" y="341"/>
                                <a:pt x="433" y="341"/>
                                <a:pt x="433" y="341"/>
                              </a:cubicBezTo>
                              <a:cubicBezTo>
                                <a:pt x="433" y="372"/>
                                <a:pt x="433" y="372"/>
                                <a:pt x="433" y="372"/>
                              </a:cubicBezTo>
                              <a:cubicBezTo>
                                <a:pt x="433" y="372"/>
                                <a:pt x="433" y="372"/>
                                <a:pt x="465" y="372"/>
                              </a:cubicBezTo>
                              <a:lnTo>
                                <a:pt x="465" y="372"/>
                              </a:lnTo>
                              <a:lnTo>
                                <a:pt x="496" y="372"/>
                              </a:lnTo>
                              <a:cubicBezTo>
                                <a:pt x="527" y="402"/>
                                <a:pt x="527" y="402"/>
                                <a:pt x="527" y="402"/>
                              </a:cubicBezTo>
                              <a:lnTo>
                                <a:pt x="589" y="402"/>
                              </a:lnTo>
                              <a:lnTo>
                                <a:pt x="589" y="402"/>
                              </a:lnTo>
                              <a:cubicBezTo>
                                <a:pt x="620" y="433"/>
                                <a:pt x="620" y="433"/>
                                <a:pt x="620" y="433"/>
                              </a:cubicBezTo>
                              <a:cubicBezTo>
                                <a:pt x="589" y="402"/>
                                <a:pt x="589" y="402"/>
                                <a:pt x="589" y="402"/>
                              </a:cubicBezTo>
                              <a:lnTo>
                                <a:pt x="589" y="402"/>
                              </a:lnTo>
                              <a:lnTo>
                                <a:pt x="589" y="402"/>
                              </a:lnTo>
                              <a:lnTo>
                                <a:pt x="589" y="402"/>
                              </a:lnTo>
                              <a:lnTo>
                                <a:pt x="589" y="372"/>
                              </a:lnTo>
                              <a:cubicBezTo>
                                <a:pt x="589" y="372"/>
                                <a:pt x="589" y="372"/>
                                <a:pt x="589" y="341"/>
                              </a:cubicBezTo>
                              <a:lnTo>
                                <a:pt x="589" y="341"/>
                              </a:lnTo>
                              <a:lnTo>
                                <a:pt x="589" y="341"/>
                              </a:lnTo>
                              <a:cubicBezTo>
                                <a:pt x="620" y="309"/>
                                <a:pt x="620" y="309"/>
                                <a:pt x="620" y="309"/>
                              </a:cubicBezTo>
                              <a:lnTo>
                                <a:pt x="620" y="309"/>
                              </a:lnTo>
                              <a:lnTo>
                                <a:pt x="620" y="309"/>
                              </a:lnTo>
                              <a:cubicBezTo>
                                <a:pt x="620" y="309"/>
                                <a:pt x="620" y="309"/>
                                <a:pt x="651" y="309"/>
                              </a:cubicBezTo>
                              <a:lnTo>
                                <a:pt x="651" y="309"/>
                              </a:lnTo>
                              <a:lnTo>
                                <a:pt x="651" y="309"/>
                              </a:lnTo>
                              <a:lnTo>
                                <a:pt x="651" y="309"/>
                              </a:lnTo>
                              <a:cubicBezTo>
                                <a:pt x="651" y="309"/>
                                <a:pt x="651" y="278"/>
                                <a:pt x="620" y="278"/>
                              </a:cubicBezTo>
                              <a:lnTo>
                                <a:pt x="620" y="278"/>
                              </a:lnTo>
                              <a:lnTo>
                                <a:pt x="620" y="278"/>
                              </a:lnTo>
                              <a:lnTo>
                                <a:pt x="620" y="278"/>
                              </a:lnTo>
                              <a:lnTo>
                                <a:pt x="620" y="278"/>
                              </a:lnTo>
                              <a:lnTo>
                                <a:pt x="620" y="278"/>
                              </a:lnTo>
                              <a:lnTo>
                                <a:pt x="620" y="278"/>
                              </a:lnTo>
                              <a:lnTo>
                                <a:pt x="589" y="278"/>
                              </a:lnTo>
                              <a:lnTo>
                                <a:pt x="589" y="278"/>
                              </a:lnTo>
                              <a:cubicBezTo>
                                <a:pt x="589" y="278"/>
                                <a:pt x="557" y="278"/>
                                <a:pt x="557" y="248"/>
                              </a:cubicBezTo>
                              <a:lnTo>
                                <a:pt x="557" y="248"/>
                              </a:lnTo>
                              <a:lnTo>
                                <a:pt x="557" y="248"/>
                              </a:lnTo>
                              <a:lnTo>
                                <a:pt x="557" y="217"/>
                              </a:lnTo>
                              <a:cubicBezTo>
                                <a:pt x="527" y="217"/>
                                <a:pt x="496" y="185"/>
                                <a:pt x="496" y="154"/>
                              </a:cubicBezTo>
                              <a:lnTo>
                                <a:pt x="496" y="154"/>
                              </a:lnTo>
                              <a:lnTo>
                                <a:pt x="496" y="124"/>
                              </a:lnTo>
                              <a:lnTo>
                                <a:pt x="496" y="124"/>
                              </a:lnTo>
                              <a:lnTo>
                                <a:pt x="496" y="124"/>
                              </a:lnTo>
                              <a:lnTo>
                                <a:pt x="465" y="124"/>
                              </a:lnTo>
                              <a:lnTo>
                                <a:pt x="465" y="124"/>
                              </a:lnTo>
                              <a:lnTo>
                                <a:pt x="465" y="124"/>
                              </a:lnTo>
                              <a:cubicBezTo>
                                <a:pt x="433" y="124"/>
                                <a:pt x="433" y="124"/>
                                <a:pt x="433" y="124"/>
                              </a:cubicBezTo>
                              <a:lnTo>
                                <a:pt x="433" y="124"/>
                              </a:lnTo>
                              <a:cubicBezTo>
                                <a:pt x="403" y="124"/>
                                <a:pt x="403" y="124"/>
                                <a:pt x="372" y="124"/>
                              </a:cubicBezTo>
                              <a:lnTo>
                                <a:pt x="372" y="124"/>
                              </a:lnTo>
                              <a:lnTo>
                                <a:pt x="341" y="124"/>
                              </a:lnTo>
                              <a:cubicBezTo>
                                <a:pt x="341" y="124"/>
                                <a:pt x="341" y="124"/>
                                <a:pt x="309" y="124"/>
                              </a:cubicBezTo>
                              <a:lnTo>
                                <a:pt x="309" y="124"/>
                              </a:lnTo>
                              <a:cubicBezTo>
                                <a:pt x="279" y="93"/>
                                <a:pt x="279" y="93"/>
                                <a:pt x="248" y="93"/>
                              </a:cubicBezTo>
                              <a:cubicBezTo>
                                <a:pt x="248" y="61"/>
                                <a:pt x="248" y="61"/>
                                <a:pt x="248" y="61"/>
                              </a:cubicBezTo>
                              <a:lnTo>
                                <a:pt x="248" y="61"/>
                              </a:lnTo>
                              <a:lnTo>
                                <a:pt x="248" y="61"/>
                              </a:lnTo>
                              <a:cubicBezTo>
                                <a:pt x="248" y="93"/>
                                <a:pt x="217" y="93"/>
                                <a:pt x="217" y="93"/>
                              </a:cubicBezTo>
                              <a:cubicBezTo>
                                <a:pt x="185" y="93"/>
                                <a:pt x="185" y="93"/>
                                <a:pt x="185" y="93"/>
                              </a:cubicBezTo>
                              <a:lnTo>
                                <a:pt x="185" y="93"/>
                              </a:lnTo>
                              <a:cubicBezTo>
                                <a:pt x="155" y="61"/>
                                <a:pt x="155" y="61"/>
                                <a:pt x="155" y="61"/>
                              </a:cubicBezTo>
                              <a:cubicBezTo>
                                <a:pt x="155" y="61"/>
                                <a:pt x="124" y="61"/>
                                <a:pt x="124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82" name="Freeform 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958439" y="2647773"/>
                          <a:ext cx="32313" cy="10774"/>
                        </a:xfrm>
                        <a:custGeom>
                          <a:avLst/>
                          <a:gdLst>
                            <a:gd name="T0" fmla="*/ 30 w 94"/>
                            <a:gd name="T1" fmla="*/ 30 h 31"/>
                            <a:gd name="T2" fmla="*/ 30 w 94"/>
                            <a:gd name="T3" fmla="*/ 30 h 31"/>
                            <a:gd name="T4" fmla="*/ 30 w 94"/>
                            <a:gd name="T5" fmla="*/ 30 h 31"/>
                            <a:gd name="T6" fmla="*/ 62 w 94"/>
                            <a:gd name="T7" fmla="*/ 30 h 31"/>
                            <a:gd name="T8" fmla="*/ 62 w 94"/>
                            <a:gd name="T9" fmla="*/ 30 h 31"/>
                            <a:gd name="T10" fmla="*/ 62 w 94"/>
                            <a:gd name="T11" fmla="*/ 30 h 31"/>
                            <a:gd name="T12" fmla="*/ 62 w 94"/>
                            <a:gd name="T13" fmla="*/ 30 h 31"/>
                            <a:gd name="T14" fmla="*/ 93 w 94"/>
                            <a:gd name="T15" fmla="*/ 30 h 31"/>
                            <a:gd name="T16" fmla="*/ 62 w 94"/>
                            <a:gd name="T17" fmla="*/ 0 h 31"/>
                            <a:gd name="T18" fmla="*/ 62 w 94"/>
                            <a:gd name="T19" fmla="*/ 30 h 31"/>
                            <a:gd name="T20" fmla="*/ 30 w 94"/>
                            <a:gd name="T21" fmla="*/ 30 h 31"/>
                            <a:gd name="T22" fmla="*/ 30 w 94"/>
                            <a:gd name="T23" fmla="*/ 30 h 31"/>
                            <a:gd name="T24" fmla="*/ 30 w 94"/>
                            <a:gd name="T25" fmla="*/ 30 h 31"/>
                            <a:gd name="T26" fmla="*/ 30 w 94"/>
                            <a:gd name="T27" fmla="*/ 30 h 31"/>
                            <a:gd name="T28" fmla="*/ 30 w 94"/>
                            <a:gd name="T29" fmla="*/ 30 h 31"/>
                            <a:gd name="T30" fmla="*/ 0 w 94"/>
                            <a:gd name="T31" fmla="*/ 30 h 31"/>
                            <a:gd name="T32" fmla="*/ 30 w 94"/>
                            <a:gd name="T33" fmla="*/ 30 h 31"/>
                            <a:gd name="T34" fmla="*/ 0 w 94"/>
                            <a:gd name="T35" fmla="*/ 30 h 31"/>
                            <a:gd name="T36" fmla="*/ 0 w 94"/>
                            <a:gd name="T37" fmla="*/ 30 h 31"/>
                            <a:gd name="T38" fmla="*/ 30 w 94"/>
                            <a:gd name="T39" fmla="*/ 30 h 3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</a:cxnLst>
                          <a:rect l="0" t="0" r="r" b="b"/>
                          <a:pathLst>
                            <a:path w="94" h="31">
                              <a:moveTo>
                                <a:pt x="30" y="30"/>
                              </a:moveTo>
                              <a:lnTo>
                                <a:pt x="30" y="30"/>
                              </a:lnTo>
                              <a:lnTo>
                                <a:pt x="30" y="30"/>
                              </a:lnTo>
                              <a:lnTo>
                                <a:pt x="62" y="30"/>
                              </a:lnTo>
                              <a:lnTo>
                                <a:pt x="62" y="30"/>
                              </a:lnTo>
                              <a:lnTo>
                                <a:pt x="62" y="30"/>
                              </a:lnTo>
                              <a:lnTo>
                                <a:pt x="62" y="30"/>
                              </a:lnTo>
                              <a:cubicBezTo>
                                <a:pt x="93" y="30"/>
                                <a:pt x="93" y="30"/>
                                <a:pt x="93" y="30"/>
                              </a:cubicBezTo>
                              <a:cubicBezTo>
                                <a:pt x="93" y="0"/>
                                <a:pt x="93" y="0"/>
                                <a:pt x="62" y="0"/>
                              </a:cubicBezTo>
                              <a:cubicBezTo>
                                <a:pt x="62" y="0"/>
                                <a:pt x="62" y="0"/>
                                <a:pt x="62" y="30"/>
                              </a:cubicBezTo>
                              <a:cubicBezTo>
                                <a:pt x="62" y="30"/>
                                <a:pt x="62" y="30"/>
                                <a:pt x="30" y="30"/>
                              </a:cubicBezTo>
                              <a:lnTo>
                                <a:pt x="30" y="30"/>
                              </a:lnTo>
                              <a:lnTo>
                                <a:pt x="30" y="30"/>
                              </a:lnTo>
                              <a:lnTo>
                                <a:pt x="30" y="30"/>
                              </a:lnTo>
                              <a:lnTo>
                                <a:pt x="30" y="30"/>
                              </a:lnTo>
                              <a:cubicBezTo>
                                <a:pt x="0" y="30"/>
                                <a:pt x="0" y="30"/>
                                <a:pt x="0" y="30"/>
                              </a:cubicBezTo>
                              <a:cubicBezTo>
                                <a:pt x="30" y="30"/>
                                <a:pt x="30" y="30"/>
                                <a:pt x="30" y="30"/>
                              </a:cubicBezTo>
                              <a:cubicBezTo>
                                <a:pt x="0" y="30"/>
                                <a:pt x="0" y="30"/>
                                <a:pt x="0" y="30"/>
                              </a:cubicBezTo>
                              <a:lnTo>
                                <a:pt x="0" y="30"/>
                              </a:lnTo>
                              <a:lnTo>
                                <a:pt x="30" y="30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83" name="Freeform 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935359" y="2647773"/>
                          <a:ext cx="23080" cy="10774"/>
                        </a:xfrm>
                        <a:custGeom>
                          <a:avLst/>
                          <a:gdLst>
                            <a:gd name="T0" fmla="*/ 0 w 64"/>
                            <a:gd name="T1" fmla="*/ 30 h 31"/>
                            <a:gd name="T2" fmla="*/ 0 w 64"/>
                            <a:gd name="T3" fmla="*/ 30 h 31"/>
                            <a:gd name="T4" fmla="*/ 32 w 64"/>
                            <a:gd name="T5" fmla="*/ 30 h 31"/>
                            <a:gd name="T6" fmla="*/ 32 w 64"/>
                            <a:gd name="T7" fmla="*/ 30 h 31"/>
                            <a:gd name="T8" fmla="*/ 32 w 64"/>
                            <a:gd name="T9" fmla="*/ 30 h 31"/>
                            <a:gd name="T10" fmla="*/ 32 w 64"/>
                            <a:gd name="T11" fmla="*/ 30 h 31"/>
                            <a:gd name="T12" fmla="*/ 32 w 64"/>
                            <a:gd name="T13" fmla="*/ 30 h 31"/>
                            <a:gd name="T14" fmla="*/ 32 w 64"/>
                            <a:gd name="T15" fmla="*/ 30 h 31"/>
                            <a:gd name="T16" fmla="*/ 32 w 64"/>
                            <a:gd name="T17" fmla="*/ 30 h 31"/>
                            <a:gd name="T18" fmla="*/ 63 w 64"/>
                            <a:gd name="T19" fmla="*/ 30 h 31"/>
                            <a:gd name="T20" fmla="*/ 63 w 64"/>
                            <a:gd name="T21" fmla="*/ 0 h 31"/>
                            <a:gd name="T22" fmla="*/ 63 w 64"/>
                            <a:gd name="T23" fmla="*/ 0 h 31"/>
                            <a:gd name="T24" fmla="*/ 0 w 64"/>
                            <a:gd name="T25" fmla="*/ 0 h 31"/>
                            <a:gd name="T26" fmla="*/ 0 w 64"/>
                            <a:gd name="T27" fmla="*/ 0 h 31"/>
                            <a:gd name="T28" fmla="*/ 0 w 64"/>
                            <a:gd name="T29" fmla="*/ 0 h 31"/>
                            <a:gd name="T30" fmla="*/ 0 w 64"/>
                            <a:gd name="T31" fmla="*/ 30 h 3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</a:cxnLst>
                          <a:rect l="0" t="0" r="r" b="b"/>
                          <a:pathLst>
                            <a:path w="64" h="31">
                              <a:moveTo>
                                <a:pt x="0" y="30"/>
                              </a:moveTo>
                              <a:lnTo>
                                <a:pt x="0" y="30"/>
                              </a:lnTo>
                              <a:cubicBezTo>
                                <a:pt x="0" y="30"/>
                                <a:pt x="0" y="30"/>
                                <a:pt x="32" y="30"/>
                              </a:cubicBezTo>
                              <a:lnTo>
                                <a:pt x="32" y="30"/>
                              </a:lnTo>
                              <a:lnTo>
                                <a:pt x="32" y="30"/>
                              </a:lnTo>
                              <a:lnTo>
                                <a:pt x="32" y="30"/>
                              </a:lnTo>
                              <a:lnTo>
                                <a:pt x="32" y="30"/>
                              </a:lnTo>
                              <a:lnTo>
                                <a:pt x="32" y="30"/>
                              </a:lnTo>
                              <a:lnTo>
                                <a:pt x="32" y="30"/>
                              </a:lnTo>
                              <a:cubicBezTo>
                                <a:pt x="63" y="30"/>
                                <a:pt x="63" y="30"/>
                                <a:pt x="63" y="30"/>
                              </a:cubicBezTo>
                              <a:cubicBezTo>
                                <a:pt x="63" y="0"/>
                                <a:pt x="63" y="0"/>
                                <a:pt x="63" y="0"/>
                              </a:cubicBezTo>
                              <a:lnTo>
                                <a:pt x="63" y="0"/>
                              </a:lnTo>
                              <a:cubicBezTo>
                                <a:pt x="32" y="0"/>
                                <a:pt x="32" y="0"/>
                                <a:pt x="0" y="0"/>
                              </a:cubicBez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cubicBezTo>
                                <a:pt x="0" y="30"/>
                                <a:pt x="0" y="30"/>
                                <a:pt x="0" y="3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84" name="Freeform 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990752" y="2692407"/>
                          <a:ext cx="53854" cy="43095"/>
                        </a:xfrm>
                        <a:custGeom>
                          <a:avLst/>
                          <a:gdLst>
                            <a:gd name="T0" fmla="*/ 0 w 155"/>
                            <a:gd name="T1" fmla="*/ 93 h 125"/>
                            <a:gd name="T2" fmla="*/ 0 w 155"/>
                            <a:gd name="T3" fmla="*/ 93 h 125"/>
                            <a:gd name="T4" fmla="*/ 0 w 155"/>
                            <a:gd name="T5" fmla="*/ 124 h 125"/>
                            <a:gd name="T6" fmla="*/ 0 w 155"/>
                            <a:gd name="T7" fmla="*/ 124 h 125"/>
                            <a:gd name="T8" fmla="*/ 0 w 155"/>
                            <a:gd name="T9" fmla="*/ 124 h 125"/>
                            <a:gd name="T10" fmla="*/ 0 w 155"/>
                            <a:gd name="T11" fmla="*/ 124 h 125"/>
                            <a:gd name="T12" fmla="*/ 0 w 155"/>
                            <a:gd name="T13" fmla="*/ 124 h 125"/>
                            <a:gd name="T14" fmla="*/ 30 w 155"/>
                            <a:gd name="T15" fmla="*/ 124 h 125"/>
                            <a:gd name="T16" fmla="*/ 30 w 155"/>
                            <a:gd name="T17" fmla="*/ 124 h 125"/>
                            <a:gd name="T18" fmla="*/ 30 w 155"/>
                            <a:gd name="T19" fmla="*/ 124 h 125"/>
                            <a:gd name="T20" fmla="*/ 30 w 155"/>
                            <a:gd name="T21" fmla="*/ 124 h 125"/>
                            <a:gd name="T22" fmla="*/ 61 w 155"/>
                            <a:gd name="T23" fmla="*/ 124 h 125"/>
                            <a:gd name="T24" fmla="*/ 61 w 155"/>
                            <a:gd name="T25" fmla="*/ 124 h 125"/>
                            <a:gd name="T26" fmla="*/ 61 w 155"/>
                            <a:gd name="T27" fmla="*/ 124 h 125"/>
                            <a:gd name="T28" fmla="*/ 61 w 155"/>
                            <a:gd name="T29" fmla="*/ 124 h 125"/>
                            <a:gd name="T30" fmla="*/ 61 w 155"/>
                            <a:gd name="T31" fmla="*/ 124 h 125"/>
                            <a:gd name="T32" fmla="*/ 93 w 155"/>
                            <a:gd name="T33" fmla="*/ 124 h 125"/>
                            <a:gd name="T34" fmla="*/ 93 w 155"/>
                            <a:gd name="T35" fmla="*/ 124 h 125"/>
                            <a:gd name="T36" fmla="*/ 124 w 155"/>
                            <a:gd name="T37" fmla="*/ 124 h 125"/>
                            <a:gd name="T38" fmla="*/ 124 w 155"/>
                            <a:gd name="T39" fmla="*/ 124 h 125"/>
                            <a:gd name="T40" fmla="*/ 124 w 155"/>
                            <a:gd name="T41" fmla="*/ 93 h 125"/>
                            <a:gd name="T42" fmla="*/ 124 w 155"/>
                            <a:gd name="T43" fmla="*/ 93 h 125"/>
                            <a:gd name="T44" fmla="*/ 154 w 155"/>
                            <a:gd name="T45" fmla="*/ 93 h 125"/>
                            <a:gd name="T46" fmla="*/ 154 w 155"/>
                            <a:gd name="T47" fmla="*/ 93 h 125"/>
                            <a:gd name="T48" fmla="*/ 154 w 155"/>
                            <a:gd name="T49" fmla="*/ 61 h 125"/>
                            <a:gd name="T50" fmla="*/ 154 w 155"/>
                            <a:gd name="T51" fmla="*/ 61 h 125"/>
                            <a:gd name="T52" fmla="*/ 154 w 155"/>
                            <a:gd name="T53" fmla="*/ 61 h 125"/>
                            <a:gd name="T54" fmla="*/ 154 w 155"/>
                            <a:gd name="T55" fmla="*/ 61 h 125"/>
                            <a:gd name="T56" fmla="*/ 124 w 155"/>
                            <a:gd name="T57" fmla="*/ 61 h 125"/>
                            <a:gd name="T58" fmla="*/ 124 w 155"/>
                            <a:gd name="T59" fmla="*/ 61 h 125"/>
                            <a:gd name="T60" fmla="*/ 124 w 155"/>
                            <a:gd name="T61" fmla="*/ 61 h 125"/>
                            <a:gd name="T62" fmla="*/ 124 w 155"/>
                            <a:gd name="T63" fmla="*/ 61 h 125"/>
                            <a:gd name="T64" fmla="*/ 93 w 155"/>
                            <a:gd name="T65" fmla="*/ 30 h 125"/>
                            <a:gd name="T66" fmla="*/ 93 w 155"/>
                            <a:gd name="T67" fmla="*/ 30 h 125"/>
                            <a:gd name="T68" fmla="*/ 61 w 155"/>
                            <a:gd name="T69" fmla="*/ 30 h 125"/>
                            <a:gd name="T70" fmla="*/ 61 w 155"/>
                            <a:gd name="T71" fmla="*/ 30 h 125"/>
                            <a:gd name="T72" fmla="*/ 61 w 155"/>
                            <a:gd name="T73" fmla="*/ 30 h 125"/>
                            <a:gd name="T74" fmla="*/ 30 w 155"/>
                            <a:gd name="T75" fmla="*/ 0 h 125"/>
                            <a:gd name="T76" fmla="*/ 30 w 155"/>
                            <a:gd name="T77" fmla="*/ 0 h 125"/>
                            <a:gd name="T78" fmla="*/ 30 w 155"/>
                            <a:gd name="T79" fmla="*/ 0 h 125"/>
                            <a:gd name="T80" fmla="*/ 30 w 155"/>
                            <a:gd name="T81" fmla="*/ 0 h 125"/>
                            <a:gd name="T82" fmla="*/ 30 w 155"/>
                            <a:gd name="T83" fmla="*/ 0 h 125"/>
                            <a:gd name="T84" fmla="*/ 0 w 155"/>
                            <a:gd name="T85" fmla="*/ 30 h 125"/>
                            <a:gd name="T86" fmla="*/ 0 w 155"/>
                            <a:gd name="T87" fmla="*/ 61 h 125"/>
                            <a:gd name="T88" fmla="*/ 0 w 155"/>
                            <a:gd name="T89" fmla="*/ 61 h 125"/>
                            <a:gd name="T90" fmla="*/ 0 w 155"/>
                            <a:gd name="T91" fmla="*/ 61 h 125"/>
                            <a:gd name="T92" fmla="*/ 0 w 155"/>
                            <a:gd name="T93" fmla="*/ 61 h 125"/>
                            <a:gd name="T94" fmla="*/ 0 w 155"/>
                            <a:gd name="T95" fmla="*/ 93 h 12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</a:cxnLst>
                          <a:rect l="0" t="0" r="r" b="b"/>
                          <a:pathLst>
                            <a:path w="155" h="125">
                              <a:moveTo>
                                <a:pt x="0" y="93"/>
                              </a:moveTo>
                              <a:lnTo>
                                <a:pt x="0" y="93"/>
                              </a:lnTo>
                              <a:cubicBezTo>
                                <a:pt x="0" y="124"/>
                                <a:pt x="0" y="124"/>
                                <a:pt x="0" y="124"/>
                              </a:cubicBezTo>
                              <a:lnTo>
                                <a:pt x="0" y="124"/>
                              </a:lnTo>
                              <a:lnTo>
                                <a:pt x="0" y="124"/>
                              </a:lnTo>
                              <a:lnTo>
                                <a:pt x="0" y="124"/>
                              </a:lnTo>
                              <a:lnTo>
                                <a:pt x="0" y="124"/>
                              </a:lnTo>
                              <a:cubicBezTo>
                                <a:pt x="0" y="124"/>
                                <a:pt x="0" y="124"/>
                                <a:pt x="30" y="124"/>
                              </a:cubicBezTo>
                              <a:lnTo>
                                <a:pt x="30" y="124"/>
                              </a:lnTo>
                              <a:lnTo>
                                <a:pt x="30" y="124"/>
                              </a:lnTo>
                              <a:lnTo>
                                <a:pt x="30" y="124"/>
                              </a:lnTo>
                              <a:lnTo>
                                <a:pt x="61" y="124"/>
                              </a:lnTo>
                              <a:lnTo>
                                <a:pt x="61" y="124"/>
                              </a:lnTo>
                              <a:lnTo>
                                <a:pt x="61" y="124"/>
                              </a:lnTo>
                              <a:lnTo>
                                <a:pt x="61" y="124"/>
                              </a:lnTo>
                              <a:lnTo>
                                <a:pt x="61" y="124"/>
                              </a:lnTo>
                              <a:cubicBezTo>
                                <a:pt x="93" y="124"/>
                                <a:pt x="93" y="124"/>
                                <a:pt x="93" y="124"/>
                              </a:cubicBezTo>
                              <a:lnTo>
                                <a:pt x="93" y="124"/>
                              </a:lnTo>
                              <a:lnTo>
                                <a:pt x="124" y="124"/>
                              </a:lnTo>
                              <a:lnTo>
                                <a:pt x="124" y="124"/>
                              </a:lnTo>
                              <a:cubicBezTo>
                                <a:pt x="124" y="93"/>
                                <a:pt x="124" y="93"/>
                                <a:pt x="124" y="93"/>
                              </a:cubicBezTo>
                              <a:lnTo>
                                <a:pt x="124" y="93"/>
                              </a:lnTo>
                              <a:lnTo>
                                <a:pt x="154" y="93"/>
                              </a:lnTo>
                              <a:lnTo>
                                <a:pt x="154" y="93"/>
                              </a:lnTo>
                              <a:lnTo>
                                <a:pt x="154" y="61"/>
                              </a:lnTo>
                              <a:lnTo>
                                <a:pt x="154" y="61"/>
                              </a:lnTo>
                              <a:lnTo>
                                <a:pt x="154" y="61"/>
                              </a:lnTo>
                              <a:lnTo>
                                <a:pt x="154" y="61"/>
                              </a:lnTo>
                              <a:lnTo>
                                <a:pt x="124" y="61"/>
                              </a:lnTo>
                              <a:lnTo>
                                <a:pt x="124" y="61"/>
                              </a:lnTo>
                              <a:lnTo>
                                <a:pt x="124" y="61"/>
                              </a:lnTo>
                              <a:lnTo>
                                <a:pt x="124" y="61"/>
                              </a:lnTo>
                              <a:cubicBezTo>
                                <a:pt x="93" y="61"/>
                                <a:pt x="93" y="61"/>
                                <a:pt x="93" y="30"/>
                              </a:cubicBezTo>
                              <a:lnTo>
                                <a:pt x="93" y="30"/>
                              </a:lnTo>
                              <a:lnTo>
                                <a:pt x="61" y="30"/>
                              </a:lnTo>
                              <a:lnTo>
                                <a:pt x="61" y="30"/>
                              </a:lnTo>
                              <a:lnTo>
                                <a:pt x="61" y="30"/>
                              </a:lnTo>
                              <a:cubicBezTo>
                                <a:pt x="61" y="30"/>
                                <a:pt x="61" y="0"/>
                                <a:pt x="30" y="0"/>
                              </a:cubicBezTo>
                              <a:lnTo>
                                <a:pt x="30" y="0"/>
                              </a:lnTo>
                              <a:lnTo>
                                <a:pt x="30" y="0"/>
                              </a:lnTo>
                              <a:lnTo>
                                <a:pt x="30" y="0"/>
                              </a:lnTo>
                              <a:lnTo>
                                <a:pt x="30" y="0"/>
                              </a:lnTo>
                              <a:cubicBezTo>
                                <a:pt x="30" y="30"/>
                                <a:pt x="0" y="30"/>
                                <a:pt x="0" y="30"/>
                              </a:cubicBezTo>
                              <a:cubicBezTo>
                                <a:pt x="0" y="30"/>
                                <a:pt x="0" y="30"/>
                                <a:pt x="0" y="61"/>
                              </a:cubicBezTo>
                              <a:lnTo>
                                <a:pt x="0" y="61"/>
                              </a:lnTo>
                              <a:lnTo>
                                <a:pt x="0" y="61"/>
                              </a:lnTo>
                              <a:lnTo>
                                <a:pt x="0" y="61"/>
                              </a:lnTo>
                              <a:cubicBezTo>
                                <a:pt x="0" y="61"/>
                                <a:pt x="0" y="61"/>
                                <a:pt x="0" y="93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85" name="Freeform 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924587" y="2680094"/>
                          <a:ext cx="43084" cy="43095"/>
                        </a:xfrm>
                        <a:custGeom>
                          <a:avLst/>
                          <a:gdLst>
                            <a:gd name="T0" fmla="*/ 94 w 125"/>
                            <a:gd name="T1" fmla="*/ 31 h 125"/>
                            <a:gd name="T2" fmla="*/ 94 w 125"/>
                            <a:gd name="T3" fmla="*/ 31 h 125"/>
                            <a:gd name="T4" fmla="*/ 94 w 125"/>
                            <a:gd name="T5" fmla="*/ 31 h 125"/>
                            <a:gd name="T6" fmla="*/ 63 w 125"/>
                            <a:gd name="T7" fmla="*/ 31 h 125"/>
                            <a:gd name="T8" fmla="*/ 31 w 125"/>
                            <a:gd name="T9" fmla="*/ 31 h 125"/>
                            <a:gd name="T10" fmla="*/ 31 w 125"/>
                            <a:gd name="T11" fmla="*/ 31 h 125"/>
                            <a:gd name="T12" fmla="*/ 31 w 125"/>
                            <a:gd name="T13" fmla="*/ 31 h 125"/>
                            <a:gd name="T14" fmla="*/ 0 w 125"/>
                            <a:gd name="T15" fmla="*/ 0 h 125"/>
                            <a:gd name="T16" fmla="*/ 0 w 125"/>
                            <a:gd name="T17" fmla="*/ 31 h 125"/>
                            <a:gd name="T18" fmla="*/ 0 w 125"/>
                            <a:gd name="T19" fmla="*/ 31 h 125"/>
                            <a:gd name="T20" fmla="*/ 0 w 125"/>
                            <a:gd name="T21" fmla="*/ 31 h 125"/>
                            <a:gd name="T22" fmla="*/ 0 w 125"/>
                            <a:gd name="T23" fmla="*/ 31 h 125"/>
                            <a:gd name="T24" fmla="*/ 0 w 125"/>
                            <a:gd name="T25" fmla="*/ 31 h 125"/>
                            <a:gd name="T26" fmla="*/ 0 w 125"/>
                            <a:gd name="T27" fmla="*/ 31 h 125"/>
                            <a:gd name="T28" fmla="*/ 0 w 125"/>
                            <a:gd name="T29" fmla="*/ 61 h 125"/>
                            <a:gd name="T30" fmla="*/ 0 w 125"/>
                            <a:gd name="T31" fmla="*/ 61 h 125"/>
                            <a:gd name="T32" fmla="*/ 0 w 125"/>
                            <a:gd name="T33" fmla="*/ 61 h 125"/>
                            <a:gd name="T34" fmla="*/ 0 w 125"/>
                            <a:gd name="T35" fmla="*/ 92 h 125"/>
                            <a:gd name="T36" fmla="*/ 0 w 125"/>
                            <a:gd name="T37" fmla="*/ 92 h 125"/>
                            <a:gd name="T38" fmla="*/ 0 w 125"/>
                            <a:gd name="T39" fmla="*/ 92 h 125"/>
                            <a:gd name="T40" fmla="*/ 0 w 125"/>
                            <a:gd name="T41" fmla="*/ 92 h 125"/>
                            <a:gd name="T42" fmla="*/ 0 w 125"/>
                            <a:gd name="T43" fmla="*/ 124 h 125"/>
                            <a:gd name="T44" fmla="*/ 0 w 125"/>
                            <a:gd name="T45" fmla="*/ 124 h 125"/>
                            <a:gd name="T46" fmla="*/ 0 w 125"/>
                            <a:gd name="T47" fmla="*/ 124 h 125"/>
                            <a:gd name="T48" fmla="*/ 31 w 125"/>
                            <a:gd name="T49" fmla="*/ 124 h 125"/>
                            <a:gd name="T50" fmla="*/ 31 w 125"/>
                            <a:gd name="T51" fmla="*/ 124 h 125"/>
                            <a:gd name="T52" fmla="*/ 31 w 125"/>
                            <a:gd name="T53" fmla="*/ 124 h 125"/>
                            <a:gd name="T54" fmla="*/ 31 w 125"/>
                            <a:gd name="T55" fmla="*/ 92 h 125"/>
                            <a:gd name="T56" fmla="*/ 31 w 125"/>
                            <a:gd name="T57" fmla="*/ 92 h 125"/>
                            <a:gd name="T58" fmla="*/ 63 w 125"/>
                            <a:gd name="T59" fmla="*/ 92 h 125"/>
                            <a:gd name="T60" fmla="*/ 63 w 125"/>
                            <a:gd name="T61" fmla="*/ 92 h 125"/>
                            <a:gd name="T62" fmla="*/ 63 w 125"/>
                            <a:gd name="T63" fmla="*/ 92 h 125"/>
                            <a:gd name="T64" fmla="*/ 63 w 125"/>
                            <a:gd name="T65" fmla="*/ 92 h 125"/>
                            <a:gd name="T66" fmla="*/ 94 w 125"/>
                            <a:gd name="T67" fmla="*/ 61 h 125"/>
                            <a:gd name="T68" fmla="*/ 94 w 125"/>
                            <a:gd name="T69" fmla="*/ 61 h 125"/>
                            <a:gd name="T70" fmla="*/ 124 w 125"/>
                            <a:gd name="T71" fmla="*/ 61 h 125"/>
                            <a:gd name="T72" fmla="*/ 94 w 125"/>
                            <a:gd name="T73" fmla="*/ 31 h 12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</a:cxnLst>
                          <a:rect l="0" t="0" r="r" b="b"/>
                          <a:pathLst>
                            <a:path w="125" h="125">
                              <a:moveTo>
                                <a:pt x="94" y="31"/>
                              </a:moveTo>
                              <a:lnTo>
                                <a:pt x="94" y="31"/>
                              </a:lnTo>
                              <a:lnTo>
                                <a:pt x="94" y="31"/>
                              </a:lnTo>
                              <a:lnTo>
                                <a:pt x="63" y="31"/>
                              </a:lnTo>
                              <a:lnTo>
                                <a:pt x="31" y="31"/>
                              </a:lnTo>
                              <a:lnTo>
                                <a:pt x="31" y="31"/>
                              </a:lnTo>
                              <a:lnTo>
                                <a:pt x="31" y="31"/>
                              </a:lnTo>
                              <a:cubicBezTo>
                                <a:pt x="31" y="31"/>
                                <a:pt x="31" y="31"/>
                                <a:pt x="0" y="0"/>
                              </a:cubicBezTo>
                              <a:cubicBezTo>
                                <a:pt x="0" y="31"/>
                                <a:pt x="0" y="31"/>
                                <a:pt x="0" y="31"/>
                              </a:cubicBez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lnTo>
                                <a:pt x="0" y="61"/>
                              </a:lnTo>
                              <a:lnTo>
                                <a:pt x="0" y="61"/>
                              </a:lnTo>
                              <a:lnTo>
                                <a:pt x="0" y="61"/>
                              </a:lnTo>
                              <a:cubicBezTo>
                                <a:pt x="0" y="92"/>
                                <a:pt x="0" y="92"/>
                                <a:pt x="0" y="92"/>
                              </a:cubicBezTo>
                              <a:lnTo>
                                <a:pt x="0" y="92"/>
                              </a:lnTo>
                              <a:lnTo>
                                <a:pt x="0" y="92"/>
                              </a:lnTo>
                              <a:lnTo>
                                <a:pt x="0" y="92"/>
                              </a:lnTo>
                              <a:lnTo>
                                <a:pt x="0" y="124"/>
                              </a:lnTo>
                              <a:lnTo>
                                <a:pt x="0" y="124"/>
                              </a:lnTo>
                              <a:lnTo>
                                <a:pt x="0" y="124"/>
                              </a:lnTo>
                              <a:cubicBezTo>
                                <a:pt x="31" y="124"/>
                                <a:pt x="31" y="124"/>
                                <a:pt x="31" y="124"/>
                              </a:cubicBezTo>
                              <a:lnTo>
                                <a:pt x="31" y="124"/>
                              </a:lnTo>
                              <a:lnTo>
                                <a:pt x="31" y="124"/>
                              </a:lnTo>
                              <a:lnTo>
                                <a:pt x="31" y="92"/>
                              </a:lnTo>
                              <a:lnTo>
                                <a:pt x="31" y="92"/>
                              </a:lnTo>
                              <a:cubicBezTo>
                                <a:pt x="63" y="92"/>
                                <a:pt x="63" y="92"/>
                                <a:pt x="63" y="92"/>
                              </a:cubicBezTo>
                              <a:lnTo>
                                <a:pt x="63" y="92"/>
                              </a:lnTo>
                              <a:lnTo>
                                <a:pt x="63" y="92"/>
                              </a:lnTo>
                              <a:lnTo>
                                <a:pt x="63" y="92"/>
                              </a:lnTo>
                              <a:lnTo>
                                <a:pt x="94" y="61"/>
                              </a:lnTo>
                              <a:lnTo>
                                <a:pt x="94" y="61"/>
                              </a:lnTo>
                              <a:cubicBezTo>
                                <a:pt x="94" y="61"/>
                                <a:pt x="94" y="61"/>
                                <a:pt x="124" y="61"/>
                              </a:cubicBezTo>
                              <a:cubicBezTo>
                                <a:pt x="94" y="31"/>
                                <a:pt x="94" y="31"/>
                                <a:pt x="94" y="3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86" name="Freeform 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967671" y="2615452"/>
                          <a:ext cx="163103" cy="66181"/>
                        </a:xfrm>
                        <a:custGeom>
                          <a:avLst/>
                          <a:gdLst>
                            <a:gd name="T0" fmla="*/ 187 w 466"/>
                            <a:gd name="T1" fmla="*/ 124 h 188"/>
                            <a:gd name="T2" fmla="*/ 187 w 466"/>
                            <a:gd name="T3" fmla="*/ 94 h 188"/>
                            <a:gd name="T4" fmla="*/ 217 w 466"/>
                            <a:gd name="T5" fmla="*/ 94 h 188"/>
                            <a:gd name="T6" fmla="*/ 217 w 466"/>
                            <a:gd name="T7" fmla="*/ 94 h 188"/>
                            <a:gd name="T8" fmla="*/ 248 w 466"/>
                            <a:gd name="T9" fmla="*/ 94 h 188"/>
                            <a:gd name="T10" fmla="*/ 248 w 466"/>
                            <a:gd name="T11" fmla="*/ 94 h 188"/>
                            <a:gd name="T12" fmla="*/ 280 w 466"/>
                            <a:gd name="T13" fmla="*/ 124 h 188"/>
                            <a:gd name="T14" fmla="*/ 311 w 466"/>
                            <a:gd name="T15" fmla="*/ 94 h 188"/>
                            <a:gd name="T16" fmla="*/ 311 w 466"/>
                            <a:gd name="T17" fmla="*/ 63 h 188"/>
                            <a:gd name="T18" fmla="*/ 341 w 466"/>
                            <a:gd name="T19" fmla="*/ 63 h 188"/>
                            <a:gd name="T20" fmla="*/ 341 w 466"/>
                            <a:gd name="T21" fmla="*/ 63 h 188"/>
                            <a:gd name="T22" fmla="*/ 404 w 466"/>
                            <a:gd name="T23" fmla="*/ 63 h 188"/>
                            <a:gd name="T24" fmla="*/ 465 w 466"/>
                            <a:gd name="T25" fmla="*/ 31 h 188"/>
                            <a:gd name="T26" fmla="*/ 465 w 466"/>
                            <a:gd name="T27" fmla="*/ 31 h 188"/>
                            <a:gd name="T28" fmla="*/ 435 w 466"/>
                            <a:gd name="T29" fmla="*/ 0 h 188"/>
                            <a:gd name="T30" fmla="*/ 435 w 466"/>
                            <a:gd name="T31" fmla="*/ 0 h 188"/>
                            <a:gd name="T32" fmla="*/ 372 w 466"/>
                            <a:gd name="T33" fmla="*/ 0 h 188"/>
                            <a:gd name="T34" fmla="*/ 372 w 466"/>
                            <a:gd name="T35" fmla="*/ 0 h 188"/>
                            <a:gd name="T36" fmla="*/ 341 w 466"/>
                            <a:gd name="T37" fmla="*/ 0 h 188"/>
                            <a:gd name="T38" fmla="*/ 311 w 466"/>
                            <a:gd name="T39" fmla="*/ 0 h 188"/>
                            <a:gd name="T40" fmla="*/ 311 w 466"/>
                            <a:gd name="T41" fmla="*/ 0 h 188"/>
                            <a:gd name="T42" fmla="*/ 248 w 466"/>
                            <a:gd name="T43" fmla="*/ 0 h 188"/>
                            <a:gd name="T44" fmla="*/ 217 w 466"/>
                            <a:gd name="T45" fmla="*/ 0 h 188"/>
                            <a:gd name="T46" fmla="*/ 187 w 466"/>
                            <a:gd name="T47" fmla="*/ 0 h 188"/>
                            <a:gd name="T48" fmla="*/ 187 w 466"/>
                            <a:gd name="T49" fmla="*/ 0 h 188"/>
                            <a:gd name="T50" fmla="*/ 187 w 466"/>
                            <a:gd name="T51" fmla="*/ 0 h 188"/>
                            <a:gd name="T52" fmla="*/ 156 w 466"/>
                            <a:gd name="T53" fmla="*/ 31 h 188"/>
                            <a:gd name="T54" fmla="*/ 93 w 466"/>
                            <a:gd name="T55" fmla="*/ 31 h 188"/>
                            <a:gd name="T56" fmla="*/ 63 w 466"/>
                            <a:gd name="T57" fmla="*/ 0 h 188"/>
                            <a:gd name="T58" fmla="*/ 32 w 466"/>
                            <a:gd name="T59" fmla="*/ 31 h 188"/>
                            <a:gd name="T60" fmla="*/ 0 w 466"/>
                            <a:gd name="T61" fmla="*/ 63 h 188"/>
                            <a:gd name="T62" fmla="*/ 0 w 466"/>
                            <a:gd name="T63" fmla="*/ 63 h 188"/>
                            <a:gd name="T64" fmla="*/ 32 w 466"/>
                            <a:gd name="T65" fmla="*/ 63 h 188"/>
                            <a:gd name="T66" fmla="*/ 93 w 466"/>
                            <a:gd name="T67" fmla="*/ 63 h 188"/>
                            <a:gd name="T68" fmla="*/ 124 w 466"/>
                            <a:gd name="T69" fmla="*/ 124 h 188"/>
                            <a:gd name="T70" fmla="*/ 124 w 466"/>
                            <a:gd name="T71" fmla="*/ 124 h 188"/>
                            <a:gd name="T72" fmla="*/ 93 w 466"/>
                            <a:gd name="T73" fmla="*/ 155 h 188"/>
                            <a:gd name="T74" fmla="*/ 63 w 466"/>
                            <a:gd name="T75" fmla="*/ 187 h 188"/>
                            <a:gd name="T76" fmla="*/ 63 w 466"/>
                            <a:gd name="T77" fmla="*/ 187 h 188"/>
                            <a:gd name="T78" fmla="*/ 63 w 466"/>
                            <a:gd name="T79" fmla="*/ 187 h 188"/>
                            <a:gd name="T80" fmla="*/ 93 w 466"/>
                            <a:gd name="T81" fmla="*/ 187 h 188"/>
                            <a:gd name="T82" fmla="*/ 93 w 466"/>
                            <a:gd name="T83" fmla="*/ 187 h 188"/>
                            <a:gd name="T84" fmla="*/ 93 w 466"/>
                            <a:gd name="T85" fmla="*/ 155 h 188"/>
                            <a:gd name="T86" fmla="*/ 124 w 466"/>
                            <a:gd name="T87" fmla="*/ 187 h 188"/>
                            <a:gd name="T88" fmla="*/ 156 w 466"/>
                            <a:gd name="T89" fmla="*/ 155 h 188"/>
                            <a:gd name="T90" fmla="*/ 187 w 466"/>
                            <a:gd name="T91" fmla="*/ 124 h 18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</a:cxnLst>
                          <a:rect l="0" t="0" r="r" b="b"/>
                          <a:pathLst>
                            <a:path w="466" h="188">
                              <a:moveTo>
                                <a:pt x="187" y="124"/>
                              </a:moveTo>
                              <a:lnTo>
                                <a:pt x="187" y="124"/>
                              </a:lnTo>
                              <a:lnTo>
                                <a:pt x="187" y="124"/>
                              </a:lnTo>
                              <a:cubicBezTo>
                                <a:pt x="187" y="124"/>
                                <a:pt x="187" y="124"/>
                                <a:pt x="187" y="94"/>
                              </a:cubicBezTo>
                              <a:lnTo>
                                <a:pt x="187" y="94"/>
                              </a:lnTo>
                              <a:cubicBezTo>
                                <a:pt x="217" y="94"/>
                                <a:pt x="217" y="94"/>
                                <a:pt x="217" y="94"/>
                              </a:cubicBezTo>
                              <a:lnTo>
                                <a:pt x="217" y="94"/>
                              </a:lnTo>
                              <a:lnTo>
                                <a:pt x="217" y="94"/>
                              </a:lnTo>
                              <a:lnTo>
                                <a:pt x="217" y="94"/>
                              </a:lnTo>
                              <a:cubicBezTo>
                                <a:pt x="248" y="94"/>
                                <a:pt x="248" y="94"/>
                                <a:pt x="248" y="94"/>
                              </a:cubicBezTo>
                              <a:lnTo>
                                <a:pt x="248" y="94"/>
                              </a:lnTo>
                              <a:lnTo>
                                <a:pt x="248" y="94"/>
                              </a:lnTo>
                              <a:lnTo>
                                <a:pt x="248" y="94"/>
                              </a:lnTo>
                              <a:cubicBezTo>
                                <a:pt x="280" y="94"/>
                                <a:pt x="280" y="94"/>
                                <a:pt x="280" y="124"/>
                              </a:cubicBezTo>
                              <a:cubicBezTo>
                                <a:pt x="280" y="124"/>
                                <a:pt x="280" y="94"/>
                                <a:pt x="311" y="94"/>
                              </a:cubicBezTo>
                              <a:lnTo>
                                <a:pt x="311" y="94"/>
                              </a:lnTo>
                              <a:cubicBezTo>
                                <a:pt x="311" y="94"/>
                                <a:pt x="311" y="94"/>
                                <a:pt x="311" y="63"/>
                              </a:cubicBezTo>
                              <a:lnTo>
                                <a:pt x="311" y="63"/>
                              </a:lnTo>
                              <a:cubicBezTo>
                                <a:pt x="341" y="63"/>
                                <a:pt x="341" y="63"/>
                                <a:pt x="341" y="63"/>
                              </a:cubicBezTo>
                              <a:lnTo>
                                <a:pt x="341" y="63"/>
                              </a:lnTo>
                              <a:lnTo>
                                <a:pt x="341" y="63"/>
                              </a:lnTo>
                              <a:lnTo>
                                <a:pt x="341" y="63"/>
                              </a:lnTo>
                              <a:cubicBezTo>
                                <a:pt x="341" y="63"/>
                                <a:pt x="372" y="63"/>
                                <a:pt x="404" y="63"/>
                              </a:cubicBezTo>
                              <a:lnTo>
                                <a:pt x="404" y="63"/>
                              </a:lnTo>
                              <a:cubicBezTo>
                                <a:pt x="404" y="31"/>
                                <a:pt x="435" y="31"/>
                                <a:pt x="435" y="31"/>
                              </a:cubicBezTo>
                              <a:cubicBezTo>
                                <a:pt x="435" y="31"/>
                                <a:pt x="435" y="31"/>
                                <a:pt x="465" y="31"/>
                              </a:cubicBezTo>
                              <a:lnTo>
                                <a:pt x="465" y="31"/>
                              </a:lnTo>
                              <a:lnTo>
                                <a:pt x="465" y="31"/>
                              </a:lnTo>
                              <a:cubicBezTo>
                                <a:pt x="435" y="31"/>
                                <a:pt x="435" y="0"/>
                                <a:pt x="435" y="0"/>
                              </a:cubicBezTo>
                              <a:lnTo>
                                <a:pt x="435" y="0"/>
                              </a:lnTo>
                              <a:lnTo>
                                <a:pt x="435" y="0"/>
                              </a:lnTo>
                              <a:lnTo>
                                <a:pt x="435" y="0"/>
                              </a:lnTo>
                              <a:cubicBezTo>
                                <a:pt x="404" y="0"/>
                                <a:pt x="404" y="0"/>
                                <a:pt x="404" y="0"/>
                              </a:cubicBezTo>
                              <a:cubicBezTo>
                                <a:pt x="404" y="0"/>
                                <a:pt x="404" y="0"/>
                                <a:pt x="372" y="0"/>
                              </a:cubicBezTo>
                              <a:lnTo>
                                <a:pt x="372" y="0"/>
                              </a:lnTo>
                              <a:lnTo>
                                <a:pt x="372" y="0"/>
                              </a:lnTo>
                              <a:cubicBezTo>
                                <a:pt x="341" y="0"/>
                                <a:pt x="341" y="0"/>
                                <a:pt x="341" y="0"/>
                              </a:cubicBezTo>
                              <a:lnTo>
                                <a:pt x="341" y="0"/>
                              </a:lnTo>
                              <a:cubicBezTo>
                                <a:pt x="311" y="0"/>
                                <a:pt x="311" y="0"/>
                                <a:pt x="311" y="0"/>
                              </a:cubicBezTo>
                              <a:lnTo>
                                <a:pt x="311" y="0"/>
                              </a:lnTo>
                              <a:lnTo>
                                <a:pt x="311" y="0"/>
                              </a:lnTo>
                              <a:lnTo>
                                <a:pt x="311" y="0"/>
                              </a:lnTo>
                              <a:cubicBezTo>
                                <a:pt x="280" y="0"/>
                                <a:pt x="280" y="0"/>
                                <a:pt x="280" y="0"/>
                              </a:cubicBezTo>
                              <a:cubicBezTo>
                                <a:pt x="280" y="0"/>
                                <a:pt x="280" y="0"/>
                                <a:pt x="248" y="0"/>
                              </a:cubicBezTo>
                              <a:lnTo>
                                <a:pt x="248" y="0"/>
                              </a:lnTo>
                              <a:cubicBezTo>
                                <a:pt x="217" y="0"/>
                                <a:pt x="217" y="0"/>
                                <a:pt x="217" y="0"/>
                              </a:cubicBezTo>
                              <a:cubicBezTo>
                                <a:pt x="217" y="0"/>
                                <a:pt x="217" y="0"/>
                                <a:pt x="187" y="0"/>
                              </a:cubicBezTo>
                              <a:lnTo>
                                <a:pt x="187" y="0"/>
                              </a:lnTo>
                              <a:lnTo>
                                <a:pt x="187" y="0"/>
                              </a:lnTo>
                              <a:lnTo>
                                <a:pt x="187" y="0"/>
                              </a:lnTo>
                              <a:lnTo>
                                <a:pt x="187" y="0"/>
                              </a:lnTo>
                              <a:lnTo>
                                <a:pt x="187" y="0"/>
                              </a:lnTo>
                              <a:cubicBezTo>
                                <a:pt x="187" y="31"/>
                                <a:pt x="187" y="31"/>
                                <a:pt x="156" y="31"/>
                              </a:cubicBezTo>
                              <a:lnTo>
                                <a:pt x="156" y="31"/>
                              </a:lnTo>
                              <a:cubicBezTo>
                                <a:pt x="124" y="31"/>
                                <a:pt x="124" y="31"/>
                                <a:pt x="124" y="31"/>
                              </a:cubicBezTo>
                              <a:cubicBezTo>
                                <a:pt x="93" y="31"/>
                                <a:pt x="93" y="31"/>
                                <a:pt x="93" y="31"/>
                              </a:cubicBezTo>
                              <a:cubicBezTo>
                                <a:pt x="63" y="0"/>
                                <a:pt x="63" y="0"/>
                                <a:pt x="63" y="0"/>
                              </a:cubicBezTo>
                              <a:lnTo>
                                <a:pt x="63" y="0"/>
                              </a:lnTo>
                              <a:cubicBezTo>
                                <a:pt x="32" y="0"/>
                                <a:pt x="32" y="31"/>
                                <a:pt x="32" y="31"/>
                              </a:cubicBezTo>
                              <a:lnTo>
                                <a:pt x="32" y="31"/>
                              </a:lnTo>
                              <a:cubicBezTo>
                                <a:pt x="0" y="31"/>
                                <a:pt x="0" y="63"/>
                                <a:pt x="0" y="63"/>
                              </a:cubicBezTo>
                              <a:lnTo>
                                <a:pt x="0" y="63"/>
                              </a:lnTo>
                              <a:lnTo>
                                <a:pt x="0" y="63"/>
                              </a:lnTo>
                              <a:lnTo>
                                <a:pt x="0" y="63"/>
                              </a:lnTo>
                              <a:lnTo>
                                <a:pt x="0" y="63"/>
                              </a:lnTo>
                              <a:cubicBezTo>
                                <a:pt x="32" y="63"/>
                                <a:pt x="32" y="63"/>
                                <a:pt x="32" y="63"/>
                              </a:cubicBezTo>
                              <a:lnTo>
                                <a:pt x="32" y="63"/>
                              </a:lnTo>
                              <a:cubicBezTo>
                                <a:pt x="63" y="63"/>
                                <a:pt x="93" y="63"/>
                                <a:pt x="93" y="63"/>
                              </a:cubicBezTo>
                              <a:lnTo>
                                <a:pt x="93" y="63"/>
                              </a:lnTo>
                              <a:cubicBezTo>
                                <a:pt x="124" y="94"/>
                                <a:pt x="124" y="94"/>
                                <a:pt x="124" y="124"/>
                              </a:cubicBezTo>
                              <a:lnTo>
                                <a:pt x="124" y="124"/>
                              </a:lnTo>
                              <a:lnTo>
                                <a:pt x="124" y="124"/>
                              </a:lnTo>
                              <a:cubicBezTo>
                                <a:pt x="124" y="155"/>
                                <a:pt x="93" y="155"/>
                                <a:pt x="93" y="155"/>
                              </a:cubicBezTo>
                              <a:lnTo>
                                <a:pt x="93" y="155"/>
                              </a:lnTo>
                              <a:lnTo>
                                <a:pt x="93" y="155"/>
                              </a:lnTo>
                              <a:cubicBezTo>
                                <a:pt x="93" y="155"/>
                                <a:pt x="63" y="155"/>
                                <a:pt x="63" y="187"/>
                              </a:cubicBezTo>
                              <a:lnTo>
                                <a:pt x="63" y="187"/>
                              </a:lnTo>
                              <a:lnTo>
                                <a:pt x="63" y="187"/>
                              </a:lnTo>
                              <a:lnTo>
                                <a:pt x="63" y="187"/>
                              </a:lnTo>
                              <a:lnTo>
                                <a:pt x="63" y="187"/>
                              </a:lnTo>
                              <a:cubicBezTo>
                                <a:pt x="63" y="187"/>
                                <a:pt x="63" y="187"/>
                                <a:pt x="93" y="187"/>
                              </a:cubicBezTo>
                              <a:lnTo>
                                <a:pt x="93" y="187"/>
                              </a:lnTo>
                              <a:lnTo>
                                <a:pt x="93" y="187"/>
                              </a:lnTo>
                              <a:lnTo>
                                <a:pt x="93" y="187"/>
                              </a:lnTo>
                              <a:lnTo>
                                <a:pt x="93" y="155"/>
                              </a:lnTo>
                              <a:lnTo>
                                <a:pt x="93" y="155"/>
                              </a:lnTo>
                              <a:cubicBezTo>
                                <a:pt x="124" y="155"/>
                                <a:pt x="124" y="155"/>
                                <a:pt x="124" y="187"/>
                              </a:cubicBezTo>
                              <a:lnTo>
                                <a:pt x="124" y="187"/>
                              </a:lnTo>
                              <a:lnTo>
                                <a:pt x="124" y="187"/>
                              </a:lnTo>
                              <a:cubicBezTo>
                                <a:pt x="156" y="155"/>
                                <a:pt x="156" y="155"/>
                                <a:pt x="156" y="155"/>
                              </a:cubicBezTo>
                              <a:lnTo>
                                <a:pt x="156" y="124"/>
                              </a:lnTo>
                              <a:cubicBezTo>
                                <a:pt x="156" y="124"/>
                                <a:pt x="156" y="124"/>
                                <a:pt x="187" y="124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87" name="Freeform 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326191" y="2940204"/>
                          <a:ext cx="32312" cy="21548"/>
                        </a:xfrm>
                        <a:custGeom>
                          <a:avLst/>
                          <a:gdLst>
                            <a:gd name="T0" fmla="*/ 31 w 93"/>
                            <a:gd name="T1" fmla="*/ 31 h 62"/>
                            <a:gd name="T2" fmla="*/ 31 w 93"/>
                            <a:gd name="T3" fmla="*/ 31 h 62"/>
                            <a:gd name="T4" fmla="*/ 31 w 93"/>
                            <a:gd name="T5" fmla="*/ 31 h 62"/>
                            <a:gd name="T6" fmla="*/ 31 w 93"/>
                            <a:gd name="T7" fmla="*/ 31 h 62"/>
                            <a:gd name="T8" fmla="*/ 61 w 93"/>
                            <a:gd name="T9" fmla="*/ 31 h 62"/>
                            <a:gd name="T10" fmla="*/ 61 w 93"/>
                            <a:gd name="T11" fmla="*/ 31 h 62"/>
                            <a:gd name="T12" fmla="*/ 61 w 93"/>
                            <a:gd name="T13" fmla="*/ 61 h 62"/>
                            <a:gd name="T14" fmla="*/ 92 w 93"/>
                            <a:gd name="T15" fmla="*/ 61 h 62"/>
                            <a:gd name="T16" fmla="*/ 92 w 93"/>
                            <a:gd name="T17" fmla="*/ 61 h 62"/>
                            <a:gd name="T18" fmla="*/ 92 w 93"/>
                            <a:gd name="T19" fmla="*/ 61 h 62"/>
                            <a:gd name="T20" fmla="*/ 92 w 93"/>
                            <a:gd name="T21" fmla="*/ 61 h 62"/>
                            <a:gd name="T22" fmla="*/ 92 w 93"/>
                            <a:gd name="T23" fmla="*/ 61 h 62"/>
                            <a:gd name="T24" fmla="*/ 92 w 93"/>
                            <a:gd name="T25" fmla="*/ 61 h 62"/>
                            <a:gd name="T26" fmla="*/ 92 w 93"/>
                            <a:gd name="T27" fmla="*/ 31 h 62"/>
                            <a:gd name="T28" fmla="*/ 61 w 93"/>
                            <a:gd name="T29" fmla="*/ 31 h 62"/>
                            <a:gd name="T30" fmla="*/ 61 w 93"/>
                            <a:gd name="T31" fmla="*/ 31 h 62"/>
                            <a:gd name="T32" fmla="*/ 61 w 93"/>
                            <a:gd name="T33" fmla="*/ 31 h 62"/>
                            <a:gd name="T34" fmla="*/ 31 w 93"/>
                            <a:gd name="T35" fmla="*/ 0 h 62"/>
                            <a:gd name="T36" fmla="*/ 0 w 93"/>
                            <a:gd name="T37" fmla="*/ 31 h 62"/>
                            <a:gd name="T38" fmla="*/ 0 w 93"/>
                            <a:gd name="T39" fmla="*/ 31 h 62"/>
                            <a:gd name="T40" fmla="*/ 0 w 93"/>
                            <a:gd name="T41" fmla="*/ 31 h 62"/>
                            <a:gd name="T42" fmla="*/ 0 w 93"/>
                            <a:gd name="T43" fmla="*/ 31 h 62"/>
                            <a:gd name="T44" fmla="*/ 31 w 93"/>
                            <a:gd name="T45" fmla="*/ 31 h 6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</a:cxnLst>
                          <a:rect l="0" t="0" r="r" b="b"/>
                          <a:pathLst>
                            <a:path w="93" h="62">
                              <a:moveTo>
                                <a:pt x="31" y="31"/>
                              </a:moveTo>
                              <a:lnTo>
                                <a:pt x="31" y="31"/>
                              </a:lnTo>
                              <a:lnTo>
                                <a:pt x="31" y="31"/>
                              </a:lnTo>
                              <a:lnTo>
                                <a:pt x="31" y="31"/>
                              </a:lnTo>
                              <a:cubicBezTo>
                                <a:pt x="31" y="31"/>
                                <a:pt x="31" y="31"/>
                                <a:pt x="61" y="31"/>
                              </a:cubicBezTo>
                              <a:lnTo>
                                <a:pt x="61" y="31"/>
                              </a:lnTo>
                              <a:lnTo>
                                <a:pt x="61" y="61"/>
                              </a:lnTo>
                              <a:cubicBezTo>
                                <a:pt x="92" y="61"/>
                                <a:pt x="92" y="61"/>
                                <a:pt x="92" y="61"/>
                              </a:cubicBezTo>
                              <a:lnTo>
                                <a:pt x="92" y="61"/>
                              </a:lnTo>
                              <a:lnTo>
                                <a:pt x="92" y="61"/>
                              </a:lnTo>
                              <a:lnTo>
                                <a:pt x="92" y="61"/>
                              </a:lnTo>
                              <a:lnTo>
                                <a:pt x="92" y="61"/>
                              </a:lnTo>
                              <a:lnTo>
                                <a:pt x="92" y="61"/>
                              </a:lnTo>
                              <a:cubicBezTo>
                                <a:pt x="92" y="31"/>
                                <a:pt x="92" y="31"/>
                                <a:pt x="92" y="31"/>
                              </a:cubicBezTo>
                              <a:cubicBezTo>
                                <a:pt x="92" y="31"/>
                                <a:pt x="92" y="31"/>
                                <a:pt x="61" y="31"/>
                              </a:cubicBezTo>
                              <a:lnTo>
                                <a:pt x="61" y="31"/>
                              </a:lnTo>
                              <a:lnTo>
                                <a:pt x="61" y="31"/>
                              </a:lnTo>
                              <a:cubicBezTo>
                                <a:pt x="31" y="31"/>
                                <a:pt x="31" y="31"/>
                                <a:pt x="31" y="0"/>
                              </a:cubicBezTo>
                              <a:cubicBezTo>
                                <a:pt x="31" y="31"/>
                                <a:pt x="31" y="31"/>
                                <a:pt x="0" y="31"/>
                              </a:cubicBez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lnTo>
                                <a:pt x="31" y="31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88" name="Freeform 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017072" y="2636999"/>
                          <a:ext cx="75397" cy="75416"/>
                        </a:xfrm>
                        <a:custGeom>
                          <a:avLst/>
                          <a:gdLst>
                            <a:gd name="T0" fmla="*/ 185 w 217"/>
                            <a:gd name="T1" fmla="*/ 0 h 217"/>
                            <a:gd name="T2" fmla="*/ 185 w 217"/>
                            <a:gd name="T3" fmla="*/ 0 h 217"/>
                            <a:gd name="T4" fmla="*/ 185 w 217"/>
                            <a:gd name="T5" fmla="*/ 0 h 217"/>
                            <a:gd name="T6" fmla="*/ 185 w 217"/>
                            <a:gd name="T7" fmla="*/ 0 h 217"/>
                            <a:gd name="T8" fmla="*/ 185 w 217"/>
                            <a:gd name="T9" fmla="*/ 31 h 217"/>
                            <a:gd name="T10" fmla="*/ 154 w 217"/>
                            <a:gd name="T11" fmla="*/ 61 h 217"/>
                            <a:gd name="T12" fmla="*/ 154 w 217"/>
                            <a:gd name="T13" fmla="*/ 61 h 217"/>
                            <a:gd name="T14" fmla="*/ 92 w 217"/>
                            <a:gd name="T15" fmla="*/ 31 h 217"/>
                            <a:gd name="T16" fmla="*/ 92 w 217"/>
                            <a:gd name="T17" fmla="*/ 31 h 217"/>
                            <a:gd name="T18" fmla="*/ 92 w 217"/>
                            <a:gd name="T19" fmla="*/ 31 h 217"/>
                            <a:gd name="T20" fmla="*/ 61 w 217"/>
                            <a:gd name="T21" fmla="*/ 61 h 217"/>
                            <a:gd name="T22" fmla="*/ 61 w 217"/>
                            <a:gd name="T23" fmla="*/ 61 h 217"/>
                            <a:gd name="T24" fmla="*/ 30 w 217"/>
                            <a:gd name="T25" fmla="*/ 92 h 217"/>
                            <a:gd name="T26" fmla="*/ 0 w 217"/>
                            <a:gd name="T27" fmla="*/ 92 h 217"/>
                            <a:gd name="T28" fmla="*/ 0 w 217"/>
                            <a:gd name="T29" fmla="*/ 92 h 217"/>
                            <a:gd name="T30" fmla="*/ 0 w 217"/>
                            <a:gd name="T31" fmla="*/ 92 h 217"/>
                            <a:gd name="T32" fmla="*/ 30 w 217"/>
                            <a:gd name="T33" fmla="*/ 155 h 217"/>
                            <a:gd name="T34" fmla="*/ 30 w 217"/>
                            <a:gd name="T35" fmla="*/ 155 h 217"/>
                            <a:gd name="T36" fmla="*/ 30 w 217"/>
                            <a:gd name="T37" fmla="*/ 185 h 217"/>
                            <a:gd name="T38" fmla="*/ 30 w 217"/>
                            <a:gd name="T39" fmla="*/ 216 h 217"/>
                            <a:gd name="T40" fmla="*/ 30 w 217"/>
                            <a:gd name="T41" fmla="*/ 216 h 217"/>
                            <a:gd name="T42" fmla="*/ 30 w 217"/>
                            <a:gd name="T43" fmla="*/ 216 h 217"/>
                            <a:gd name="T44" fmla="*/ 61 w 217"/>
                            <a:gd name="T45" fmla="*/ 216 h 217"/>
                            <a:gd name="T46" fmla="*/ 61 w 217"/>
                            <a:gd name="T47" fmla="*/ 216 h 217"/>
                            <a:gd name="T48" fmla="*/ 61 w 217"/>
                            <a:gd name="T49" fmla="*/ 216 h 217"/>
                            <a:gd name="T50" fmla="*/ 92 w 217"/>
                            <a:gd name="T51" fmla="*/ 185 h 217"/>
                            <a:gd name="T52" fmla="*/ 92 w 217"/>
                            <a:gd name="T53" fmla="*/ 185 h 217"/>
                            <a:gd name="T54" fmla="*/ 123 w 217"/>
                            <a:gd name="T55" fmla="*/ 185 h 217"/>
                            <a:gd name="T56" fmla="*/ 154 w 217"/>
                            <a:gd name="T57" fmla="*/ 185 h 217"/>
                            <a:gd name="T58" fmla="*/ 154 w 217"/>
                            <a:gd name="T59" fmla="*/ 185 h 217"/>
                            <a:gd name="T60" fmla="*/ 123 w 217"/>
                            <a:gd name="T61" fmla="*/ 155 h 217"/>
                            <a:gd name="T62" fmla="*/ 123 w 217"/>
                            <a:gd name="T63" fmla="*/ 124 h 217"/>
                            <a:gd name="T64" fmla="*/ 154 w 217"/>
                            <a:gd name="T65" fmla="*/ 92 h 217"/>
                            <a:gd name="T66" fmla="*/ 185 w 217"/>
                            <a:gd name="T67" fmla="*/ 61 h 217"/>
                            <a:gd name="T68" fmla="*/ 185 w 217"/>
                            <a:gd name="T69" fmla="*/ 61 h 217"/>
                            <a:gd name="T70" fmla="*/ 216 w 217"/>
                            <a:gd name="T71" fmla="*/ 31 h 217"/>
                            <a:gd name="T72" fmla="*/ 216 w 217"/>
                            <a:gd name="T73" fmla="*/ 31 h 217"/>
                            <a:gd name="T74" fmla="*/ 216 w 217"/>
                            <a:gd name="T75" fmla="*/ 0 h 217"/>
                            <a:gd name="T76" fmla="*/ 216 w 217"/>
                            <a:gd name="T77" fmla="*/ 0 h 217"/>
                            <a:gd name="T78" fmla="*/ 216 w 217"/>
                            <a:gd name="T79" fmla="*/ 0 h 217"/>
                            <a:gd name="T80" fmla="*/ 216 w 217"/>
                            <a:gd name="T81" fmla="*/ 0 h 217"/>
                            <a:gd name="T82" fmla="*/ 185 w 217"/>
                            <a:gd name="T83" fmla="*/ 0 h 21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</a:cxnLst>
                          <a:rect l="0" t="0" r="r" b="b"/>
                          <a:pathLst>
                            <a:path w="217" h="217">
                              <a:moveTo>
                                <a:pt x="185" y="0"/>
                              </a:moveTo>
                              <a:lnTo>
                                <a:pt x="185" y="0"/>
                              </a:lnTo>
                              <a:lnTo>
                                <a:pt x="185" y="0"/>
                              </a:lnTo>
                              <a:lnTo>
                                <a:pt x="185" y="0"/>
                              </a:lnTo>
                              <a:lnTo>
                                <a:pt x="185" y="31"/>
                              </a:lnTo>
                              <a:cubicBezTo>
                                <a:pt x="185" y="31"/>
                                <a:pt x="154" y="31"/>
                                <a:pt x="154" y="61"/>
                              </a:cubicBezTo>
                              <a:lnTo>
                                <a:pt x="154" y="61"/>
                              </a:lnTo>
                              <a:cubicBezTo>
                                <a:pt x="123" y="61"/>
                                <a:pt x="123" y="31"/>
                                <a:pt x="92" y="31"/>
                              </a:cubicBezTo>
                              <a:lnTo>
                                <a:pt x="92" y="31"/>
                              </a:lnTo>
                              <a:lnTo>
                                <a:pt x="92" y="31"/>
                              </a:lnTo>
                              <a:cubicBezTo>
                                <a:pt x="92" y="61"/>
                                <a:pt x="61" y="61"/>
                                <a:pt x="61" y="61"/>
                              </a:cubicBezTo>
                              <a:lnTo>
                                <a:pt x="61" y="61"/>
                              </a:lnTo>
                              <a:cubicBezTo>
                                <a:pt x="30" y="61"/>
                                <a:pt x="30" y="92"/>
                                <a:pt x="30" y="92"/>
                              </a:cubicBezTo>
                              <a:cubicBezTo>
                                <a:pt x="30" y="92"/>
                                <a:pt x="30" y="92"/>
                                <a:pt x="0" y="92"/>
                              </a:cubicBezTo>
                              <a:lnTo>
                                <a:pt x="0" y="92"/>
                              </a:lnTo>
                              <a:lnTo>
                                <a:pt x="0" y="92"/>
                              </a:lnTo>
                              <a:cubicBezTo>
                                <a:pt x="30" y="92"/>
                                <a:pt x="30" y="124"/>
                                <a:pt x="30" y="155"/>
                              </a:cubicBezTo>
                              <a:lnTo>
                                <a:pt x="30" y="155"/>
                              </a:lnTo>
                              <a:lnTo>
                                <a:pt x="30" y="185"/>
                              </a:lnTo>
                              <a:lnTo>
                                <a:pt x="30" y="216"/>
                              </a:lnTo>
                              <a:lnTo>
                                <a:pt x="30" y="216"/>
                              </a:lnTo>
                              <a:lnTo>
                                <a:pt x="30" y="216"/>
                              </a:lnTo>
                              <a:cubicBezTo>
                                <a:pt x="61" y="216"/>
                                <a:pt x="61" y="216"/>
                                <a:pt x="61" y="216"/>
                              </a:cubicBezTo>
                              <a:lnTo>
                                <a:pt x="61" y="216"/>
                              </a:lnTo>
                              <a:lnTo>
                                <a:pt x="61" y="216"/>
                              </a:lnTo>
                              <a:lnTo>
                                <a:pt x="92" y="185"/>
                              </a:lnTo>
                              <a:lnTo>
                                <a:pt x="92" y="185"/>
                              </a:lnTo>
                              <a:cubicBezTo>
                                <a:pt x="123" y="185"/>
                                <a:pt x="123" y="185"/>
                                <a:pt x="123" y="185"/>
                              </a:cubicBezTo>
                              <a:lnTo>
                                <a:pt x="154" y="185"/>
                              </a:lnTo>
                              <a:lnTo>
                                <a:pt x="154" y="185"/>
                              </a:lnTo>
                              <a:lnTo>
                                <a:pt x="123" y="155"/>
                              </a:lnTo>
                              <a:cubicBezTo>
                                <a:pt x="123" y="155"/>
                                <a:pt x="92" y="124"/>
                                <a:pt x="123" y="124"/>
                              </a:cubicBezTo>
                              <a:cubicBezTo>
                                <a:pt x="123" y="92"/>
                                <a:pt x="123" y="92"/>
                                <a:pt x="154" y="92"/>
                              </a:cubicBezTo>
                              <a:cubicBezTo>
                                <a:pt x="154" y="61"/>
                                <a:pt x="154" y="61"/>
                                <a:pt x="185" y="61"/>
                              </a:cubicBezTo>
                              <a:lnTo>
                                <a:pt x="185" y="61"/>
                              </a:lnTo>
                              <a:cubicBezTo>
                                <a:pt x="185" y="61"/>
                                <a:pt x="185" y="31"/>
                                <a:pt x="216" y="31"/>
                              </a:cubicBezTo>
                              <a:lnTo>
                                <a:pt x="216" y="31"/>
                              </a:lnTo>
                              <a:cubicBezTo>
                                <a:pt x="216" y="31"/>
                                <a:pt x="216" y="31"/>
                                <a:pt x="216" y="0"/>
                              </a:cubicBezTo>
                              <a:lnTo>
                                <a:pt x="216" y="0"/>
                              </a:lnTo>
                              <a:lnTo>
                                <a:pt x="216" y="0"/>
                              </a:lnTo>
                              <a:lnTo>
                                <a:pt x="216" y="0"/>
                              </a:lnTo>
                              <a:lnTo>
                                <a:pt x="185" y="0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89" name="Freeform 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941352" y="2464619"/>
                          <a:ext cx="53854" cy="21548"/>
                        </a:xfrm>
                        <a:custGeom>
                          <a:avLst/>
                          <a:gdLst>
                            <a:gd name="T0" fmla="*/ 124 w 156"/>
                            <a:gd name="T1" fmla="*/ 31 h 63"/>
                            <a:gd name="T2" fmla="*/ 124 w 156"/>
                            <a:gd name="T3" fmla="*/ 31 h 63"/>
                            <a:gd name="T4" fmla="*/ 93 w 156"/>
                            <a:gd name="T5" fmla="*/ 31 h 63"/>
                            <a:gd name="T6" fmla="*/ 93 w 156"/>
                            <a:gd name="T7" fmla="*/ 31 h 63"/>
                            <a:gd name="T8" fmla="*/ 93 w 156"/>
                            <a:gd name="T9" fmla="*/ 0 h 63"/>
                            <a:gd name="T10" fmla="*/ 62 w 156"/>
                            <a:gd name="T11" fmla="*/ 0 h 63"/>
                            <a:gd name="T12" fmla="*/ 62 w 156"/>
                            <a:gd name="T13" fmla="*/ 0 h 63"/>
                            <a:gd name="T14" fmla="*/ 62 w 156"/>
                            <a:gd name="T15" fmla="*/ 0 h 63"/>
                            <a:gd name="T16" fmla="*/ 62 w 156"/>
                            <a:gd name="T17" fmla="*/ 31 h 63"/>
                            <a:gd name="T18" fmla="*/ 31 w 156"/>
                            <a:gd name="T19" fmla="*/ 31 h 63"/>
                            <a:gd name="T20" fmla="*/ 0 w 156"/>
                            <a:gd name="T21" fmla="*/ 62 h 63"/>
                            <a:gd name="T22" fmla="*/ 0 w 156"/>
                            <a:gd name="T23" fmla="*/ 62 h 63"/>
                            <a:gd name="T24" fmla="*/ 0 w 156"/>
                            <a:gd name="T25" fmla="*/ 62 h 63"/>
                            <a:gd name="T26" fmla="*/ 0 w 156"/>
                            <a:gd name="T27" fmla="*/ 62 h 63"/>
                            <a:gd name="T28" fmla="*/ 0 w 156"/>
                            <a:gd name="T29" fmla="*/ 62 h 63"/>
                            <a:gd name="T30" fmla="*/ 0 w 156"/>
                            <a:gd name="T31" fmla="*/ 62 h 63"/>
                            <a:gd name="T32" fmla="*/ 0 w 156"/>
                            <a:gd name="T33" fmla="*/ 62 h 63"/>
                            <a:gd name="T34" fmla="*/ 31 w 156"/>
                            <a:gd name="T35" fmla="*/ 62 h 63"/>
                            <a:gd name="T36" fmla="*/ 31 w 156"/>
                            <a:gd name="T37" fmla="*/ 62 h 63"/>
                            <a:gd name="T38" fmla="*/ 31 w 156"/>
                            <a:gd name="T39" fmla="*/ 62 h 63"/>
                            <a:gd name="T40" fmla="*/ 31 w 156"/>
                            <a:gd name="T41" fmla="*/ 62 h 63"/>
                            <a:gd name="T42" fmla="*/ 93 w 156"/>
                            <a:gd name="T43" fmla="*/ 31 h 63"/>
                            <a:gd name="T44" fmla="*/ 93 w 156"/>
                            <a:gd name="T45" fmla="*/ 31 h 63"/>
                            <a:gd name="T46" fmla="*/ 93 w 156"/>
                            <a:gd name="T47" fmla="*/ 31 h 63"/>
                            <a:gd name="T48" fmla="*/ 93 w 156"/>
                            <a:gd name="T49" fmla="*/ 62 h 63"/>
                            <a:gd name="T50" fmla="*/ 93 w 156"/>
                            <a:gd name="T51" fmla="*/ 62 h 63"/>
                            <a:gd name="T52" fmla="*/ 124 w 156"/>
                            <a:gd name="T53" fmla="*/ 31 h 63"/>
                            <a:gd name="T54" fmla="*/ 124 w 156"/>
                            <a:gd name="T55" fmla="*/ 31 h 63"/>
                            <a:gd name="T56" fmla="*/ 155 w 156"/>
                            <a:gd name="T57" fmla="*/ 31 h 63"/>
                            <a:gd name="T58" fmla="*/ 155 w 156"/>
                            <a:gd name="T59" fmla="*/ 31 h 63"/>
                            <a:gd name="T60" fmla="*/ 155 w 156"/>
                            <a:gd name="T61" fmla="*/ 31 h 63"/>
                            <a:gd name="T62" fmla="*/ 124 w 156"/>
                            <a:gd name="T63" fmla="*/ 31 h 6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</a:cxnLst>
                          <a:rect l="0" t="0" r="r" b="b"/>
                          <a:pathLst>
                            <a:path w="156" h="63">
                              <a:moveTo>
                                <a:pt x="124" y="31"/>
                              </a:moveTo>
                              <a:lnTo>
                                <a:pt x="124" y="31"/>
                              </a:lnTo>
                              <a:cubicBezTo>
                                <a:pt x="124" y="31"/>
                                <a:pt x="124" y="31"/>
                                <a:pt x="93" y="31"/>
                              </a:cubicBezTo>
                              <a:lnTo>
                                <a:pt x="93" y="31"/>
                              </a:lnTo>
                              <a:cubicBezTo>
                                <a:pt x="93" y="0"/>
                                <a:pt x="93" y="0"/>
                                <a:pt x="93" y="0"/>
                              </a:cubicBez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cubicBezTo>
                                <a:pt x="62" y="31"/>
                                <a:pt x="62" y="31"/>
                                <a:pt x="62" y="31"/>
                              </a:cubicBezTo>
                              <a:lnTo>
                                <a:pt x="31" y="31"/>
                              </a:lnTo>
                              <a:cubicBezTo>
                                <a:pt x="31" y="62"/>
                                <a:pt x="31" y="62"/>
                                <a:pt x="0" y="62"/>
                              </a:cubicBez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lnTo>
                                <a:pt x="31" y="62"/>
                              </a:lnTo>
                              <a:lnTo>
                                <a:pt x="31" y="62"/>
                              </a:lnTo>
                              <a:lnTo>
                                <a:pt x="31" y="62"/>
                              </a:lnTo>
                              <a:lnTo>
                                <a:pt x="31" y="62"/>
                              </a:lnTo>
                              <a:cubicBezTo>
                                <a:pt x="62" y="62"/>
                                <a:pt x="62" y="31"/>
                                <a:pt x="93" y="31"/>
                              </a:cubicBezTo>
                              <a:lnTo>
                                <a:pt x="93" y="31"/>
                              </a:lnTo>
                              <a:lnTo>
                                <a:pt x="93" y="31"/>
                              </a:lnTo>
                              <a:cubicBezTo>
                                <a:pt x="93" y="62"/>
                                <a:pt x="93" y="62"/>
                                <a:pt x="93" y="62"/>
                              </a:cubicBezTo>
                              <a:lnTo>
                                <a:pt x="93" y="62"/>
                              </a:lnTo>
                              <a:cubicBezTo>
                                <a:pt x="124" y="31"/>
                                <a:pt x="124" y="31"/>
                                <a:pt x="124" y="31"/>
                              </a:cubicBezTo>
                              <a:lnTo>
                                <a:pt x="124" y="31"/>
                              </a:lnTo>
                              <a:lnTo>
                                <a:pt x="155" y="31"/>
                              </a:lnTo>
                              <a:lnTo>
                                <a:pt x="155" y="31"/>
                              </a:lnTo>
                              <a:lnTo>
                                <a:pt x="155" y="31"/>
                              </a:lnTo>
                              <a:cubicBezTo>
                                <a:pt x="124" y="31"/>
                                <a:pt x="124" y="31"/>
                                <a:pt x="124" y="3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90" name="Freeform 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016748" y="2312246"/>
                          <a:ext cx="86168" cy="43095"/>
                        </a:xfrm>
                        <a:custGeom>
                          <a:avLst/>
                          <a:gdLst>
                            <a:gd name="T0" fmla="*/ 0 w 249"/>
                            <a:gd name="T1" fmla="*/ 30 h 125"/>
                            <a:gd name="T2" fmla="*/ 0 w 249"/>
                            <a:gd name="T3" fmla="*/ 30 h 125"/>
                            <a:gd name="T4" fmla="*/ 31 w 249"/>
                            <a:gd name="T5" fmla="*/ 30 h 125"/>
                            <a:gd name="T6" fmla="*/ 31 w 249"/>
                            <a:gd name="T7" fmla="*/ 30 h 125"/>
                            <a:gd name="T8" fmla="*/ 62 w 249"/>
                            <a:gd name="T9" fmla="*/ 30 h 125"/>
                            <a:gd name="T10" fmla="*/ 62 w 249"/>
                            <a:gd name="T11" fmla="*/ 30 h 125"/>
                            <a:gd name="T12" fmla="*/ 93 w 249"/>
                            <a:gd name="T13" fmla="*/ 61 h 125"/>
                            <a:gd name="T14" fmla="*/ 93 w 249"/>
                            <a:gd name="T15" fmla="*/ 93 h 125"/>
                            <a:gd name="T16" fmla="*/ 93 w 249"/>
                            <a:gd name="T17" fmla="*/ 93 h 125"/>
                            <a:gd name="T18" fmla="*/ 124 w 249"/>
                            <a:gd name="T19" fmla="*/ 93 h 125"/>
                            <a:gd name="T20" fmla="*/ 124 w 249"/>
                            <a:gd name="T21" fmla="*/ 93 h 125"/>
                            <a:gd name="T22" fmla="*/ 124 w 249"/>
                            <a:gd name="T23" fmla="*/ 93 h 125"/>
                            <a:gd name="T24" fmla="*/ 154 w 249"/>
                            <a:gd name="T25" fmla="*/ 124 h 125"/>
                            <a:gd name="T26" fmla="*/ 154 w 249"/>
                            <a:gd name="T27" fmla="*/ 124 h 125"/>
                            <a:gd name="T28" fmla="*/ 154 w 249"/>
                            <a:gd name="T29" fmla="*/ 93 h 125"/>
                            <a:gd name="T30" fmla="*/ 186 w 249"/>
                            <a:gd name="T31" fmla="*/ 93 h 125"/>
                            <a:gd name="T32" fmla="*/ 186 w 249"/>
                            <a:gd name="T33" fmla="*/ 93 h 125"/>
                            <a:gd name="T34" fmla="*/ 186 w 249"/>
                            <a:gd name="T35" fmla="*/ 93 h 125"/>
                            <a:gd name="T36" fmla="*/ 186 w 249"/>
                            <a:gd name="T37" fmla="*/ 93 h 125"/>
                            <a:gd name="T38" fmla="*/ 217 w 249"/>
                            <a:gd name="T39" fmla="*/ 93 h 125"/>
                            <a:gd name="T40" fmla="*/ 248 w 249"/>
                            <a:gd name="T41" fmla="*/ 30 h 125"/>
                            <a:gd name="T42" fmla="*/ 248 w 249"/>
                            <a:gd name="T43" fmla="*/ 30 h 125"/>
                            <a:gd name="T44" fmla="*/ 248 w 249"/>
                            <a:gd name="T45" fmla="*/ 30 h 125"/>
                            <a:gd name="T46" fmla="*/ 248 w 249"/>
                            <a:gd name="T47" fmla="*/ 30 h 125"/>
                            <a:gd name="T48" fmla="*/ 217 w 249"/>
                            <a:gd name="T49" fmla="*/ 30 h 125"/>
                            <a:gd name="T50" fmla="*/ 217 w 249"/>
                            <a:gd name="T51" fmla="*/ 30 h 125"/>
                            <a:gd name="T52" fmla="*/ 217 w 249"/>
                            <a:gd name="T53" fmla="*/ 30 h 125"/>
                            <a:gd name="T54" fmla="*/ 186 w 249"/>
                            <a:gd name="T55" fmla="*/ 0 h 125"/>
                            <a:gd name="T56" fmla="*/ 186 w 249"/>
                            <a:gd name="T57" fmla="*/ 0 h 125"/>
                            <a:gd name="T58" fmla="*/ 186 w 249"/>
                            <a:gd name="T59" fmla="*/ 0 h 125"/>
                            <a:gd name="T60" fmla="*/ 186 w 249"/>
                            <a:gd name="T61" fmla="*/ 0 h 125"/>
                            <a:gd name="T62" fmla="*/ 186 w 249"/>
                            <a:gd name="T63" fmla="*/ 0 h 125"/>
                            <a:gd name="T64" fmla="*/ 154 w 249"/>
                            <a:gd name="T65" fmla="*/ 0 h 125"/>
                            <a:gd name="T66" fmla="*/ 124 w 249"/>
                            <a:gd name="T67" fmla="*/ 0 h 125"/>
                            <a:gd name="T68" fmla="*/ 124 w 249"/>
                            <a:gd name="T69" fmla="*/ 0 h 125"/>
                            <a:gd name="T70" fmla="*/ 124 w 249"/>
                            <a:gd name="T71" fmla="*/ 0 h 125"/>
                            <a:gd name="T72" fmla="*/ 124 w 249"/>
                            <a:gd name="T73" fmla="*/ 0 h 125"/>
                            <a:gd name="T74" fmla="*/ 93 w 249"/>
                            <a:gd name="T75" fmla="*/ 0 h 125"/>
                            <a:gd name="T76" fmla="*/ 62 w 249"/>
                            <a:gd name="T77" fmla="*/ 0 h 125"/>
                            <a:gd name="T78" fmla="*/ 31 w 249"/>
                            <a:gd name="T79" fmla="*/ 0 h 125"/>
                            <a:gd name="T80" fmla="*/ 0 w 249"/>
                            <a:gd name="T81" fmla="*/ 0 h 125"/>
                            <a:gd name="T82" fmla="*/ 0 w 249"/>
                            <a:gd name="T83" fmla="*/ 30 h 12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</a:cxnLst>
                          <a:rect l="0" t="0" r="r" b="b"/>
                          <a:pathLst>
                            <a:path w="249" h="125">
                              <a:moveTo>
                                <a:pt x="0" y="30"/>
                              </a:moveTo>
                              <a:lnTo>
                                <a:pt x="0" y="30"/>
                              </a:lnTo>
                              <a:lnTo>
                                <a:pt x="31" y="30"/>
                              </a:lnTo>
                              <a:lnTo>
                                <a:pt x="31" y="30"/>
                              </a:lnTo>
                              <a:lnTo>
                                <a:pt x="62" y="30"/>
                              </a:lnTo>
                              <a:lnTo>
                                <a:pt x="62" y="30"/>
                              </a:lnTo>
                              <a:cubicBezTo>
                                <a:pt x="93" y="61"/>
                                <a:pt x="93" y="61"/>
                                <a:pt x="93" y="61"/>
                              </a:cubicBezTo>
                              <a:cubicBezTo>
                                <a:pt x="93" y="93"/>
                                <a:pt x="93" y="93"/>
                                <a:pt x="93" y="93"/>
                              </a:cubicBezTo>
                              <a:lnTo>
                                <a:pt x="93" y="93"/>
                              </a:lnTo>
                              <a:lnTo>
                                <a:pt x="124" y="93"/>
                              </a:lnTo>
                              <a:lnTo>
                                <a:pt x="124" y="93"/>
                              </a:lnTo>
                              <a:lnTo>
                                <a:pt x="124" y="93"/>
                              </a:lnTo>
                              <a:cubicBezTo>
                                <a:pt x="154" y="93"/>
                                <a:pt x="154" y="124"/>
                                <a:pt x="154" y="124"/>
                              </a:cubicBezTo>
                              <a:lnTo>
                                <a:pt x="154" y="124"/>
                              </a:lnTo>
                              <a:cubicBezTo>
                                <a:pt x="154" y="93"/>
                                <a:pt x="154" y="93"/>
                                <a:pt x="154" y="93"/>
                              </a:cubicBezTo>
                              <a:cubicBezTo>
                                <a:pt x="186" y="93"/>
                                <a:pt x="186" y="93"/>
                                <a:pt x="186" y="93"/>
                              </a:cubicBezTo>
                              <a:lnTo>
                                <a:pt x="186" y="93"/>
                              </a:lnTo>
                              <a:lnTo>
                                <a:pt x="186" y="93"/>
                              </a:lnTo>
                              <a:lnTo>
                                <a:pt x="186" y="93"/>
                              </a:lnTo>
                              <a:lnTo>
                                <a:pt x="217" y="93"/>
                              </a:lnTo>
                              <a:cubicBezTo>
                                <a:pt x="217" y="61"/>
                                <a:pt x="217" y="30"/>
                                <a:pt x="248" y="30"/>
                              </a:cubicBezTo>
                              <a:lnTo>
                                <a:pt x="248" y="30"/>
                              </a:lnTo>
                              <a:lnTo>
                                <a:pt x="248" y="30"/>
                              </a:lnTo>
                              <a:lnTo>
                                <a:pt x="248" y="30"/>
                              </a:lnTo>
                              <a:lnTo>
                                <a:pt x="217" y="30"/>
                              </a:lnTo>
                              <a:lnTo>
                                <a:pt x="217" y="30"/>
                              </a:lnTo>
                              <a:lnTo>
                                <a:pt x="217" y="30"/>
                              </a:lnTo>
                              <a:cubicBezTo>
                                <a:pt x="217" y="30"/>
                                <a:pt x="186" y="30"/>
                                <a:pt x="186" y="0"/>
                              </a:cubicBezTo>
                              <a:lnTo>
                                <a:pt x="186" y="0"/>
                              </a:lnTo>
                              <a:lnTo>
                                <a:pt x="186" y="0"/>
                              </a:lnTo>
                              <a:lnTo>
                                <a:pt x="186" y="0"/>
                              </a:lnTo>
                              <a:lnTo>
                                <a:pt x="186" y="0"/>
                              </a:lnTo>
                              <a:cubicBezTo>
                                <a:pt x="154" y="0"/>
                                <a:pt x="154" y="0"/>
                                <a:pt x="154" y="0"/>
                              </a:cubicBezTo>
                              <a:lnTo>
                                <a:pt x="124" y="0"/>
                              </a:lnTo>
                              <a:lnTo>
                                <a:pt x="124" y="0"/>
                              </a:lnTo>
                              <a:lnTo>
                                <a:pt x="124" y="0"/>
                              </a:lnTo>
                              <a:lnTo>
                                <a:pt x="124" y="0"/>
                              </a:lnTo>
                              <a:cubicBezTo>
                                <a:pt x="93" y="0"/>
                                <a:pt x="93" y="0"/>
                                <a:pt x="93" y="0"/>
                              </a:cubicBezTo>
                              <a:cubicBezTo>
                                <a:pt x="62" y="0"/>
                                <a:pt x="62" y="0"/>
                                <a:pt x="62" y="0"/>
                              </a:cubicBezTo>
                              <a:lnTo>
                                <a:pt x="31" y="0"/>
                              </a:lnTo>
                              <a:cubicBezTo>
                                <a:pt x="31" y="0"/>
                                <a:pt x="31" y="0"/>
                                <a:pt x="0" y="0"/>
                              </a:cubicBezTo>
                              <a:cubicBezTo>
                                <a:pt x="0" y="0"/>
                                <a:pt x="0" y="0"/>
                                <a:pt x="0" y="3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91" name="Freeform 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930580" y="2486166"/>
                          <a:ext cx="96939" cy="43095"/>
                        </a:xfrm>
                        <a:custGeom>
                          <a:avLst/>
                          <a:gdLst>
                            <a:gd name="T0" fmla="*/ 248 w 280"/>
                            <a:gd name="T1" fmla="*/ 0 h 125"/>
                            <a:gd name="T2" fmla="*/ 248 w 280"/>
                            <a:gd name="T3" fmla="*/ 0 h 125"/>
                            <a:gd name="T4" fmla="*/ 217 w 280"/>
                            <a:gd name="T5" fmla="*/ 0 h 125"/>
                            <a:gd name="T6" fmla="*/ 217 w 280"/>
                            <a:gd name="T7" fmla="*/ 30 h 125"/>
                            <a:gd name="T8" fmla="*/ 186 w 280"/>
                            <a:gd name="T9" fmla="*/ 30 h 125"/>
                            <a:gd name="T10" fmla="*/ 186 w 280"/>
                            <a:gd name="T11" fmla="*/ 30 h 125"/>
                            <a:gd name="T12" fmla="*/ 186 w 280"/>
                            <a:gd name="T13" fmla="*/ 30 h 125"/>
                            <a:gd name="T14" fmla="*/ 155 w 280"/>
                            <a:gd name="T15" fmla="*/ 30 h 125"/>
                            <a:gd name="T16" fmla="*/ 124 w 280"/>
                            <a:gd name="T17" fmla="*/ 62 h 125"/>
                            <a:gd name="T18" fmla="*/ 124 w 280"/>
                            <a:gd name="T19" fmla="*/ 30 h 125"/>
                            <a:gd name="T20" fmla="*/ 124 w 280"/>
                            <a:gd name="T21" fmla="*/ 30 h 125"/>
                            <a:gd name="T22" fmla="*/ 124 w 280"/>
                            <a:gd name="T23" fmla="*/ 30 h 125"/>
                            <a:gd name="T24" fmla="*/ 93 w 280"/>
                            <a:gd name="T25" fmla="*/ 62 h 125"/>
                            <a:gd name="T26" fmla="*/ 62 w 280"/>
                            <a:gd name="T27" fmla="*/ 62 h 125"/>
                            <a:gd name="T28" fmla="*/ 62 w 280"/>
                            <a:gd name="T29" fmla="*/ 62 h 125"/>
                            <a:gd name="T30" fmla="*/ 62 w 280"/>
                            <a:gd name="T31" fmla="*/ 62 h 125"/>
                            <a:gd name="T32" fmla="*/ 62 w 280"/>
                            <a:gd name="T33" fmla="*/ 62 h 125"/>
                            <a:gd name="T34" fmla="*/ 62 w 280"/>
                            <a:gd name="T35" fmla="*/ 62 h 125"/>
                            <a:gd name="T36" fmla="*/ 62 w 280"/>
                            <a:gd name="T37" fmla="*/ 62 h 125"/>
                            <a:gd name="T38" fmla="*/ 31 w 280"/>
                            <a:gd name="T39" fmla="*/ 62 h 125"/>
                            <a:gd name="T40" fmla="*/ 0 w 280"/>
                            <a:gd name="T41" fmla="*/ 62 h 125"/>
                            <a:gd name="T42" fmla="*/ 0 w 280"/>
                            <a:gd name="T43" fmla="*/ 62 h 125"/>
                            <a:gd name="T44" fmla="*/ 0 w 280"/>
                            <a:gd name="T45" fmla="*/ 62 h 125"/>
                            <a:gd name="T46" fmla="*/ 0 w 280"/>
                            <a:gd name="T47" fmla="*/ 62 h 125"/>
                            <a:gd name="T48" fmla="*/ 0 w 280"/>
                            <a:gd name="T49" fmla="*/ 93 h 125"/>
                            <a:gd name="T50" fmla="*/ 0 w 280"/>
                            <a:gd name="T51" fmla="*/ 93 h 125"/>
                            <a:gd name="T52" fmla="*/ 0 w 280"/>
                            <a:gd name="T53" fmla="*/ 93 h 125"/>
                            <a:gd name="T54" fmla="*/ 0 w 280"/>
                            <a:gd name="T55" fmla="*/ 93 h 125"/>
                            <a:gd name="T56" fmla="*/ 0 w 280"/>
                            <a:gd name="T57" fmla="*/ 124 h 125"/>
                            <a:gd name="T58" fmla="*/ 0 w 280"/>
                            <a:gd name="T59" fmla="*/ 124 h 125"/>
                            <a:gd name="T60" fmla="*/ 31 w 280"/>
                            <a:gd name="T61" fmla="*/ 124 h 125"/>
                            <a:gd name="T62" fmla="*/ 31 w 280"/>
                            <a:gd name="T63" fmla="*/ 124 h 125"/>
                            <a:gd name="T64" fmla="*/ 31 w 280"/>
                            <a:gd name="T65" fmla="*/ 124 h 125"/>
                            <a:gd name="T66" fmla="*/ 31 w 280"/>
                            <a:gd name="T67" fmla="*/ 124 h 125"/>
                            <a:gd name="T68" fmla="*/ 31 w 280"/>
                            <a:gd name="T69" fmla="*/ 124 h 125"/>
                            <a:gd name="T70" fmla="*/ 31 w 280"/>
                            <a:gd name="T71" fmla="*/ 124 h 125"/>
                            <a:gd name="T72" fmla="*/ 62 w 280"/>
                            <a:gd name="T73" fmla="*/ 124 h 125"/>
                            <a:gd name="T74" fmla="*/ 93 w 280"/>
                            <a:gd name="T75" fmla="*/ 124 h 125"/>
                            <a:gd name="T76" fmla="*/ 93 w 280"/>
                            <a:gd name="T77" fmla="*/ 124 h 125"/>
                            <a:gd name="T78" fmla="*/ 124 w 280"/>
                            <a:gd name="T79" fmla="*/ 124 h 125"/>
                            <a:gd name="T80" fmla="*/ 124 w 280"/>
                            <a:gd name="T81" fmla="*/ 124 h 125"/>
                            <a:gd name="T82" fmla="*/ 124 w 280"/>
                            <a:gd name="T83" fmla="*/ 124 h 125"/>
                            <a:gd name="T84" fmla="*/ 124 w 280"/>
                            <a:gd name="T85" fmla="*/ 124 h 125"/>
                            <a:gd name="T86" fmla="*/ 124 w 280"/>
                            <a:gd name="T87" fmla="*/ 124 h 125"/>
                            <a:gd name="T88" fmla="*/ 124 w 280"/>
                            <a:gd name="T89" fmla="*/ 124 h 125"/>
                            <a:gd name="T90" fmla="*/ 155 w 280"/>
                            <a:gd name="T91" fmla="*/ 124 h 125"/>
                            <a:gd name="T92" fmla="*/ 155 w 280"/>
                            <a:gd name="T93" fmla="*/ 124 h 125"/>
                            <a:gd name="T94" fmla="*/ 155 w 280"/>
                            <a:gd name="T95" fmla="*/ 124 h 125"/>
                            <a:gd name="T96" fmla="*/ 155 w 280"/>
                            <a:gd name="T97" fmla="*/ 124 h 125"/>
                            <a:gd name="T98" fmla="*/ 186 w 280"/>
                            <a:gd name="T99" fmla="*/ 124 h 125"/>
                            <a:gd name="T100" fmla="*/ 186 w 280"/>
                            <a:gd name="T101" fmla="*/ 124 h 125"/>
                            <a:gd name="T102" fmla="*/ 186 w 280"/>
                            <a:gd name="T103" fmla="*/ 93 h 125"/>
                            <a:gd name="T104" fmla="*/ 217 w 280"/>
                            <a:gd name="T105" fmla="*/ 93 h 125"/>
                            <a:gd name="T106" fmla="*/ 248 w 280"/>
                            <a:gd name="T107" fmla="*/ 30 h 125"/>
                            <a:gd name="T108" fmla="*/ 279 w 280"/>
                            <a:gd name="T109" fmla="*/ 30 h 125"/>
                            <a:gd name="T110" fmla="*/ 279 w 280"/>
                            <a:gd name="T111" fmla="*/ 30 h 125"/>
                            <a:gd name="T112" fmla="*/ 248 w 280"/>
                            <a:gd name="T113" fmla="*/ 0 h 12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  <a:cxn ang="0">
                              <a:pos x="T112" y="T113"/>
                            </a:cxn>
                          </a:cxnLst>
                          <a:rect l="0" t="0" r="r" b="b"/>
                          <a:pathLst>
                            <a:path w="280" h="125">
                              <a:moveTo>
                                <a:pt x="248" y="0"/>
                              </a:moveTo>
                              <a:lnTo>
                                <a:pt x="248" y="0"/>
                              </a:lnTo>
                              <a:cubicBezTo>
                                <a:pt x="217" y="0"/>
                                <a:pt x="217" y="0"/>
                                <a:pt x="217" y="0"/>
                              </a:cubicBezTo>
                              <a:cubicBezTo>
                                <a:pt x="217" y="0"/>
                                <a:pt x="217" y="0"/>
                                <a:pt x="217" y="30"/>
                              </a:cubicBezTo>
                              <a:cubicBezTo>
                                <a:pt x="186" y="30"/>
                                <a:pt x="186" y="30"/>
                                <a:pt x="186" y="30"/>
                              </a:cubicBezTo>
                              <a:lnTo>
                                <a:pt x="186" y="30"/>
                              </a:lnTo>
                              <a:lnTo>
                                <a:pt x="186" y="30"/>
                              </a:lnTo>
                              <a:cubicBezTo>
                                <a:pt x="155" y="30"/>
                                <a:pt x="155" y="30"/>
                                <a:pt x="155" y="30"/>
                              </a:cubicBezTo>
                              <a:cubicBezTo>
                                <a:pt x="155" y="30"/>
                                <a:pt x="155" y="62"/>
                                <a:pt x="124" y="62"/>
                              </a:cubicBezTo>
                              <a:lnTo>
                                <a:pt x="124" y="30"/>
                              </a:lnTo>
                              <a:lnTo>
                                <a:pt x="124" y="30"/>
                              </a:lnTo>
                              <a:lnTo>
                                <a:pt x="124" y="30"/>
                              </a:lnTo>
                              <a:cubicBezTo>
                                <a:pt x="93" y="62"/>
                                <a:pt x="93" y="62"/>
                                <a:pt x="93" y="62"/>
                              </a:cubicBezTo>
                              <a:cubicBezTo>
                                <a:pt x="93" y="62"/>
                                <a:pt x="93" y="62"/>
                                <a:pt x="62" y="62"/>
                              </a:cubicBezTo>
                              <a:lnTo>
                                <a:pt x="62" y="62"/>
                              </a:lnTo>
                              <a:lnTo>
                                <a:pt x="62" y="62"/>
                              </a:lnTo>
                              <a:lnTo>
                                <a:pt x="62" y="62"/>
                              </a:lnTo>
                              <a:lnTo>
                                <a:pt x="62" y="62"/>
                              </a:lnTo>
                              <a:lnTo>
                                <a:pt x="62" y="62"/>
                              </a:lnTo>
                              <a:cubicBezTo>
                                <a:pt x="31" y="62"/>
                                <a:pt x="31" y="62"/>
                                <a:pt x="31" y="62"/>
                              </a:cubicBezTo>
                              <a:cubicBezTo>
                                <a:pt x="31" y="62"/>
                                <a:pt x="31" y="62"/>
                                <a:pt x="0" y="62"/>
                              </a:cubicBez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cubicBezTo>
                                <a:pt x="0" y="93"/>
                                <a:pt x="0" y="93"/>
                                <a:pt x="0" y="93"/>
                              </a:cubicBezTo>
                              <a:lnTo>
                                <a:pt x="0" y="93"/>
                              </a:lnTo>
                              <a:lnTo>
                                <a:pt x="0" y="93"/>
                              </a:lnTo>
                              <a:lnTo>
                                <a:pt x="0" y="93"/>
                              </a:lnTo>
                              <a:cubicBezTo>
                                <a:pt x="0" y="93"/>
                                <a:pt x="0" y="93"/>
                                <a:pt x="0" y="124"/>
                              </a:cubicBezTo>
                              <a:lnTo>
                                <a:pt x="0" y="124"/>
                              </a:lnTo>
                              <a:cubicBezTo>
                                <a:pt x="31" y="124"/>
                                <a:pt x="31" y="124"/>
                                <a:pt x="31" y="124"/>
                              </a:cubicBezTo>
                              <a:lnTo>
                                <a:pt x="31" y="124"/>
                              </a:lnTo>
                              <a:lnTo>
                                <a:pt x="31" y="124"/>
                              </a:lnTo>
                              <a:lnTo>
                                <a:pt x="31" y="124"/>
                              </a:lnTo>
                              <a:lnTo>
                                <a:pt x="31" y="124"/>
                              </a:lnTo>
                              <a:lnTo>
                                <a:pt x="31" y="124"/>
                              </a:lnTo>
                              <a:cubicBezTo>
                                <a:pt x="62" y="124"/>
                                <a:pt x="62" y="124"/>
                                <a:pt x="62" y="124"/>
                              </a:cubicBezTo>
                              <a:cubicBezTo>
                                <a:pt x="62" y="124"/>
                                <a:pt x="62" y="124"/>
                                <a:pt x="93" y="124"/>
                              </a:cubicBezTo>
                              <a:lnTo>
                                <a:pt x="93" y="124"/>
                              </a:lnTo>
                              <a:lnTo>
                                <a:pt x="124" y="124"/>
                              </a:lnTo>
                              <a:lnTo>
                                <a:pt x="124" y="124"/>
                              </a:lnTo>
                              <a:lnTo>
                                <a:pt x="124" y="124"/>
                              </a:lnTo>
                              <a:lnTo>
                                <a:pt x="124" y="124"/>
                              </a:lnTo>
                              <a:lnTo>
                                <a:pt x="124" y="124"/>
                              </a:lnTo>
                              <a:lnTo>
                                <a:pt x="124" y="124"/>
                              </a:lnTo>
                              <a:cubicBezTo>
                                <a:pt x="155" y="124"/>
                                <a:pt x="155" y="124"/>
                                <a:pt x="155" y="124"/>
                              </a:cubicBezTo>
                              <a:lnTo>
                                <a:pt x="155" y="124"/>
                              </a:lnTo>
                              <a:lnTo>
                                <a:pt x="155" y="124"/>
                              </a:lnTo>
                              <a:lnTo>
                                <a:pt x="155" y="124"/>
                              </a:lnTo>
                              <a:cubicBezTo>
                                <a:pt x="155" y="124"/>
                                <a:pt x="155" y="124"/>
                                <a:pt x="186" y="124"/>
                              </a:cubicBezTo>
                              <a:lnTo>
                                <a:pt x="186" y="124"/>
                              </a:lnTo>
                              <a:lnTo>
                                <a:pt x="186" y="93"/>
                              </a:lnTo>
                              <a:lnTo>
                                <a:pt x="217" y="93"/>
                              </a:lnTo>
                              <a:cubicBezTo>
                                <a:pt x="217" y="62"/>
                                <a:pt x="248" y="62"/>
                                <a:pt x="248" y="30"/>
                              </a:cubicBezTo>
                              <a:lnTo>
                                <a:pt x="279" y="30"/>
                              </a:lnTo>
                              <a:lnTo>
                                <a:pt x="279" y="30"/>
                              </a:lnTo>
                              <a:cubicBezTo>
                                <a:pt x="248" y="30"/>
                                <a:pt x="248" y="0"/>
                                <a:pt x="248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92" name="Freeform 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692081" y="2378429"/>
                          <a:ext cx="43084" cy="32321"/>
                        </a:xfrm>
                        <a:custGeom>
                          <a:avLst/>
                          <a:gdLst>
                            <a:gd name="T0" fmla="*/ 31 w 125"/>
                            <a:gd name="T1" fmla="*/ 92 h 93"/>
                            <a:gd name="T2" fmla="*/ 31 w 125"/>
                            <a:gd name="T3" fmla="*/ 92 h 93"/>
                            <a:gd name="T4" fmla="*/ 62 w 125"/>
                            <a:gd name="T5" fmla="*/ 62 h 93"/>
                            <a:gd name="T6" fmla="*/ 94 w 125"/>
                            <a:gd name="T7" fmla="*/ 62 h 93"/>
                            <a:gd name="T8" fmla="*/ 94 w 125"/>
                            <a:gd name="T9" fmla="*/ 62 h 93"/>
                            <a:gd name="T10" fmla="*/ 94 w 125"/>
                            <a:gd name="T11" fmla="*/ 62 h 93"/>
                            <a:gd name="T12" fmla="*/ 94 w 125"/>
                            <a:gd name="T13" fmla="*/ 31 h 93"/>
                            <a:gd name="T14" fmla="*/ 94 w 125"/>
                            <a:gd name="T15" fmla="*/ 31 h 93"/>
                            <a:gd name="T16" fmla="*/ 94 w 125"/>
                            <a:gd name="T17" fmla="*/ 31 h 93"/>
                            <a:gd name="T18" fmla="*/ 94 w 125"/>
                            <a:gd name="T19" fmla="*/ 0 h 93"/>
                            <a:gd name="T20" fmla="*/ 94 w 125"/>
                            <a:gd name="T21" fmla="*/ 0 h 93"/>
                            <a:gd name="T22" fmla="*/ 94 w 125"/>
                            <a:gd name="T23" fmla="*/ 0 h 93"/>
                            <a:gd name="T24" fmla="*/ 124 w 125"/>
                            <a:gd name="T25" fmla="*/ 0 h 93"/>
                            <a:gd name="T26" fmla="*/ 124 w 125"/>
                            <a:gd name="T27" fmla="*/ 0 h 93"/>
                            <a:gd name="T28" fmla="*/ 124 w 125"/>
                            <a:gd name="T29" fmla="*/ 0 h 93"/>
                            <a:gd name="T30" fmla="*/ 94 w 125"/>
                            <a:gd name="T31" fmla="*/ 0 h 93"/>
                            <a:gd name="T32" fmla="*/ 62 w 125"/>
                            <a:gd name="T33" fmla="*/ 0 h 93"/>
                            <a:gd name="T34" fmla="*/ 31 w 125"/>
                            <a:gd name="T35" fmla="*/ 0 h 93"/>
                            <a:gd name="T36" fmla="*/ 31 w 125"/>
                            <a:gd name="T37" fmla="*/ 0 h 93"/>
                            <a:gd name="T38" fmla="*/ 31 w 125"/>
                            <a:gd name="T39" fmla="*/ 0 h 93"/>
                            <a:gd name="T40" fmla="*/ 31 w 125"/>
                            <a:gd name="T41" fmla="*/ 31 h 93"/>
                            <a:gd name="T42" fmla="*/ 0 w 125"/>
                            <a:gd name="T43" fmla="*/ 31 h 93"/>
                            <a:gd name="T44" fmla="*/ 31 w 125"/>
                            <a:gd name="T45" fmla="*/ 62 h 93"/>
                            <a:gd name="T46" fmla="*/ 31 w 125"/>
                            <a:gd name="T47" fmla="*/ 92 h 9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</a:cxnLst>
                          <a:rect l="0" t="0" r="r" b="b"/>
                          <a:pathLst>
                            <a:path w="125" h="93">
                              <a:moveTo>
                                <a:pt x="31" y="92"/>
                              </a:moveTo>
                              <a:lnTo>
                                <a:pt x="31" y="92"/>
                              </a:lnTo>
                              <a:lnTo>
                                <a:pt x="62" y="62"/>
                              </a:lnTo>
                              <a:cubicBezTo>
                                <a:pt x="62" y="62"/>
                                <a:pt x="62" y="62"/>
                                <a:pt x="94" y="62"/>
                              </a:cubicBezTo>
                              <a:lnTo>
                                <a:pt x="94" y="62"/>
                              </a:lnTo>
                              <a:lnTo>
                                <a:pt x="94" y="62"/>
                              </a:lnTo>
                              <a:lnTo>
                                <a:pt x="94" y="31"/>
                              </a:lnTo>
                              <a:lnTo>
                                <a:pt x="94" y="31"/>
                              </a:lnTo>
                              <a:lnTo>
                                <a:pt x="94" y="31"/>
                              </a:lnTo>
                              <a:cubicBezTo>
                                <a:pt x="94" y="31"/>
                                <a:pt x="94" y="31"/>
                                <a:pt x="94" y="0"/>
                              </a:cubicBezTo>
                              <a:lnTo>
                                <a:pt x="94" y="0"/>
                              </a:lnTo>
                              <a:lnTo>
                                <a:pt x="94" y="0"/>
                              </a:lnTo>
                              <a:cubicBezTo>
                                <a:pt x="124" y="0"/>
                                <a:pt x="124" y="0"/>
                                <a:pt x="124" y="0"/>
                              </a:cubicBezTo>
                              <a:lnTo>
                                <a:pt x="124" y="0"/>
                              </a:lnTo>
                              <a:lnTo>
                                <a:pt x="124" y="0"/>
                              </a:lnTo>
                              <a:lnTo>
                                <a:pt x="94" y="0"/>
                              </a:lnTo>
                              <a:cubicBezTo>
                                <a:pt x="94" y="0"/>
                                <a:pt x="94" y="0"/>
                                <a:pt x="62" y="0"/>
                              </a:cubicBezTo>
                              <a:cubicBezTo>
                                <a:pt x="62" y="0"/>
                                <a:pt x="62" y="0"/>
                                <a:pt x="31" y="0"/>
                              </a:cubicBez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cubicBezTo>
                                <a:pt x="31" y="0"/>
                                <a:pt x="31" y="0"/>
                                <a:pt x="31" y="31"/>
                              </a:cubicBezTo>
                              <a:cubicBezTo>
                                <a:pt x="31" y="31"/>
                                <a:pt x="31" y="31"/>
                                <a:pt x="0" y="31"/>
                              </a:cubicBezTo>
                              <a:cubicBezTo>
                                <a:pt x="31" y="62"/>
                                <a:pt x="31" y="62"/>
                                <a:pt x="31" y="62"/>
                              </a:cubicBezTo>
                              <a:lnTo>
                                <a:pt x="31" y="92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93" name="Freeform 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519745" y="2432297"/>
                          <a:ext cx="227729" cy="173920"/>
                        </a:xfrm>
                        <a:custGeom>
                          <a:avLst/>
                          <a:gdLst>
                            <a:gd name="T0" fmla="*/ 186 w 652"/>
                            <a:gd name="T1" fmla="*/ 465 h 497"/>
                            <a:gd name="T2" fmla="*/ 186 w 652"/>
                            <a:gd name="T3" fmla="*/ 465 h 497"/>
                            <a:gd name="T4" fmla="*/ 218 w 652"/>
                            <a:gd name="T5" fmla="*/ 465 h 497"/>
                            <a:gd name="T6" fmla="*/ 248 w 652"/>
                            <a:gd name="T7" fmla="*/ 496 h 497"/>
                            <a:gd name="T8" fmla="*/ 310 w 652"/>
                            <a:gd name="T9" fmla="*/ 496 h 497"/>
                            <a:gd name="T10" fmla="*/ 342 w 652"/>
                            <a:gd name="T11" fmla="*/ 496 h 497"/>
                            <a:gd name="T12" fmla="*/ 372 w 652"/>
                            <a:gd name="T13" fmla="*/ 496 h 497"/>
                            <a:gd name="T14" fmla="*/ 403 w 652"/>
                            <a:gd name="T15" fmla="*/ 465 h 497"/>
                            <a:gd name="T16" fmla="*/ 466 w 652"/>
                            <a:gd name="T17" fmla="*/ 433 h 497"/>
                            <a:gd name="T18" fmla="*/ 527 w 652"/>
                            <a:gd name="T19" fmla="*/ 465 h 497"/>
                            <a:gd name="T20" fmla="*/ 590 w 652"/>
                            <a:gd name="T21" fmla="*/ 465 h 497"/>
                            <a:gd name="T22" fmla="*/ 620 w 652"/>
                            <a:gd name="T23" fmla="*/ 433 h 497"/>
                            <a:gd name="T24" fmla="*/ 590 w 652"/>
                            <a:gd name="T25" fmla="*/ 403 h 497"/>
                            <a:gd name="T26" fmla="*/ 590 w 652"/>
                            <a:gd name="T27" fmla="*/ 372 h 497"/>
                            <a:gd name="T28" fmla="*/ 590 w 652"/>
                            <a:gd name="T29" fmla="*/ 341 h 497"/>
                            <a:gd name="T30" fmla="*/ 558 w 652"/>
                            <a:gd name="T31" fmla="*/ 309 h 497"/>
                            <a:gd name="T32" fmla="*/ 558 w 652"/>
                            <a:gd name="T33" fmla="*/ 248 h 497"/>
                            <a:gd name="T34" fmla="*/ 558 w 652"/>
                            <a:gd name="T35" fmla="*/ 248 h 497"/>
                            <a:gd name="T36" fmla="*/ 558 w 652"/>
                            <a:gd name="T37" fmla="*/ 248 h 497"/>
                            <a:gd name="T38" fmla="*/ 590 w 652"/>
                            <a:gd name="T39" fmla="*/ 217 h 497"/>
                            <a:gd name="T40" fmla="*/ 620 w 652"/>
                            <a:gd name="T41" fmla="*/ 185 h 497"/>
                            <a:gd name="T42" fmla="*/ 620 w 652"/>
                            <a:gd name="T43" fmla="*/ 185 h 497"/>
                            <a:gd name="T44" fmla="*/ 651 w 652"/>
                            <a:gd name="T45" fmla="*/ 124 h 497"/>
                            <a:gd name="T46" fmla="*/ 620 w 652"/>
                            <a:gd name="T47" fmla="*/ 124 h 497"/>
                            <a:gd name="T48" fmla="*/ 590 w 652"/>
                            <a:gd name="T49" fmla="*/ 124 h 497"/>
                            <a:gd name="T50" fmla="*/ 590 w 652"/>
                            <a:gd name="T51" fmla="*/ 124 h 497"/>
                            <a:gd name="T52" fmla="*/ 558 w 652"/>
                            <a:gd name="T53" fmla="*/ 124 h 497"/>
                            <a:gd name="T54" fmla="*/ 558 w 652"/>
                            <a:gd name="T55" fmla="*/ 124 h 497"/>
                            <a:gd name="T56" fmla="*/ 527 w 652"/>
                            <a:gd name="T57" fmla="*/ 93 h 497"/>
                            <a:gd name="T58" fmla="*/ 496 w 652"/>
                            <a:gd name="T59" fmla="*/ 93 h 497"/>
                            <a:gd name="T60" fmla="*/ 466 w 652"/>
                            <a:gd name="T61" fmla="*/ 93 h 497"/>
                            <a:gd name="T62" fmla="*/ 434 w 652"/>
                            <a:gd name="T63" fmla="*/ 61 h 497"/>
                            <a:gd name="T64" fmla="*/ 403 w 652"/>
                            <a:gd name="T65" fmla="*/ 31 h 497"/>
                            <a:gd name="T66" fmla="*/ 372 w 652"/>
                            <a:gd name="T67" fmla="*/ 0 h 497"/>
                            <a:gd name="T68" fmla="*/ 342 w 652"/>
                            <a:gd name="T69" fmla="*/ 0 h 497"/>
                            <a:gd name="T70" fmla="*/ 403 w 652"/>
                            <a:gd name="T71" fmla="*/ 61 h 497"/>
                            <a:gd name="T72" fmla="*/ 342 w 652"/>
                            <a:gd name="T73" fmla="*/ 61 h 497"/>
                            <a:gd name="T74" fmla="*/ 218 w 652"/>
                            <a:gd name="T75" fmla="*/ 124 h 497"/>
                            <a:gd name="T76" fmla="*/ 155 w 652"/>
                            <a:gd name="T77" fmla="*/ 93 h 497"/>
                            <a:gd name="T78" fmla="*/ 124 w 652"/>
                            <a:gd name="T79" fmla="*/ 155 h 497"/>
                            <a:gd name="T80" fmla="*/ 124 w 652"/>
                            <a:gd name="T81" fmla="*/ 155 h 497"/>
                            <a:gd name="T82" fmla="*/ 124 w 652"/>
                            <a:gd name="T83" fmla="*/ 155 h 497"/>
                            <a:gd name="T84" fmla="*/ 62 w 652"/>
                            <a:gd name="T85" fmla="*/ 124 h 497"/>
                            <a:gd name="T86" fmla="*/ 0 w 652"/>
                            <a:gd name="T87" fmla="*/ 155 h 497"/>
                            <a:gd name="T88" fmla="*/ 0 w 652"/>
                            <a:gd name="T89" fmla="*/ 155 h 497"/>
                            <a:gd name="T90" fmla="*/ 0 w 652"/>
                            <a:gd name="T91" fmla="*/ 155 h 497"/>
                            <a:gd name="T92" fmla="*/ 31 w 652"/>
                            <a:gd name="T93" fmla="*/ 155 h 497"/>
                            <a:gd name="T94" fmla="*/ 62 w 652"/>
                            <a:gd name="T95" fmla="*/ 185 h 497"/>
                            <a:gd name="T96" fmla="*/ 94 w 652"/>
                            <a:gd name="T97" fmla="*/ 185 h 497"/>
                            <a:gd name="T98" fmla="*/ 124 w 652"/>
                            <a:gd name="T99" fmla="*/ 217 h 497"/>
                            <a:gd name="T100" fmla="*/ 155 w 652"/>
                            <a:gd name="T101" fmla="*/ 248 h 497"/>
                            <a:gd name="T102" fmla="*/ 186 w 652"/>
                            <a:gd name="T103" fmla="*/ 403 h 497"/>
                            <a:gd name="T104" fmla="*/ 186 w 652"/>
                            <a:gd name="T105" fmla="*/ 465 h 49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</a:cxnLst>
                          <a:rect l="0" t="0" r="r" b="b"/>
                          <a:pathLst>
                            <a:path w="652" h="497">
                              <a:moveTo>
                                <a:pt x="186" y="465"/>
                              </a:moveTo>
                              <a:lnTo>
                                <a:pt x="186" y="465"/>
                              </a:lnTo>
                              <a:lnTo>
                                <a:pt x="186" y="465"/>
                              </a:lnTo>
                              <a:lnTo>
                                <a:pt x="186" y="465"/>
                              </a:lnTo>
                              <a:lnTo>
                                <a:pt x="186" y="465"/>
                              </a:lnTo>
                              <a:lnTo>
                                <a:pt x="218" y="465"/>
                              </a:lnTo>
                              <a:cubicBezTo>
                                <a:pt x="218" y="496"/>
                                <a:pt x="218" y="496"/>
                                <a:pt x="248" y="496"/>
                              </a:cubicBezTo>
                              <a:lnTo>
                                <a:pt x="248" y="496"/>
                              </a:lnTo>
                              <a:lnTo>
                                <a:pt x="279" y="496"/>
                              </a:lnTo>
                              <a:lnTo>
                                <a:pt x="310" y="496"/>
                              </a:lnTo>
                              <a:lnTo>
                                <a:pt x="310" y="496"/>
                              </a:lnTo>
                              <a:lnTo>
                                <a:pt x="342" y="496"/>
                              </a:lnTo>
                              <a:cubicBezTo>
                                <a:pt x="342" y="496"/>
                                <a:pt x="342" y="496"/>
                                <a:pt x="372" y="496"/>
                              </a:cubicBezTo>
                              <a:lnTo>
                                <a:pt x="372" y="496"/>
                              </a:lnTo>
                              <a:lnTo>
                                <a:pt x="372" y="496"/>
                              </a:lnTo>
                              <a:cubicBezTo>
                                <a:pt x="403" y="465"/>
                                <a:pt x="403" y="465"/>
                                <a:pt x="403" y="465"/>
                              </a:cubicBezTo>
                              <a:cubicBezTo>
                                <a:pt x="434" y="433"/>
                                <a:pt x="434" y="433"/>
                                <a:pt x="434" y="433"/>
                              </a:cubicBezTo>
                              <a:cubicBezTo>
                                <a:pt x="466" y="433"/>
                                <a:pt x="466" y="433"/>
                                <a:pt x="466" y="433"/>
                              </a:cubicBezTo>
                              <a:cubicBezTo>
                                <a:pt x="466" y="433"/>
                                <a:pt x="496" y="433"/>
                                <a:pt x="527" y="465"/>
                              </a:cubicBezTo>
                              <a:lnTo>
                                <a:pt x="527" y="465"/>
                              </a:lnTo>
                              <a:cubicBezTo>
                                <a:pt x="558" y="465"/>
                                <a:pt x="558" y="465"/>
                                <a:pt x="558" y="465"/>
                              </a:cubicBezTo>
                              <a:cubicBezTo>
                                <a:pt x="558" y="465"/>
                                <a:pt x="558" y="465"/>
                                <a:pt x="590" y="465"/>
                              </a:cubicBezTo>
                              <a:lnTo>
                                <a:pt x="590" y="465"/>
                              </a:lnTo>
                              <a:lnTo>
                                <a:pt x="620" y="433"/>
                              </a:lnTo>
                              <a:cubicBezTo>
                                <a:pt x="590" y="433"/>
                                <a:pt x="590" y="433"/>
                                <a:pt x="590" y="403"/>
                              </a:cubicBezTo>
                              <a:lnTo>
                                <a:pt x="590" y="403"/>
                              </a:lnTo>
                              <a:lnTo>
                                <a:pt x="590" y="403"/>
                              </a:lnTo>
                              <a:lnTo>
                                <a:pt x="590" y="372"/>
                              </a:lnTo>
                              <a:lnTo>
                                <a:pt x="590" y="372"/>
                              </a:lnTo>
                              <a:cubicBezTo>
                                <a:pt x="590" y="341"/>
                                <a:pt x="590" y="341"/>
                                <a:pt x="590" y="341"/>
                              </a:cubicBezTo>
                              <a:lnTo>
                                <a:pt x="558" y="309"/>
                              </a:lnTo>
                              <a:lnTo>
                                <a:pt x="558" y="309"/>
                              </a:lnTo>
                              <a:lnTo>
                                <a:pt x="527" y="279"/>
                              </a:lnTo>
                              <a:cubicBezTo>
                                <a:pt x="527" y="279"/>
                                <a:pt x="527" y="279"/>
                                <a:pt x="558" y="248"/>
                              </a:cubicBezTo>
                              <a:lnTo>
                                <a:pt x="558" y="248"/>
                              </a:lnTo>
                              <a:lnTo>
                                <a:pt x="558" y="248"/>
                              </a:lnTo>
                              <a:lnTo>
                                <a:pt x="558" y="248"/>
                              </a:lnTo>
                              <a:lnTo>
                                <a:pt x="558" y="248"/>
                              </a:lnTo>
                              <a:cubicBezTo>
                                <a:pt x="590" y="217"/>
                                <a:pt x="590" y="217"/>
                                <a:pt x="590" y="217"/>
                              </a:cubicBezTo>
                              <a:lnTo>
                                <a:pt x="590" y="217"/>
                              </a:lnTo>
                              <a:cubicBezTo>
                                <a:pt x="590" y="217"/>
                                <a:pt x="590" y="217"/>
                                <a:pt x="590" y="185"/>
                              </a:cubicBezTo>
                              <a:cubicBezTo>
                                <a:pt x="620" y="185"/>
                                <a:pt x="620" y="185"/>
                                <a:pt x="620" y="185"/>
                              </a:cubicBezTo>
                              <a:lnTo>
                                <a:pt x="620" y="185"/>
                              </a:lnTo>
                              <a:lnTo>
                                <a:pt x="620" y="185"/>
                              </a:lnTo>
                              <a:lnTo>
                                <a:pt x="620" y="185"/>
                              </a:lnTo>
                              <a:cubicBezTo>
                                <a:pt x="620" y="155"/>
                                <a:pt x="620" y="155"/>
                                <a:pt x="651" y="124"/>
                              </a:cubicBezTo>
                              <a:cubicBezTo>
                                <a:pt x="620" y="124"/>
                                <a:pt x="620" y="124"/>
                                <a:pt x="620" y="124"/>
                              </a:cubicBezTo>
                              <a:lnTo>
                                <a:pt x="620" y="124"/>
                              </a:lnTo>
                              <a:lnTo>
                                <a:pt x="620" y="124"/>
                              </a:lnTo>
                              <a:cubicBezTo>
                                <a:pt x="590" y="124"/>
                                <a:pt x="590" y="124"/>
                                <a:pt x="590" y="124"/>
                              </a:cubicBezTo>
                              <a:lnTo>
                                <a:pt x="590" y="124"/>
                              </a:lnTo>
                              <a:lnTo>
                                <a:pt x="590" y="124"/>
                              </a:lnTo>
                              <a:lnTo>
                                <a:pt x="590" y="124"/>
                              </a:lnTo>
                              <a:lnTo>
                                <a:pt x="558" y="124"/>
                              </a:lnTo>
                              <a:lnTo>
                                <a:pt x="558" y="124"/>
                              </a:lnTo>
                              <a:lnTo>
                                <a:pt x="558" y="124"/>
                              </a:lnTo>
                              <a:lnTo>
                                <a:pt x="558" y="124"/>
                              </a:lnTo>
                              <a:cubicBezTo>
                                <a:pt x="527" y="124"/>
                                <a:pt x="527" y="93"/>
                                <a:pt x="527" y="93"/>
                              </a:cubicBezTo>
                              <a:lnTo>
                                <a:pt x="527" y="93"/>
                              </a:lnTo>
                              <a:cubicBezTo>
                                <a:pt x="496" y="93"/>
                                <a:pt x="496" y="93"/>
                                <a:pt x="496" y="93"/>
                              </a:cubicBezTo>
                              <a:lnTo>
                                <a:pt x="496" y="93"/>
                              </a:lnTo>
                              <a:lnTo>
                                <a:pt x="466" y="93"/>
                              </a:lnTo>
                              <a:lnTo>
                                <a:pt x="466" y="93"/>
                              </a:lnTo>
                              <a:lnTo>
                                <a:pt x="434" y="61"/>
                              </a:lnTo>
                              <a:cubicBezTo>
                                <a:pt x="434" y="61"/>
                                <a:pt x="403" y="61"/>
                                <a:pt x="403" y="31"/>
                              </a:cubicBezTo>
                              <a:lnTo>
                                <a:pt x="403" y="31"/>
                              </a:lnTo>
                              <a:lnTo>
                                <a:pt x="403" y="31"/>
                              </a:lnTo>
                              <a:cubicBezTo>
                                <a:pt x="372" y="31"/>
                                <a:pt x="372" y="31"/>
                                <a:pt x="372" y="0"/>
                              </a:cubicBezTo>
                              <a:lnTo>
                                <a:pt x="372" y="0"/>
                              </a:lnTo>
                              <a:cubicBezTo>
                                <a:pt x="342" y="0"/>
                                <a:pt x="342" y="0"/>
                                <a:pt x="342" y="0"/>
                              </a:cubicBezTo>
                              <a:lnTo>
                                <a:pt x="342" y="0"/>
                              </a:lnTo>
                              <a:cubicBezTo>
                                <a:pt x="403" y="61"/>
                                <a:pt x="403" y="61"/>
                                <a:pt x="403" y="61"/>
                              </a:cubicBezTo>
                              <a:cubicBezTo>
                                <a:pt x="342" y="61"/>
                                <a:pt x="342" y="61"/>
                                <a:pt x="342" y="61"/>
                              </a:cubicBezTo>
                              <a:lnTo>
                                <a:pt x="342" y="61"/>
                              </a:lnTo>
                              <a:cubicBezTo>
                                <a:pt x="310" y="61"/>
                                <a:pt x="310" y="61"/>
                                <a:pt x="310" y="61"/>
                              </a:cubicBezTo>
                              <a:cubicBezTo>
                                <a:pt x="279" y="93"/>
                                <a:pt x="218" y="124"/>
                                <a:pt x="218" y="124"/>
                              </a:cubicBezTo>
                              <a:cubicBezTo>
                                <a:pt x="186" y="124"/>
                                <a:pt x="186" y="93"/>
                                <a:pt x="155" y="93"/>
                              </a:cubicBezTo>
                              <a:lnTo>
                                <a:pt x="155" y="93"/>
                              </a:lnTo>
                              <a:cubicBezTo>
                                <a:pt x="186" y="124"/>
                                <a:pt x="186" y="124"/>
                                <a:pt x="155" y="155"/>
                              </a:cubicBezTo>
                              <a:cubicBezTo>
                                <a:pt x="155" y="155"/>
                                <a:pt x="155" y="155"/>
                                <a:pt x="124" y="155"/>
                              </a:cubicBezTo>
                              <a:lnTo>
                                <a:pt x="124" y="155"/>
                              </a:lnTo>
                              <a:lnTo>
                                <a:pt x="124" y="155"/>
                              </a:lnTo>
                              <a:lnTo>
                                <a:pt x="124" y="155"/>
                              </a:lnTo>
                              <a:lnTo>
                                <a:pt x="124" y="155"/>
                              </a:lnTo>
                              <a:lnTo>
                                <a:pt x="94" y="155"/>
                              </a:lnTo>
                              <a:cubicBezTo>
                                <a:pt x="94" y="155"/>
                                <a:pt x="62" y="155"/>
                                <a:pt x="62" y="124"/>
                              </a:cubicBezTo>
                              <a:lnTo>
                                <a:pt x="62" y="124"/>
                              </a:lnTo>
                              <a:cubicBezTo>
                                <a:pt x="31" y="155"/>
                                <a:pt x="31" y="155"/>
                                <a:pt x="0" y="155"/>
                              </a:cubicBezTo>
                              <a:lnTo>
                                <a:pt x="0" y="155"/>
                              </a:lnTo>
                              <a:lnTo>
                                <a:pt x="0" y="155"/>
                              </a:lnTo>
                              <a:lnTo>
                                <a:pt x="0" y="155"/>
                              </a:lnTo>
                              <a:lnTo>
                                <a:pt x="0" y="155"/>
                              </a:lnTo>
                              <a:lnTo>
                                <a:pt x="0" y="155"/>
                              </a:lnTo>
                              <a:cubicBezTo>
                                <a:pt x="31" y="155"/>
                                <a:pt x="31" y="155"/>
                                <a:pt x="31" y="155"/>
                              </a:cubicBezTo>
                              <a:cubicBezTo>
                                <a:pt x="31" y="155"/>
                                <a:pt x="31" y="155"/>
                                <a:pt x="62" y="155"/>
                              </a:cubicBezTo>
                              <a:cubicBezTo>
                                <a:pt x="62" y="155"/>
                                <a:pt x="62" y="155"/>
                                <a:pt x="62" y="185"/>
                              </a:cubicBezTo>
                              <a:lnTo>
                                <a:pt x="62" y="185"/>
                              </a:lnTo>
                              <a:lnTo>
                                <a:pt x="94" y="185"/>
                              </a:lnTo>
                              <a:cubicBezTo>
                                <a:pt x="94" y="185"/>
                                <a:pt x="124" y="185"/>
                                <a:pt x="124" y="217"/>
                              </a:cubicBezTo>
                              <a:lnTo>
                                <a:pt x="124" y="217"/>
                              </a:lnTo>
                              <a:lnTo>
                                <a:pt x="124" y="248"/>
                              </a:lnTo>
                              <a:lnTo>
                                <a:pt x="155" y="248"/>
                              </a:lnTo>
                              <a:lnTo>
                                <a:pt x="186" y="279"/>
                              </a:lnTo>
                              <a:cubicBezTo>
                                <a:pt x="218" y="309"/>
                                <a:pt x="218" y="309"/>
                                <a:pt x="186" y="403"/>
                              </a:cubicBezTo>
                              <a:lnTo>
                                <a:pt x="186" y="433"/>
                              </a:lnTo>
                              <a:cubicBezTo>
                                <a:pt x="186" y="433"/>
                                <a:pt x="186" y="433"/>
                                <a:pt x="186" y="465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94" name="Freeform 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735165" y="2507714"/>
                          <a:ext cx="43084" cy="21548"/>
                        </a:xfrm>
                        <a:custGeom>
                          <a:avLst/>
                          <a:gdLst>
                            <a:gd name="T0" fmla="*/ 124 w 125"/>
                            <a:gd name="T1" fmla="*/ 0 h 63"/>
                            <a:gd name="T2" fmla="*/ 124 w 125"/>
                            <a:gd name="T3" fmla="*/ 0 h 63"/>
                            <a:gd name="T4" fmla="*/ 94 w 125"/>
                            <a:gd name="T5" fmla="*/ 0 h 63"/>
                            <a:gd name="T6" fmla="*/ 94 w 125"/>
                            <a:gd name="T7" fmla="*/ 0 h 63"/>
                            <a:gd name="T8" fmla="*/ 62 w 125"/>
                            <a:gd name="T9" fmla="*/ 31 h 63"/>
                            <a:gd name="T10" fmla="*/ 62 w 125"/>
                            <a:gd name="T11" fmla="*/ 31 h 63"/>
                            <a:gd name="T12" fmla="*/ 62 w 125"/>
                            <a:gd name="T13" fmla="*/ 31 h 63"/>
                            <a:gd name="T14" fmla="*/ 62 w 125"/>
                            <a:gd name="T15" fmla="*/ 31 h 63"/>
                            <a:gd name="T16" fmla="*/ 31 w 125"/>
                            <a:gd name="T17" fmla="*/ 31 h 63"/>
                            <a:gd name="T18" fmla="*/ 31 w 125"/>
                            <a:gd name="T19" fmla="*/ 31 h 63"/>
                            <a:gd name="T20" fmla="*/ 31 w 125"/>
                            <a:gd name="T21" fmla="*/ 31 h 63"/>
                            <a:gd name="T22" fmla="*/ 0 w 125"/>
                            <a:gd name="T23" fmla="*/ 31 h 63"/>
                            <a:gd name="T24" fmla="*/ 0 w 125"/>
                            <a:gd name="T25" fmla="*/ 62 h 63"/>
                            <a:gd name="T26" fmla="*/ 0 w 125"/>
                            <a:gd name="T27" fmla="*/ 62 h 63"/>
                            <a:gd name="T28" fmla="*/ 0 w 125"/>
                            <a:gd name="T29" fmla="*/ 62 h 63"/>
                            <a:gd name="T30" fmla="*/ 31 w 125"/>
                            <a:gd name="T31" fmla="*/ 62 h 63"/>
                            <a:gd name="T32" fmla="*/ 31 w 125"/>
                            <a:gd name="T33" fmla="*/ 62 h 63"/>
                            <a:gd name="T34" fmla="*/ 31 w 125"/>
                            <a:gd name="T35" fmla="*/ 62 h 63"/>
                            <a:gd name="T36" fmla="*/ 31 w 125"/>
                            <a:gd name="T37" fmla="*/ 62 h 63"/>
                            <a:gd name="T38" fmla="*/ 31 w 125"/>
                            <a:gd name="T39" fmla="*/ 62 h 63"/>
                            <a:gd name="T40" fmla="*/ 62 w 125"/>
                            <a:gd name="T41" fmla="*/ 62 h 63"/>
                            <a:gd name="T42" fmla="*/ 62 w 125"/>
                            <a:gd name="T43" fmla="*/ 62 h 63"/>
                            <a:gd name="T44" fmla="*/ 62 w 125"/>
                            <a:gd name="T45" fmla="*/ 31 h 63"/>
                            <a:gd name="T46" fmla="*/ 62 w 125"/>
                            <a:gd name="T47" fmla="*/ 31 h 63"/>
                            <a:gd name="T48" fmla="*/ 94 w 125"/>
                            <a:gd name="T49" fmla="*/ 31 h 63"/>
                            <a:gd name="T50" fmla="*/ 94 w 125"/>
                            <a:gd name="T51" fmla="*/ 62 h 63"/>
                            <a:gd name="T52" fmla="*/ 124 w 125"/>
                            <a:gd name="T53" fmla="*/ 31 h 63"/>
                            <a:gd name="T54" fmla="*/ 124 w 125"/>
                            <a:gd name="T55" fmla="*/ 31 h 63"/>
                            <a:gd name="T56" fmla="*/ 124 w 125"/>
                            <a:gd name="T57" fmla="*/ 31 h 63"/>
                            <a:gd name="T58" fmla="*/ 124 w 125"/>
                            <a:gd name="T59" fmla="*/ 31 h 63"/>
                            <a:gd name="T60" fmla="*/ 124 w 125"/>
                            <a:gd name="T61" fmla="*/ 0 h 6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</a:cxnLst>
                          <a:rect l="0" t="0" r="r" b="b"/>
                          <a:pathLst>
                            <a:path w="125" h="63">
                              <a:moveTo>
                                <a:pt x="124" y="0"/>
                              </a:moveTo>
                              <a:lnTo>
                                <a:pt x="124" y="0"/>
                              </a:lnTo>
                              <a:cubicBezTo>
                                <a:pt x="94" y="0"/>
                                <a:pt x="94" y="0"/>
                                <a:pt x="94" y="0"/>
                              </a:cubicBezTo>
                              <a:lnTo>
                                <a:pt x="94" y="0"/>
                              </a:lnTo>
                              <a:lnTo>
                                <a:pt x="62" y="31"/>
                              </a:lnTo>
                              <a:lnTo>
                                <a:pt x="62" y="31"/>
                              </a:lnTo>
                              <a:lnTo>
                                <a:pt x="62" y="31"/>
                              </a:lnTo>
                              <a:lnTo>
                                <a:pt x="62" y="31"/>
                              </a:lnTo>
                              <a:cubicBezTo>
                                <a:pt x="31" y="31"/>
                                <a:pt x="31" y="31"/>
                                <a:pt x="31" y="31"/>
                              </a:cubicBezTo>
                              <a:lnTo>
                                <a:pt x="31" y="31"/>
                              </a:lnTo>
                              <a:lnTo>
                                <a:pt x="31" y="31"/>
                              </a:lnTo>
                              <a:lnTo>
                                <a:pt x="0" y="31"/>
                              </a:ln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lnTo>
                                <a:pt x="31" y="62"/>
                              </a:lnTo>
                              <a:lnTo>
                                <a:pt x="31" y="62"/>
                              </a:lnTo>
                              <a:lnTo>
                                <a:pt x="31" y="62"/>
                              </a:lnTo>
                              <a:lnTo>
                                <a:pt x="31" y="62"/>
                              </a:lnTo>
                              <a:lnTo>
                                <a:pt x="31" y="62"/>
                              </a:lnTo>
                              <a:cubicBezTo>
                                <a:pt x="31" y="62"/>
                                <a:pt x="31" y="62"/>
                                <a:pt x="62" y="62"/>
                              </a:cubicBezTo>
                              <a:lnTo>
                                <a:pt x="62" y="62"/>
                              </a:lnTo>
                              <a:cubicBezTo>
                                <a:pt x="62" y="31"/>
                                <a:pt x="62" y="31"/>
                                <a:pt x="62" y="31"/>
                              </a:cubicBezTo>
                              <a:lnTo>
                                <a:pt x="62" y="31"/>
                              </a:lnTo>
                              <a:cubicBezTo>
                                <a:pt x="94" y="31"/>
                                <a:pt x="94" y="31"/>
                                <a:pt x="94" y="31"/>
                              </a:cubicBezTo>
                              <a:cubicBezTo>
                                <a:pt x="94" y="31"/>
                                <a:pt x="94" y="31"/>
                                <a:pt x="94" y="62"/>
                              </a:cubicBezTo>
                              <a:cubicBezTo>
                                <a:pt x="124" y="31"/>
                                <a:pt x="124" y="31"/>
                                <a:pt x="124" y="31"/>
                              </a:cubicBezTo>
                              <a:lnTo>
                                <a:pt x="124" y="31"/>
                              </a:lnTo>
                              <a:lnTo>
                                <a:pt x="124" y="31"/>
                              </a:lnTo>
                              <a:lnTo>
                                <a:pt x="124" y="31"/>
                              </a:lnTo>
                              <a:lnTo>
                                <a:pt x="124" y="0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95" name="Freeform 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735165" y="2529261"/>
                          <a:ext cx="184645" cy="140059"/>
                        </a:xfrm>
                        <a:custGeom>
                          <a:avLst/>
                          <a:gdLst>
                            <a:gd name="T0" fmla="*/ 31 w 527"/>
                            <a:gd name="T1" fmla="*/ 124 h 403"/>
                            <a:gd name="T2" fmla="*/ 62 w 527"/>
                            <a:gd name="T3" fmla="*/ 124 h 403"/>
                            <a:gd name="T4" fmla="*/ 94 w 527"/>
                            <a:gd name="T5" fmla="*/ 93 h 403"/>
                            <a:gd name="T6" fmla="*/ 155 w 527"/>
                            <a:gd name="T7" fmla="*/ 124 h 403"/>
                            <a:gd name="T8" fmla="*/ 218 w 527"/>
                            <a:gd name="T9" fmla="*/ 186 h 403"/>
                            <a:gd name="T10" fmla="*/ 218 w 527"/>
                            <a:gd name="T11" fmla="*/ 217 h 403"/>
                            <a:gd name="T12" fmla="*/ 247 w 527"/>
                            <a:gd name="T13" fmla="*/ 217 h 403"/>
                            <a:gd name="T14" fmla="*/ 247 w 527"/>
                            <a:gd name="T15" fmla="*/ 217 h 403"/>
                            <a:gd name="T16" fmla="*/ 309 w 527"/>
                            <a:gd name="T17" fmla="*/ 278 h 403"/>
                            <a:gd name="T18" fmla="*/ 340 w 527"/>
                            <a:gd name="T19" fmla="*/ 310 h 403"/>
                            <a:gd name="T20" fmla="*/ 340 w 527"/>
                            <a:gd name="T21" fmla="*/ 310 h 403"/>
                            <a:gd name="T22" fmla="*/ 402 w 527"/>
                            <a:gd name="T23" fmla="*/ 341 h 403"/>
                            <a:gd name="T24" fmla="*/ 433 w 527"/>
                            <a:gd name="T25" fmla="*/ 341 h 403"/>
                            <a:gd name="T26" fmla="*/ 464 w 527"/>
                            <a:gd name="T27" fmla="*/ 371 h 403"/>
                            <a:gd name="T28" fmla="*/ 464 w 527"/>
                            <a:gd name="T29" fmla="*/ 371 h 403"/>
                            <a:gd name="T30" fmla="*/ 495 w 527"/>
                            <a:gd name="T31" fmla="*/ 402 h 403"/>
                            <a:gd name="T32" fmla="*/ 526 w 527"/>
                            <a:gd name="T33" fmla="*/ 371 h 403"/>
                            <a:gd name="T34" fmla="*/ 495 w 527"/>
                            <a:gd name="T35" fmla="*/ 341 h 403"/>
                            <a:gd name="T36" fmla="*/ 433 w 527"/>
                            <a:gd name="T37" fmla="*/ 310 h 403"/>
                            <a:gd name="T38" fmla="*/ 402 w 527"/>
                            <a:gd name="T39" fmla="*/ 278 h 403"/>
                            <a:gd name="T40" fmla="*/ 371 w 527"/>
                            <a:gd name="T41" fmla="*/ 217 h 403"/>
                            <a:gd name="T42" fmla="*/ 340 w 527"/>
                            <a:gd name="T43" fmla="*/ 217 h 403"/>
                            <a:gd name="T44" fmla="*/ 278 w 527"/>
                            <a:gd name="T45" fmla="*/ 154 h 403"/>
                            <a:gd name="T46" fmla="*/ 278 w 527"/>
                            <a:gd name="T47" fmla="*/ 124 h 403"/>
                            <a:gd name="T48" fmla="*/ 278 w 527"/>
                            <a:gd name="T49" fmla="*/ 62 h 403"/>
                            <a:gd name="T50" fmla="*/ 309 w 527"/>
                            <a:gd name="T51" fmla="*/ 30 h 403"/>
                            <a:gd name="T52" fmla="*/ 340 w 527"/>
                            <a:gd name="T53" fmla="*/ 0 h 403"/>
                            <a:gd name="T54" fmla="*/ 309 w 527"/>
                            <a:gd name="T55" fmla="*/ 0 h 403"/>
                            <a:gd name="T56" fmla="*/ 278 w 527"/>
                            <a:gd name="T57" fmla="*/ 0 h 403"/>
                            <a:gd name="T58" fmla="*/ 247 w 527"/>
                            <a:gd name="T59" fmla="*/ 0 h 403"/>
                            <a:gd name="T60" fmla="*/ 247 w 527"/>
                            <a:gd name="T61" fmla="*/ 0 h 403"/>
                            <a:gd name="T62" fmla="*/ 218 w 527"/>
                            <a:gd name="T63" fmla="*/ 0 h 403"/>
                            <a:gd name="T64" fmla="*/ 218 w 527"/>
                            <a:gd name="T65" fmla="*/ 0 h 403"/>
                            <a:gd name="T66" fmla="*/ 186 w 527"/>
                            <a:gd name="T67" fmla="*/ 30 h 403"/>
                            <a:gd name="T68" fmla="*/ 186 w 527"/>
                            <a:gd name="T69" fmla="*/ 30 h 403"/>
                            <a:gd name="T70" fmla="*/ 155 w 527"/>
                            <a:gd name="T71" fmla="*/ 30 h 403"/>
                            <a:gd name="T72" fmla="*/ 155 w 527"/>
                            <a:gd name="T73" fmla="*/ 30 h 403"/>
                            <a:gd name="T74" fmla="*/ 155 w 527"/>
                            <a:gd name="T75" fmla="*/ 30 h 403"/>
                            <a:gd name="T76" fmla="*/ 124 w 527"/>
                            <a:gd name="T77" fmla="*/ 62 h 403"/>
                            <a:gd name="T78" fmla="*/ 94 w 527"/>
                            <a:gd name="T79" fmla="*/ 62 h 403"/>
                            <a:gd name="T80" fmla="*/ 62 w 527"/>
                            <a:gd name="T81" fmla="*/ 30 h 403"/>
                            <a:gd name="T82" fmla="*/ 31 w 527"/>
                            <a:gd name="T83" fmla="*/ 62 h 403"/>
                            <a:gd name="T84" fmla="*/ 31 w 527"/>
                            <a:gd name="T85" fmla="*/ 62 h 403"/>
                            <a:gd name="T86" fmla="*/ 31 w 527"/>
                            <a:gd name="T87" fmla="*/ 62 h 403"/>
                            <a:gd name="T88" fmla="*/ 0 w 527"/>
                            <a:gd name="T89" fmla="*/ 93 h 40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</a:cxnLst>
                          <a:rect l="0" t="0" r="r" b="b"/>
                          <a:pathLst>
                            <a:path w="527" h="403">
                              <a:moveTo>
                                <a:pt x="31" y="124"/>
                              </a:moveTo>
                              <a:lnTo>
                                <a:pt x="31" y="124"/>
                              </a:lnTo>
                              <a:lnTo>
                                <a:pt x="31" y="124"/>
                              </a:lnTo>
                              <a:lnTo>
                                <a:pt x="62" y="124"/>
                              </a:lnTo>
                              <a:lnTo>
                                <a:pt x="62" y="124"/>
                              </a:lnTo>
                              <a:lnTo>
                                <a:pt x="94" y="93"/>
                              </a:lnTo>
                              <a:cubicBezTo>
                                <a:pt x="124" y="93"/>
                                <a:pt x="124" y="93"/>
                                <a:pt x="124" y="93"/>
                              </a:cubicBezTo>
                              <a:lnTo>
                                <a:pt x="155" y="124"/>
                              </a:lnTo>
                              <a:lnTo>
                                <a:pt x="155" y="124"/>
                              </a:lnTo>
                              <a:cubicBezTo>
                                <a:pt x="217" y="124"/>
                                <a:pt x="218" y="186"/>
                                <a:pt x="218" y="186"/>
                              </a:cubicBezTo>
                              <a:lnTo>
                                <a:pt x="218" y="186"/>
                              </a:lnTo>
                              <a:cubicBezTo>
                                <a:pt x="218" y="217"/>
                                <a:pt x="218" y="217"/>
                                <a:pt x="218" y="217"/>
                              </a:cubicBezTo>
                              <a:lnTo>
                                <a:pt x="247" y="217"/>
                              </a:lnTo>
                              <a:lnTo>
                                <a:pt x="247" y="217"/>
                              </a:lnTo>
                              <a:lnTo>
                                <a:pt x="247" y="217"/>
                              </a:lnTo>
                              <a:lnTo>
                                <a:pt x="247" y="217"/>
                              </a:lnTo>
                              <a:cubicBezTo>
                                <a:pt x="278" y="217"/>
                                <a:pt x="278" y="247"/>
                                <a:pt x="278" y="247"/>
                              </a:cubicBezTo>
                              <a:cubicBezTo>
                                <a:pt x="278" y="247"/>
                                <a:pt x="278" y="278"/>
                                <a:pt x="309" y="278"/>
                              </a:cubicBezTo>
                              <a:lnTo>
                                <a:pt x="309" y="278"/>
                              </a:lnTo>
                              <a:lnTo>
                                <a:pt x="340" y="310"/>
                              </a:lnTo>
                              <a:lnTo>
                                <a:pt x="340" y="310"/>
                              </a:lnTo>
                              <a:lnTo>
                                <a:pt x="340" y="310"/>
                              </a:lnTo>
                              <a:cubicBezTo>
                                <a:pt x="371" y="310"/>
                                <a:pt x="371" y="310"/>
                                <a:pt x="402" y="310"/>
                              </a:cubicBezTo>
                              <a:cubicBezTo>
                                <a:pt x="402" y="341"/>
                                <a:pt x="402" y="341"/>
                                <a:pt x="402" y="341"/>
                              </a:cubicBezTo>
                              <a:lnTo>
                                <a:pt x="402" y="341"/>
                              </a:lnTo>
                              <a:cubicBezTo>
                                <a:pt x="433" y="341"/>
                                <a:pt x="433" y="341"/>
                                <a:pt x="433" y="341"/>
                              </a:cubicBezTo>
                              <a:cubicBezTo>
                                <a:pt x="464" y="341"/>
                                <a:pt x="464" y="371"/>
                                <a:pt x="464" y="371"/>
                              </a:cubicBezTo>
                              <a:lnTo>
                                <a:pt x="464" y="371"/>
                              </a:lnTo>
                              <a:lnTo>
                                <a:pt x="464" y="371"/>
                              </a:lnTo>
                              <a:lnTo>
                                <a:pt x="464" y="371"/>
                              </a:lnTo>
                              <a:lnTo>
                                <a:pt x="464" y="371"/>
                              </a:lnTo>
                              <a:cubicBezTo>
                                <a:pt x="495" y="371"/>
                                <a:pt x="495" y="371"/>
                                <a:pt x="495" y="402"/>
                              </a:cubicBezTo>
                              <a:cubicBezTo>
                                <a:pt x="526" y="371"/>
                                <a:pt x="526" y="371"/>
                                <a:pt x="526" y="371"/>
                              </a:cubicBezTo>
                              <a:lnTo>
                                <a:pt x="526" y="371"/>
                              </a:lnTo>
                              <a:cubicBezTo>
                                <a:pt x="526" y="371"/>
                                <a:pt x="526" y="341"/>
                                <a:pt x="495" y="341"/>
                              </a:cubicBezTo>
                              <a:lnTo>
                                <a:pt x="495" y="341"/>
                              </a:lnTo>
                              <a:cubicBezTo>
                                <a:pt x="464" y="310"/>
                                <a:pt x="464" y="310"/>
                                <a:pt x="464" y="310"/>
                              </a:cubicBezTo>
                              <a:lnTo>
                                <a:pt x="433" y="310"/>
                              </a:lnTo>
                              <a:cubicBezTo>
                                <a:pt x="402" y="278"/>
                                <a:pt x="402" y="278"/>
                                <a:pt x="402" y="278"/>
                              </a:cubicBezTo>
                              <a:lnTo>
                                <a:pt x="402" y="278"/>
                              </a:lnTo>
                              <a:cubicBezTo>
                                <a:pt x="371" y="278"/>
                                <a:pt x="371" y="247"/>
                                <a:pt x="371" y="247"/>
                              </a:cubicBezTo>
                              <a:cubicBezTo>
                                <a:pt x="371" y="217"/>
                                <a:pt x="371" y="217"/>
                                <a:pt x="371" y="217"/>
                              </a:cubicBezTo>
                              <a:lnTo>
                                <a:pt x="340" y="217"/>
                              </a:lnTo>
                              <a:lnTo>
                                <a:pt x="340" y="217"/>
                              </a:lnTo>
                              <a:cubicBezTo>
                                <a:pt x="340" y="186"/>
                                <a:pt x="340" y="186"/>
                                <a:pt x="309" y="186"/>
                              </a:cubicBezTo>
                              <a:cubicBezTo>
                                <a:pt x="309" y="186"/>
                                <a:pt x="278" y="186"/>
                                <a:pt x="278" y="154"/>
                              </a:cubicBezTo>
                              <a:lnTo>
                                <a:pt x="278" y="124"/>
                              </a:lnTo>
                              <a:lnTo>
                                <a:pt x="278" y="124"/>
                              </a:lnTo>
                              <a:lnTo>
                                <a:pt x="278" y="93"/>
                              </a:lnTo>
                              <a:cubicBezTo>
                                <a:pt x="278" y="93"/>
                                <a:pt x="278" y="93"/>
                                <a:pt x="278" y="62"/>
                              </a:cubicBezTo>
                              <a:cubicBezTo>
                                <a:pt x="278" y="62"/>
                                <a:pt x="278" y="30"/>
                                <a:pt x="309" y="30"/>
                              </a:cubicBezTo>
                              <a:lnTo>
                                <a:pt x="309" y="30"/>
                              </a:lnTo>
                              <a:lnTo>
                                <a:pt x="340" y="30"/>
                              </a:lnTo>
                              <a:lnTo>
                                <a:pt x="340" y="0"/>
                              </a:lnTo>
                              <a:cubicBezTo>
                                <a:pt x="309" y="0"/>
                                <a:pt x="309" y="0"/>
                                <a:pt x="309" y="0"/>
                              </a:cubicBezTo>
                              <a:lnTo>
                                <a:pt x="309" y="0"/>
                              </a:lnTo>
                              <a:lnTo>
                                <a:pt x="309" y="0"/>
                              </a:lnTo>
                              <a:cubicBezTo>
                                <a:pt x="278" y="0"/>
                                <a:pt x="278" y="0"/>
                                <a:pt x="278" y="0"/>
                              </a:cubicBezTo>
                              <a:lnTo>
                                <a:pt x="278" y="0"/>
                              </a:lnTo>
                              <a:cubicBezTo>
                                <a:pt x="278" y="0"/>
                                <a:pt x="278" y="0"/>
                                <a:pt x="247" y="0"/>
                              </a:cubicBezTo>
                              <a:lnTo>
                                <a:pt x="247" y="0"/>
                              </a:lnTo>
                              <a:lnTo>
                                <a:pt x="247" y="0"/>
                              </a:lnTo>
                              <a:cubicBezTo>
                                <a:pt x="247" y="0"/>
                                <a:pt x="247" y="0"/>
                                <a:pt x="218" y="0"/>
                              </a:cubicBezTo>
                              <a:lnTo>
                                <a:pt x="218" y="0"/>
                              </a:lnTo>
                              <a:lnTo>
                                <a:pt x="218" y="0"/>
                              </a:lnTo>
                              <a:lnTo>
                                <a:pt x="218" y="0"/>
                              </a:lnTo>
                              <a:lnTo>
                                <a:pt x="186" y="0"/>
                              </a:lnTo>
                              <a:cubicBezTo>
                                <a:pt x="186" y="30"/>
                                <a:pt x="186" y="30"/>
                                <a:pt x="186" y="30"/>
                              </a:cubicBezTo>
                              <a:lnTo>
                                <a:pt x="186" y="30"/>
                              </a:lnTo>
                              <a:lnTo>
                                <a:pt x="186" y="30"/>
                              </a:lnTo>
                              <a:cubicBezTo>
                                <a:pt x="186" y="30"/>
                                <a:pt x="186" y="30"/>
                                <a:pt x="155" y="30"/>
                              </a:cubicBezTo>
                              <a:lnTo>
                                <a:pt x="155" y="30"/>
                              </a:lnTo>
                              <a:lnTo>
                                <a:pt x="155" y="30"/>
                              </a:lnTo>
                              <a:lnTo>
                                <a:pt x="155" y="30"/>
                              </a:lnTo>
                              <a:lnTo>
                                <a:pt x="155" y="30"/>
                              </a:lnTo>
                              <a:lnTo>
                                <a:pt x="155" y="30"/>
                              </a:lnTo>
                              <a:cubicBezTo>
                                <a:pt x="155" y="62"/>
                                <a:pt x="124" y="62"/>
                                <a:pt x="124" y="62"/>
                              </a:cubicBezTo>
                              <a:lnTo>
                                <a:pt x="124" y="62"/>
                              </a:lnTo>
                              <a:cubicBezTo>
                                <a:pt x="94" y="62"/>
                                <a:pt x="94" y="62"/>
                                <a:pt x="94" y="62"/>
                              </a:cubicBezTo>
                              <a:lnTo>
                                <a:pt x="94" y="62"/>
                              </a:lnTo>
                              <a:lnTo>
                                <a:pt x="94" y="62"/>
                              </a:lnTo>
                              <a:cubicBezTo>
                                <a:pt x="94" y="30"/>
                                <a:pt x="94" y="30"/>
                                <a:pt x="62" y="30"/>
                              </a:cubicBezTo>
                              <a:lnTo>
                                <a:pt x="62" y="30"/>
                              </a:lnTo>
                              <a:cubicBezTo>
                                <a:pt x="62" y="62"/>
                                <a:pt x="31" y="62"/>
                                <a:pt x="31" y="62"/>
                              </a:cubicBezTo>
                              <a:lnTo>
                                <a:pt x="31" y="62"/>
                              </a:lnTo>
                              <a:lnTo>
                                <a:pt x="31" y="62"/>
                              </a:lnTo>
                              <a:lnTo>
                                <a:pt x="31" y="62"/>
                              </a:lnTo>
                              <a:lnTo>
                                <a:pt x="31" y="62"/>
                              </a:lnTo>
                              <a:cubicBezTo>
                                <a:pt x="31" y="62"/>
                                <a:pt x="31" y="93"/>
                                <a:pt x="0" y="93"/>
                              </a:cubicBezTo>
                              <a:lnTo>
                                <a:pt x="0" y="93"/>
                              </a:lnTo>
                              <a:cubicBezTo>
                                <a:pt x="31" y="93"/>
                                <a:pt x="31" y="93"/>
                                <a:pt x="31" y="124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96" name="Freeform 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898268" y="2561582"/>
                          <a:ext cx="10770" cy="21548"/>
                        </a:xfrm>
                        <a:custGeom>
                          <a:avLst/>
                          <a:gdLst>
                            <a:gd name="T0" fmla="*/ 0 w 32"/>
                            <a:gd name="T1" fmla="*/ 0 h 62"/>
                            <a:gd name="T2" fmla="*/ 0 w 32"/>
                            <a:gd name="T3" fmla="*/ 0 h 62"/>
                            <a:gd name="T4" fmla="*/ 0 w 32"/>
                            <a:gd name="T5" fmla="*/ 0 h 62"/>
                            <a:gd name="T6" fmla="*/ 0 w 32"/>
                            <a:gd name="T7" fmla="*/ 31 h 62"/>
                            <a:gd name="T8" fmla="*/ 0 w 32"/>
                            <a:gd name="T9" fmla="*/ 31 h 62"/>
                            <a:gd name="T10" fmla="*/ 0 w 32"/>
                            <a:gd name="T11" fmla="*/ 31 h 62"/>
                            <a:gd name="T12" fmla="*/ 31 w 32"/>
                            <a:gd name="T13" fmla="*/ 61 h 62"/>
                            <a:gd name="T14" fmla="*/ 31 w 32"/>
                            <a:gd name="T15" fmla="*/ 31 h 62"/>
                            <a:gd name="T16" fmla="*/ 31 w 32"/>
                            <a:gd name="T17" fmla="*/ 31 h 62"/>
                            <a:gd name="T18" fmla="*/ 0 w 32"/>
                            <a:gd name="T19" fmla="*/ 0 h 6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0" t="0" r="r" b="b"/>
                          <a:pathLst>
                            <a:path w="32" h="62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cubicBezTo>
                                <a:pt x="0" y="61"/>
                                <a:pt x="31" y="61"/>
                                <a:pt x="31" y="61"/>
                              </a:cubicBezTo>
                              <a:cubicBezTo>
                                <a:pt x="31" y="61"/>
                                <a:pt x="31" y="61"/>
                                <a:pt x="31" y="31"/>
                              </a:cubicBezTo>
                              <a:lnTo>
                                <a:pt x="31" y="31"/>
                              </a:lnTo>
                              <a:cubicBezTo>
                                <a:pt x="0" y="31"/>
                                <a:pt x="0" y="31"/>
                                <a:pt x="0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97" name="Freeform 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909038" y="2540035"/>
                          <a:ext cx="21542" cy="10774"/>
                        </a:xfrm>
                        <a:custGeom>
                          <a:avLst/>
                          <a:gdLst>
                            <a:gd name="T0" fmla="*/ 62 w 63"/>
                            <a:gd name="T1" fmla="*/ 0 h 33"/>
                            <a:gd name="T2" fmla="*/ 62 w 63"/>
                            <a:gd name="T3" fmla="*/ 0 h 33"/>
                            <a:gd name="T4" fmla="*/ 31 w 63"/>
                            <a:gd name="T5" fmla="*/ 0 h 33"/>
                            <a:gd name="T6" fmla="*/ 31 w 63"/>
                            <a:gd name="T7" fmla="*/ 0 h 33"/>
                            <a:gd name="T8" fmla="*/ 0 w 63"/>
                            <a:gd name="T9" fmla="*/ 0 h 33"/>
                            <a:gd name="T10" fmla="*/ 0 w 63"/>
                            <a:gd name="T11" fmla="*/ 32 h 33"/>
                            <a:gd name="T12" fmla="*/ 0 w 63"/>
                            <a:gd name="T13" fmla="*/ 32 h 33"/>
                            <a:gd name="T14" fmla="*/ 0 w 63"/>
                            <a:gd name="T15" fmla="*/ 32 h 33"/>
                            <a:gd name="T16" fmla="*/ 31 w 63"/>
                            <a:gd name="T17" fmla="*/ 32 h 33"/>
                            <a:gd name="T18" fmla="*/ 31 w 63"/>
                            <a:gd name="T19" fmla="*/ 32 h 33"/>
                            <a:gd name="T20" fmla="*/ 31 w 63"/>
                            <a:gd name="T21" fmla="*/ 32 h 33"/>
                            <a:gd name="T22" fmla="*/ 31 w 63"/>
                            <a:gd name="T23" fmla="*/ 32 h 33"/>
                            <a:gd name="T24" fmla="*/ 31 w 63"/>
                            <a:gd name="T25" fmla="*/ 32 h 33"/>
                            <a:gd name="T26" fmla="*/ 62 w 63"/>
                            <a:gd name="T27" fmla="*/ 32 h 33"/>
                            <a:gd name="T28" fmla="*/ 62 w 63"/>
                            <a:gd name="T29" fmla="*/ 32 h 33"/>
                            <a:gd name="T30" fmla="*/ 62 w 63"/>
                            <a:gd name="T31" fmla="*/ 0 h 3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</a:cxnLst>
                          <a:rect l="0" t="0" r="r" b="b"/>
                          <a:pathLst>
                            <a:path w="63" h="33">
                              <a:moveTo>
                                <a:pt x="62" y="0"/>
                              </a:moveTo>
                              <a:lnTo>
                                <a:pt x="62" y="0"/>
                              </a:ln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cubicBezTo>
                                <a:pt x="31" y="0"/>
                                <a:pt x="31" y="0"/>
                                <a:pt x="0" y="0"/>
                              </a:cubicBezTo>
                              <a:cubicBezTo>
                                <a:pt x="0" y="0"/>
                                <a:pt x="0" y="0"/>
                                <a:pt x="0" y="32"/>
                              </a:cubicBezTo>
                              <a:lnTo>
                                <a:pt x="0" y="32"/>
                              </a:lnTo>
                              <a:lnTo>
                                <a:pt x="0" y="32"/>
                              </a:lnTo>
                              <a:cubicBezTo>
                                <a:pt x="31" y="32"/>
                                <a:pt x="31" y="32"/>
                                <a:pt x="31" y="32"/>
                              </a:cubicBezTo>
                              <a:lnTo>
                                <a:pt x="31" y="32"/>
                              </a:lnTo>
                              <a:lnTo>
                                <a:pt x="31" y="32"/>
                              </a:lnTo>
                              <a:lnTo>
                                <a:pt x="31" y="32"/>
                              </a:lnTo>
                              <a:lnTo>
                                <a:pt x="31" y="32"/>
                              </a:lnTo>
                              <a:cubicBezTo>
                                <a:pt x="62" y="32"/>
                                <a:pt x="62" y="32"/>
                                <a:pt x="62" y="32"/>
                              </a:cubicBezTo>
                              <a:lnTo>
                                <a:pt x="62" y="32"/>
                              </a:lnTo>
                              <a:cubicBezTo>
                                <a:pt x="62" y="0"/>
                                <a:pt x="62" y="0"/>
                                <a:pt x="62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98" name="Freeform 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87561" y="2854013"/>
                          <a:ext cx="32313" cy="53869"/>
                        </a:xfrm>
                        <a:custGeom>
                          <a:avLst/>
                          <a:gdLst>
                            <a:gd name="T0" fmla="*/ 93 w 94"/>
                            <a:gd name="T1" fmla="*/ 61 h 156"/>
                            <a:gd name="T2" fmla="*/ 93 w 94"/>
                            <a:gd name="T3" fmla="*/ 61 h 156"/>
                            <a:gd name="T4" fmla="*/ 62 w 94"/>
                            <a:gd name="T5" fmla="*/ 31 h 156"/>
                            <a:gd name="T6" fmla="*/ 62 w 94"/>
                            <a:gd name="T7" fmla="*/ 31 h 156"/>
                            <a:gd name="T8" fmla="*/ 62 w 94"/>
                            <a:gd name="T9" fmla="*/ 0 h 156"/>
                            <a:gd name="T10" fmla="*/ 62 w 94"/>
                            <a:gd name="T11" fmla="*/ 0 h 156"/>
                            <a:gd name="T12" fmla="*/ 62 w 94"/>
                            <a:gd name="T13" fmla="*/ 0 h 156"/>
                            <a:gd name="T14" fmla="*/ 31 w 94"/>
                            <a:gd name="T15" fmla="*/ 0 h 156"/>
                            <a:gd name="T16" fmla="*/ 31 w 94"/>
                            <a:gd name="T17" fmla="*/ 0 h 156"/>
                            <a:gd name="T18" fmla="*/ 31 w 94"/>
                            <a:gd name="T19" fmla="*/ 0 h 156"/>
                            <a:gd name="T20" fmla="*/ 0 w 94"/>
                            <a:gd name="T21" fmla="*/ 31 h 156"/>
                            <a:gd name="T22" fmla="*/ 0 w 94"/>
                            <a:gd name="T23" fmla="*/ 31 h 156"/>
                            <a:gd name="T24" fmla="*/ 0 w 94"/>
                            <a:gd name="T25" fmla="*/ 61 h 156"/>
                            <a:gd name="T26" fmla="*/ 0 w 94"/>
                            <a:gd name="T27" fmla="*/ 61 h 156"/>
                            <a:gd name="T28" fmla="*/ 0 w 94"/>
                            <a:gd name="T29" fmla="*/ 61 h 156"/>
                            <a:gd name="T30" fmla="*/ 0 w 94"/>
                            <a:gd name="T31" fmla="*/ 92 h 156"/>
                            <a:gd name="T32" fmla="*/ 0 w 94"/>
                            <a:gd name="T33" fmla="*/ 124 h 156"/>
                            <a:gd name="T34" fmla="*/ 0 w 94"/>
                            <a:gd name="T35" fmla="*/ 124 h 156"/>
                            <a:gd name="T36" fmla="*/ 0 w 94"/>
                            <a:gd name="T37" fmla="*/ 124 h 156"/>
                            <a:gd name="T38" fmla="*/ 0 w 94"/>
                            <a:gd name="T39" fmla="*/ 155 h 156"/>
                            <a:gd name="T40" fmla="*/ 0 w 94"/>
                            <a:gd name="T41" fmla="*/ 155 h 156"/>
                            <a:gd name="T42" fmla="*/ 31 w 94"/>
                            <a:gd name="T43" fmla="*/ 155 h 156"/>
                            <a:gd name="T44" fmla="*/ 31 w 94"/>
                            <a:gd name="T45" fmla="*/ 124 h 156"/>
                            <a:gd name="T46" fmla="*/ 93 w 94"/>
                            <a:gd name="T47" fmla="*/ 92 h 156"/>
                            <a:gd name="T48" fmla="*/ 93 w 94"/>
                            <a:gd name="T49" fmla="*/ 92 h 156"/>
                            <a:gd name="T50" fmla="*/ 93 w 94"/>
                            <a:gd name="T51" fmla="*/ 92 h 156"/>
                            <a:gd name="T52" fmla="*/ 93 w 94"/>
                            <a:gd name="T53" fmla="*/ 92 h 156"/>
                            <a:gd name="T54" fmla="*/ 93 w 94"/>
                            <a:gd name="T55" fmla="*/ 61 h 156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</a:cxnLst>
                          <a:rect l="0" t="0" r="r" b="b"/>
                          <a:pathLst>
                            <a:path w="94" h="156">
                              <a:moveTo>
                                <a:pt x="93" y="61"/>
                              </a:moveTo>
                              <a:lnTo>
                                <a:pt x="93" y="61"/>
                              </a:lnTo>
                              <a:cubicBezTo>
                                <a:pt x="62" y="61"/>
                                <a:pt x="62" y="61"/>
                                <a:pt x="62" y="31"/>
                              </a:cubicBezTo>
                              <a:lnTo>
                                <a:pt x="62" y="31"/>
                              </a:lnTo>
                              <a:cubicBezTo>
                                <a:pt x="62" y="31"/>
                                <a:pt x="62" y="31"/>
                                <a:pt x="62" y="0"/>
                              </a:cubicBez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cubicBezTo>
                                <a:pt x="31" y="31"/>
                                <a:pt x="31" y="31"/>
                                <a:pt x="0" y="31"/>
                              </a:cubicBezTo>
                              <a:lnTo>
                                <a:pt x="0" y="31"/>
                              </a:lnTo>
                              <a:cubicBezTo>
                                <a:pt x="0" y="31"/>
                                <a:pt x="0" y="31"/>
                                <a:pt x="0" y="61"/>
                              </a:cubicBezTo>
                              <a:lnTo>
                                <a:pt x="0" y="61"/>
                              </a:lnTo>
                              <a:lnTo>
                                <a:pt x="0" y="61"/>
                              </a:lnTo>
                              <a:cubicBezTo>
                                <a:pt x="31" y="61"/>
                                <a:pt x="0" y="92"/>
                                <a:pt x="0" y="92"/>
                              </a:cubicBezTo>
                              <a:lnTo>
                                <a:pt x="0" y="124"/>
                              </a:lnTo>
                              <a:lnTo>
                                <a:pt x="0" y="124"/>
                              </a:lnTo>
                              <a:lnTo>
                                <a:pt x="0" y="124"/>
                              </a:lnTo>
                              <a:cubicBezTo>
                                <a:pt x="0" y="124"/>
                                <a:pt x="0" y="124"/>
                                <a:pt x="0" y="155"/>
                              </a:cubicBezTo>
                              <a:lnTo>
                                <a:pt x="0" y="155"/>
                              </a:lnTo>
                              <a:cubicBezTo>
                                <a:pt x="0" y="155"/>
                                <a:pt x="0" y="155"/>
                                <a:pt x="31" y="155"/>
                              </a:cubicBezTo>
                              <a:lnTo>
                                <a:pt x="31" y="124"/>
                              </a:lnTo>
                              <a:cubicBezTo>
                                <a:pt x="31" y="124"/>
                                <a:pt x="62" y="92"/>
                                <a:pt x="93" y="92"/>
                              </a:cubicBezTo>
                              <a:lnTo>
                                <a:pt x="93" y="92"/>
                              </a:lnTo>
                              <a:lnTo>
                                <a:pt x="93" y="92"/>
                              </a:lnTo>
                              <a:lnTo>
                                <a:pt x="93" y="92"/>
                              </a:lnTo>
                              <a:lnTo>
                                <a:pt x="93" y="61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99" name="Freeform 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98333" y="2744737"/>
                          <a:ext cx="96938" cy="86190"/>
                        </a:xfrm>
                        <a:custGeom>
                          <a:avLst/>
                          <a:gdLst>
                            <a:gd name="T0" fmla="*/ 31 w 280"/>
                            <a:gd name="T1" fmla="*/ 94 h 249"/>
                            <a:gd name="T2" fmla="*/ 31 w 280"/>
                            <a:gd name="T3" fmla="*/ 94 h 249"/>
                            <a:gd name="T4" fmla="*/ 31 w 280"/>
                            <a:gd name="T5" fmla="*/ 94 h 249"/>
                            <a:gd name="T6" fmla="*/ 31 w 280"/>
                            <a:gd name="T7" fmla="*/ 124 h 249"/>
                            <a:gd name="T8" fmla="*/ 62 w 280"/>
                            <a:gd name="T9" fmla="*/ 155 h 249"/>
                            <a:gd name="T10" fmla="*/ 62 w 280"/>
                            <a:gd name="T11" fmla="*/ 187 h 249"/>
                            <a:gd name="T12" fmla="*/ 62 w 280"/>
                            <a:gd name="T13" fmla="*/ 187 h 249"/>
                            <a:gd name="T14" fmla="*/ 31 w 280"/>
                            <a:gd name="T15" fmla="*/ 187 h 249"/>
                            <a:gd name="T16" fmla="*/ 31 w 280"/>
                            <a:gd name="T17" fmla="*/ 187 h 249"/>
                            <a:gd name="T18" fmla="*/ 31 w 280"/>
                            <a:gd name="T19" fmla="*/ 187 h 249"/>
                            <a:gd name="T20" fmla="*/ 31 w 280"/>
                            <a:gd name="T21" fmla="*/ 218 h 249"/>
                            <a:gd name="T22" fmla="*/ 0 w 280"/>
                            <a:gd name="T23" fmla="*/ 248 h 249"/>
                            <a:gd name="T24" fmla="*/ 31 w 280"/>
                            <a:gd name="T25" fmla="*/ 248 h 249"/>
                            <a:gd name="T26" fmla="*/ 31 w 280"/>
                            <a:gd name="T27" fmla="*/ 248 h 249"/>
                            <a:gd name="T28" fmla="*/ 31 w 280"/>
                            <a:gd name="T29" fmla="*/ 248 h 249"/>
                            <a:gd name="T30" fmla="*/ 62 w 280"/>
                            <a:gd name="T31" fmla="*/ 248 h 249"/>
                            <a:gd name="T32" fmla="*/ 62 w 280"/>
                            <a:gd name="T33" fmla="*/ 248 h 249"/>
                            <a:gd name="T34" fmla="*/ 124 w 280"/>
                            <a:gd name="T35" fmla="*/ 218 h 249"/>
                            <a:gd name="T36" fmla="*/ 124 w 280"/>
                            <a:gd name="T37" fmla="*/ 187 h 249"/>
                            <a:gd name="T38" fmla="*/ 124 w 280"/>
                            <a:gd name="T39" fmla="*/ 187 h 249"/>
                            <a:gd name="T40" fmla="*/ 216 w 280"/>
                            <a:gd name="T41" fmla="*/ 155 h 249"/>
                            <a:gd name="T42" fmla="*/ 248 w 280"/>
                            <a:gd name="T43" fmla="*/ 94 h 249"/>
                            <a:gd name="T44" fmla="*/ 279 w 280"/>
                            <a:gd name="T45" fmla="*/ 94 h 249"/>
                            <a:gd name="T46" fmla="*/ 248 w 280"/>
                            <a:gd name="T47" fmla="*/ 63 h 249"/>
                            <a:gd name="T48" fmla="*/ 248 w 280"/>
                            <a:gd name="T49" fmla="*/ 31 h 249"/>
                            <a:gd name="T50" fmla="*/ 248 w 280"/>
                            <a:gd name="T51" fmla="*/ 31 h 249"/>
                            <a:gd name="T52" fmla="*/ 248 w 280"/>
                            <a:gd name="T53" fmla="*/ 31 h 249"/>
                            <a:gd name="T54" fmla="*/ 248 w 280"/>
                            <a:gd name="T55" fmla="*/ 31 h 249"/>
                            <a:gd name="T56" fmla="*/ 248 w 280"/>
                            <a:gd name="T57" fmla="*/ 0 h 249"/>
                            <a:gd name="T58" fmla="*/ 248 w 280"/>
                            <a:gd name="T59" fmla="*/ 0 h 249"/>
                            <a:gd name="T60" fmla="*/ 248 w 280"/>
                            <a:gd name="T61" fmla="*/ 0 h 249"/>
                            <a:gd name="T62" fmla="*/ 216 w 280"/>
                            <a:gd name="T63" fmla="*/ 31 h 249"/>
                            <a:gd name="T64" fmla="*/ 186 w 280"/>
                            <a:gd name="T65" fmla="*/ 31 h 249"/>
                            <a:gd name="T66" fmla="*/ 186 w 280"/>
                            <a:gd name="T67" fmla="*/ 31 h 249"/>
                            <a:gd name="T68" fmla="*/ 155 w 280"/>
                            <a:gd name="T69" fmla="*/ 31 h 249"/>
                            <a:gd name="T70" fmla="*/ 124 w 280"/>
                            <a:gd name="T71" fmla="*/ 31 h 249"/>
                            <a:gd name="T72" fmla="*/ 124 w 280"/>
                            <a:gd name="T73" fmla="*/ 31 h 249"/>
                            <a:gd name="T74" fmla="*/ 124 w 280"/>
                            <a:gd name="T75" fmla="*/ 31 h 249"/>
                            <a:gd name="T76" fmla="*/ 93 w 280"/>
                            <a:gd name="T77" fmla="*/ 31 h 249"/>
                            <a:gd name="T78" fmla="*/ 93 w 280"/>
                            <a:gd name="T79" fmla="*/ 31 h 249"/>
                            <a:gd name="T80" fmla="*/ 93 w 280"/>
                            <a:gd name="T81" fmla="*/ 31 h 249"/>
                            <a:gd name="T82" fmla="*/ 62 w 280"/>
                            <a:gd name="T83" fmla="*/ 31 h 249"/>
                            <a:gd name="T84" fmla="*/ 62 w 280"/>
                            <a:gd name="T85" fmla="*/ 31 h 249"/>
                            <a:gd name="T86" fmla="*/ 62 w 280"/>
                            <a:gd name="T87" fmla="*/ 31 h 249"/>
                            <a:gd name="T88" fmla="*/ 31 w 280"/>
                            <a:gd name="T89" fmla="*/ 63 h 249"/>
                            <a:gd name="T90" fmla="*/ 31 w 280"/>
                            <a:gd name="T91" fmla="*/ 63 h 249"/>
                            <a:gd name="T92" fmla="*/ 31 w 280"/>
                            <a:gd name="T93" fmla="*/ 63 h 249"/>
                            <a:gd name="T94" fmla="*/ 0 w 280"/>
                            <a:gd name="T95" fmla="*/ 63 h 249"/>
                            <a:gd name="T96" fmla="*/ 0 w 280"/>
                            <a:gd name="T97" fmla="*/ 63 h 249"/>
                            <a:gd name="T98" fmla="*/ 0 w 280"/>
                            <a:gd name="T99" fmla="*/ 94 h 249"/>
                            <a:gd name="T100" fmla="*/ 31 w 280"/>
                            <a:gd name="T101" fmla="*/ 94 h 249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</a:cxnLst>
                          <a:rect l="0" t="0" r="r" b="b"/>
                          <a:pathLst>
                            <a:path w="280" h="249">
                              <a:moveTo>
                                <a:pt x="31" y="94"/>
                              </a:moveTo>
                              <a:lnTo>
                                <a:pt x="31" y="94"/>
                              </a:lnTo>
                              <a:lnTo>
                                <a:pt x="31" y="94"/>
                              </a:lnTo>
                              <a:cubicBezTo>
                                <a:pt x="31" y="94"/>
                                <a:pt x="31" y="94"/>
                                <a:pt x="31" y="124"/>
                              </a:cubicBezTo>
                              <a:cubicBezTo>
                                <a:pt x="62" y="124"/>
                                <a:pt x="62" y="124"/>
                                <a:pt x="62" y="155"/>
                              </a:cubicBezTo>
                              <a:cubicBezTo>
                                <a:pt x="62" y="155"/>
                                <a:pt x="62" y="155"/>
                                <a:pt x="62" y="187"/>
                              </a:cubicBezTo>
                              <a:lnTo>
                                <a:pt x="62" y="187"/>
                              </a:lnTo>
                              <a:lnTo>
                                <a:pt x="31" y="187"/>
                              </a:lnTo>
                              <a:lnTo>
                                <a:pt x="31" y="187"/>
                              </a:lnTo>
                              <a:lnTo>
                                <a:pt x="31" y="187"/>
                              </a:lnTo>
                              <a:cubicBezTo>
                                <a:pt x="31" y="218"/>
                                <a:pt x="31" y="218"/>
                                <a:pt x="31" y="218"/>
                              </a:cubicBezTo>
                              <a:lnTo>
                                <a:pt x="0" y="248"/>
                              </a:lnTo>
                              <a:cubicBezTo>
                                <a:pt x="0" y="248"/>
                                <a:pt x="0" y="248"/>
                                <a:pt x="31" y="248"/>
                              </a:cubicBezTo>
                              <a:lnTo>
                                <a:pt x="31" y="248"/>
                              </a:lnTo>
                              <a:lnTo>
                                <a:pt x="31" y="248"/>
                              </a:lnTo>
                              <a:lnTo>
                                <a:pt x="62" y="248"/>
                              </a:lnTo>
                              <a:lnTo>
                                <a:pt x="62" y="248"/>
                              </a:lnTo>
                              <a:cubicBezTo>
                                <a:pt x="62" y="218"/>
                                <a:pt x="93" y="218"/>
                                <a:pt x="124" y="218"/>
                              </a:cubicBezTo>
                              <a:lnTo>
                                <a:pt x="124" y="187"/>
                              </a:lnTo>
                              <a:lnTo>
                                <a:pt x="124" y="187"/>
                              </a:lnTo>
                              <a:cubicBezTo>
                                <a:pt x="155" y="187"/>
                                <a:pt x="216" y="155"/>
                                <a:pt x="216" y="155"/>
                              </a:cubicBezTo>
                              <a:cubicBezTo>
                                <a:pt x="248" y="124"/>
                                <a:pt x="248" y="124"/>
                                <a:pt x="248" y="94"/>
                              </a:cubicBezTo>
                              <a:cubicBezTo>
                                <a:pt x="279" y="94"/>
                                <a:pt x="279" y="94"/>
                                <a:pt x="279" y="94"/>
                              </a:cubicBezTo>
                              <a:cubicBezTo>
                                <a:pt x="248" y="94"/>
                                <a:pt x="248" y="63"/>
                                <a:pt x="248" y="63"/>
                              </a:cubicBezTo>
                              <a:lnTo>
                                <a:pt x="248" y="31"/>
                              </a:lnTo>
                              <a:lnTo>
                                <a:pt x="248" y="31"/>
                              </a:lnTo>
                              <a:lnTo>
                                <a:pt x="248" y="31"/>
                              </a:lnTo>
                              <a:lnTo>
                                <a:pt x="248" y="31"/>
                              </a:lnTo>
                              <a:lnTo>
                                <a:pt x="248" y="0"/>
                              </a:lnTo>
                              <a:lnTo>
                                <a:pt x="248" y="0"/>
                              </a:lnTo>
                              <a:lnTo>
                                <a:pt x="248" y="0"/>
                              </a:lnTo>
                              <a:cubicBezTo>
                                <a:pt x="248" y="0"/>
                                <a:pt x="248" y="0"/>
                                <a:pt x="216" y="31"/>
                              </a:cubicBezTo>
                              <a:cubicBezTo>
                                <a:pt x="216" y="31"/>
                                <a:pt x="216" y="31"/>
                                <a:pt x="186" y="31"/>
                              </a:cubicBezTo>
                              <a:lnTo>
                                <a:pt x="186" y="31"/>
                              </a:lnTo>
                              <a:cubicBezTo>
                                <a:pt x="155" y="31"/>
                                <a:pt x="155" y="31"/>
                                <a:pt x="155" y="31"/>
                              </a:cubicBezTo>
                              <a:cubicBezTo>
                                <a:pt x="155" y="31"/>
                                <a:pt x="155" y="31"/>
                                <a:pt x="124" y="31"/>
                              </a:cubicBezTo>
                              <a:lnTo>
                                <a:pt x="124" y="31"/>
                              </a:lnTo>
                              <a:lnTo>
                                <a:pt x="124" y="31"/>
                              </a:lnTo>
                              <a:cubicBezTo>
                                <a:pt x="93" y="31"/>
                                <a:pt x="93" y="31"/>
                                <a:pt x="93" y="31"/>
                              </a:cubicBezTo>
                              <a:lnTo>
                                <a:pt x="93" y="31"/>
                              </a:lnTo>
                              <a:lnTo>
                                <a:pt x="93" y="31"/>
                              </a:lnTo>
                              <a:cubicBezTo>
                                <a:pt x="62" y="31"/>
                                <a:pt x="62" y="31"/>
                                <a:pt x="62" y="31"/>
                              </a:cubicBezTo>
                              <a:lnTo>
                                <a:pt x="62" y="31"/>
                              </a:lnTo>
                              <a:lnTo>
                                <a:pt x="62" y="31"/>
                              </a:lnTo>
                              <a:cubicBezTo>
                                <a:pt x="62" y="63"/>
                                <a:pt x="31" y="63"/>
                                <a:pt x="31" y="63"/>
                              </a:cubicBezTo>
                              <a:lnTo>
                                <a:pt x="31" y="63"/>
                              </a:lnTo>
                              <a:lnTo>
                                <a:pt x="31" y="63"/>
                              </a:lnTo>
                              <a:cubicBezTo>
                                <a:pt x="31" y="63"/>
                                <a:pt x="31" y="63"/>
                                <a:pt x="0" y="63"/>
                              </a:cubicBezTo>
                              <a:lnTo>
                                <a:pt x="0" y="63"/>
                              </a:lnTo>
                              <a:cubicBezTo>
                                <a:pt x="0" y="94"/>
                                <a:pt x="0" y="94"/>
                                <a:pt x="0" y="94"/>
                              </a:cubicBezTo>
                              <a:cubicBezTo>
                                <a:pt x="0" y="94"/>
                                <a:pt x="0" y="94"/>
                                <a:pt x="31" y="94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00" name="Freeform 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853645" y="2443071"/>
                          <a:ext cx="96939" cy="21548"/>
                        </a:xfrm>
                        <a:custGeom>
                          <a:avLst/>
                          <a:gdLst>
                            <a:gd name="T0" fmla="*/ 0 w 280"/>
                            <a:gd name="T1" fmla="*/ 30 h 63"/>
                            <a:gd name="T2" fmla="*/ 0 w 280"/>
                            <a:gd name="T3" fmla="*/ 30 h 63"/>
                            <a:gd name="T4" fmla="*/ 0 w 280"/>
                            <a:gd name="T5" fmla="*/ 30 h 63"/>
                            <a:gd name="T6" fmla="*/ 31 w 280"/>
                            <a:gd name="T7" fmla="*/ 62 h 63"/>
                            <a:gd name="T8" fmla="*/ 31 w 280"/>
                            <a:gd name="T9" fmla="*/ 62 h 63"/>
                            <a:gd name="T10" fmla="*/ 62 w 280"/>
                            <a:gd name="T11" fmla="*/ 62 h 63"/>
                            <a:gd name="T12" fmla="*/ 62 w 280"/>
                            <a:gd name="T13" fmla="*/ 62 h 63"/>
                            <a:gd name="T14" fmla="*/ 62 w 280"/>
                            <a:gd name="T15" fmla="*/ 62 h 63"/>
                            <a:gd name="T16" fmla="*/ 93 w 280"/>
                            <a:gd name="T17" fmla="*/ 62 h 63"/>
                            <a:gd name="T18" fmla="*/ 93 w 280"/>
                            <a:gd name="T19" fmla="*/ 62 h 63"/>
                            <a:gd name="T20" fmla="*/ 124 w 280"/>
                            <a:gd name="T21" fmla="*/ 62 h 63"/>
                            <a:gd name="T22" fmla="*/ 124 w 280"/>
                            <a:gd name="T23" fmla="*/ 62 h 63"/>
                            <a:gd name="T24" fmla="*/ 186 w 280"/>
                            <a:gd name="T25" fmla="*/ 62 h 63"/>
                            <a:gd name="T26" fmla="*/ 186 w 280"/>
                            <a:gd name="T27" fmla="*/ 62 h 63"/>
                            <a:gd name="T28" fmla="*/ 186 w 280"/>
                            <a:gd name="T29" fmla="*/ 62 h 63"/>
                            <a:gd name="T30" fmla="*/ 186 w 280"/>
                            <a:gd name="T31" fmla="*/ 62 h 63"/>
                            <a:gd name="T32" fmla="*/ 186 w 280"/>
                            <a:gd name="T33" fmla="*/ 62 h 63"/>
                            <a:gd name="T34" fmla="*/ 217 w 280"/>
                            <a:gd name="T35" fmla="*/ 62 h 63"/>
                            <a:gd name="T36" fmla="*/ 248 w 280"/>
                            <a:gd name="T37" fmla="*/ 62 h 63"/>
                            <a:gd name="T38" fmla="*/ 248 w 280"/>
                            <a:gd name="T39" fmla="*/ 62 h 63"/>
                            <a:gd name="T40" fmla="*/ 248 w 280"/>
                            <a:gd name="T41" fmla="*/ 62 h 63"/>
                            <a:gd name="T42" fmla="*/ 279 w 280"/>
                            <a:gd name="T43" fmla="*/ 30 h 63"/>
                            <a:gd name="T44" fmla="*/ 279 w 280"/>
                            <a:gd name="T45" fmla="*/ 30 h 63"/>
                            <a:gd name="T46" fmla="*/ 279 w 280"/>
                            <a:gd name="T47" fmla="*/ 30 h 63"/>
                            <a:gd name="T48" fmla="*/ 248 w 280"/>
                            <a:gd name="T49" fmla="*/ 30 h 63"/>
                            <a:gd name="T50" fmla="*/ 217 w 280"/>
                            <a:gd name="T51" fmla="*/ 30 h 63"/>
                            <a:gd name="T52" fmla="*/ 217 w 280"/>
                            <a:gd name="T53" fmla="*/ 30 h 63"/>
                            <a:gd name="T54" fmla="*/ 217 w 280"/>
                            <a:gd name="T55" fmla="*/ 30 h 63"/>
                            <a:gd name="T56" fmla="*/ 217 w 280"/>
                            <a:gd name="T57" fmla="*/ 30 h 63"/>
                            <a:gd name="T58" fmla="*/ 217 w 280"/>
                            <a:gd name="T59" fmla="*/ 30 h 63"/>
                            <a:gd name="T60" fmla="*/ 217 w 280"/>
                            <a:gd name="T61" fmla="*/ 30 h 63"/>
                            <a:gd name="T62" fmla="*/ 186 w 280"/>
                            <a:gd name="T63" fmla="*/ 30 h 63"/>
                            <a:gd name="T64" fmla="*/ 186 w 280"/>
                            <a:gd name="T65" fmla="*/ 30 h 63"/>
                            <a:gd name="T66" fmla="*/ 186 w 280"/>
                            <a:gd name="T67" fmla="*/ 30 h 63"/>
                            <a:gd name="T68" fmla="*/ 155 w 280"/>
                            <a:gd name="T69" fmla="*/ 0 h 63"/>
                            <a:gd name="T70" fmla="*/ 155 w 280"/>
                            <a:gd name="T71" fmla="*/ 0 h 63"/>
                            <a:gd name="T72" fmla="*/ 124 w 280"/>
                            <a:gd name="T73" fmla="*/ 0 h 63"/>
                            <a:gd name="T74" fmla="*/ 124 w 280"/>
                            <a:gd name="T75" fmla="*/ 0 h 63"/>
                            <a:gd name="T76" fmla="*/ 124 w 280"/>
                            <a:gd name="T77" fmla="*/ 0 h 63"/>
                            <a:gd name="T78" fmla="*/ 93 w 280"/>
                            <a:gd name="T79" fmla="*/ 0 h 63"/>
                            <a:gd name="T80" fmla="*/ 93 w 280"/>
                            <a:gd name="T81" fmla="*/ 0 h 63"/>
                            <a:gd name="T82" fmla="*/ 93 w 280"/>
                            <a:gd name="T83" fmla="*/ 0 h 63"/>
                            <a:gd name="T84" fmla="*/ 62 w 280"/>
                            <a:gd name="T85" fmla="*/ 0 h 63"/>
                            <a:gd name="T86" fmla="*/ 31 w 280"/>
                            <a:gd name="T87" fmla="*/ 0 h 63"/>
                            <a:gd name="T88" fmla="*/ 31 w 280"/>
                            <a:gd name="T89" fmla="*/ 0 h 63"/>
                            <a:gd name="T90" fmla="*/ 0 w 280"/>
                            <a:gd name="T91" fmla="*/ 0 h 63"/>
                            <a:gd name="T92" fmla="*/ 0 w 280"/>
                            <a:gd name="T93" fmla="*/ 30 h 6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</a:cxnLst>
                          <a:rect l="0" t="0" r="r" b="b"/>
                          <a:pathLst>
                            <a:path w="280" h="63">
                              <a:moveTo>
                                <a:pt x="0" y="30"/>
                              </a:moveTo>
                              <a:lnTo>
                                <a:pt x="0" y="30"/>
                              </a:lnTo>
                              <a:lnTo>
                                <a:pt x="0" y="30"/>
                              </a:lnTo>
                              <a:cubicBezTo>
                                <a:pt x="0" y="30"/>
                                <a:pt x="31" y="30"/>
                                <a:pt x="31" y="62"/>
                              </a:cubicBezTo>
                              <a:lnTo>
                                <a:pt x="31" y="62"/>
                              </a:lnTo>
                              <a:cubicBezTo>
                                <a:pt x="62" y="62"/>
                                <a:pt x="62" y="62"/>
                                <a:pt x="62" y="62"/>
                              </a:cubicBezTo>
                              <a:lnTo>
                                <a:pt x="62" y="62"/>
                              </a:lnTo>
                              <a:lnTo>
                                <a:pt x="62" y="62"/>
                              </a:lnTo>
                              <a:lnTo>
                                <a:pt x="93" y="62"/>
                              </a:lnTo>
                              <a:lnTo>
                                <a:pt x="93" y="62"/>
                              </a:lnTo>
                              <a:lnTo>
                                <a:pt x="124" y="62"/>
                              </a:lnTo>
                              <a:lnTo>
                                <a:pt x="124" y="62"/>
                              </a:lnTo>
                              <a:cubicBezTo>
                                <a:pt x="155" y="62"/>
                                <a:pt x="155" y="62"/>
                                <a:pt x="186" y="62"/>
                              </a:cubicBezTo>
                              <a:lnTo>
                                <a:pt x="186" y="62"/>
                              </a:lnTo>
                              <a:lnTo>
                                <a:pt x="186" y="62"/>
                              </a:lnTo>
                              <a:lnTo>
                                <a:pt x="186" y="62"/>
                              </a:lnTo>
                              <a:lnTo>
                                <a:pt x="186" y="62"/>
                              </a:lnTo>
                              <a:cubicBezTo>
                                <a:pt x="186" y="62"/>
                                <a:pt x="186" y="62"/>
                                <a:pt x="217" y="62"/>
                              </a:cubicBezTo>
                              <a:cubicBezTo>
                                <a:pt x="217" y="62"/>
                                <a:pt x="217" y="62"/>
                                <a:pt x="248" y="62"/>
                              </a:cubicBezTo>
                              <a:lnTo>
                                <a:pt x="248" y="62"/>
                              </a:lnTo>
                              <a:lnTo>
                                <a:pt x="248" y="62"/>
                              </a:lnTo>
                              <a:lnTo>
                                <a:pt x="279" y="30"/>
                              </a:lnTo>
                              <a:lnTo>
                                <a:pt x="279" y="30"/>
                              </a:lnTo>
                              <a:lnTo>
                                <a:pt x="279" y="30"/>
                              </a:lnTo>
                              <a:lnTo>
                                <a:pt x="248" y="30"/>
                              </a:lnTo>
                              <a:cubicBezTo>
                                <a:pt x="248" y="30"/>
                                <a:pt x="248" y="30"/>
                                <a:pt x="217" y="30"/>
                              </a:cubicBezTo>
                              <a:lnTo>
                                <a:pt x="217" y="30"/>
                              </a:lnTo>
                              <a:lnTo>
                                <a:pt x="217" y="30"/>
                              </a:lnTo>
                              <a:lnTo>
                                <a:pt x="217" y="30"/>
                              </a:lnTo>
                              <a:lnTo>
                                <a:pt x="217" y="30"/>
                              </a:lnTo>
                              <a:lnTo>
                                <a:pt x="217" y="30"/>
                              </a:lnTo>
                              <a:cubicBezTo>
                                <a:pt x="217" y="30"/>
                                <a:pt x="217" y="30"/>
                                <a:pt x="186" y="30"/>
                              </a:cubicBezTo>
                              <a:lnTo>
                                <a:pt x="186" y="30"/>
                              </a:lnTo>
                              <a:lnTo>
                                <a:pt x="186" y="30"/>
                              </a:lnTo>
                              <a:cubicBezTo>
                                <a:pt x="155" y="30"/>
                                <a:pt x="155" y="0"/>
                                <a:pt x="155" y="0"/>
                              </a:cubicBezTo>
                              <a:lnTo>
                                <a:pt x="155" y="0"/>
                              </a:lnTo>
                              <a:lnTo>
                                <a:pt x="124" y="0"/>
                              </a:lnTo>
                              <a:lnTo>
                                <a:pt x="124" y="0"/>
                              </a:lnTo>
                              <a:lnTo>
                                <a:pt x="124" y="0"/>
                              </a:lnTo>
                              <a:cubicBezTo>
                                <a:pt x="93" y="0"/>
                                <a:pt x="93" y="0"/>
                                <a:pt x="93" y="0"/>
                              </a:cubicBez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lnTo>
                                <a:pt x="62" y="0"/>
                              </a:ln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lnTo>
                                <a:pt x="0" y="0"/>
                              </a:lnTo>
                              <a:lnTo>
                                <a:pt x="0" y="30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01" name="Freeform 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842874" y="2486166"/>
                          <a:ext cx="75396" cy="32321"/>
                        </a:xfrm>
                        <a:custGeom>
                          <a:avLst/>
                          <a:gdLst>
                            <a:gd name="T0" fmla="*/ 62 w 218"/>
                            <a:gd name="T1" fmla="*/ 30 h 94"/>
                            <a:gd name="T2" fmla="*/ 62 w 218"/>
                            <a:gd name="T3" fmla="*/ 30 h 94"/>
                            <a:gd name="T4" fmla="*/ 62 w 218"/>
                            <a:gd name="T5" fmla="*/ 30 h 94"/>
                            <a:gd name="T6" fmla="*/ 31 w 218"/>
                            <a:gd name="T7" fmla="*/ 30 h 94"/>
                            <a:gd name="T8" fmla="*/ 31 w 218"/>
                            <a:gd name="T9" fmla="*/ 62 h 94"/>
                            <a:gd name="T10" fmla="*/ 0 w 218"/>
                            <a:gd name="T11" fmla="*/ 62 h 94"/>
                            <a:gd name="T12" fmla="*/ 0 w 218"/>
                            <a:gd name="T13" fmla="*/ 62 h 94"/>
                            <a:gd name="T14" fmla="*/ 0 w 218"/>
                            <a:gd name="T15" fmla="*/ 62 h 94"/>
                            <a:gd name="T16" fmla="*/ 0 w 218"/>
                            <a:gd name="T17" fmla="*/ 93 h 94"/>
                            <a:gd name="T18" fmla="*/ 0 w 218"/>
                            <a:gd name="T19" fmla="*/ 93 h 94"/>
                            <a:gd name="T20" fmla="*/ 31 w 218"/>
                            <a:gd name="T21" fmla="*/ 93 h 94"/>
                            <a:gd name="T22" fmla="*/ 31 w 218"/>
                            <a:gd name="T23" fmla="*/ 93 h 94"/>
                            <a:gd name="T24" fmla="*/ 62 w 218"/>
                            <a:gd name="T25" fmla="*/ 62 h 94"/>
                            <a:gd name="T26" fmla="*/ 62 w 218"/>
                            <a:gd name="T27" fmla="*/ 93 h 94"/>
                            <a:gd name="T28" fmla="*/ 62 w 218"/>
                            <a:gd name="T29" fmla="*/ 93 h 94"/>
                            <a:gd name="T30" fmla="*/ 62 w 218"/>
                            <a:gd name="T31" fmla="*/ 93 h 94"/>
                            <a:gd name="T32" fmla="*/ 62 w 218"/>
                            <a:gd name="T33" fmla="*/ 93 h 94"/>
                            <a:gd name="T34" fmla="*/ 93 w 218"/>
                            <a:gd name="T35" fmla="*/ 93 h 94"/>
                            <a:gd name="T36" fmla="*/ 93 w 218"/>
                            <a:gd name="T37" fmla="*/ 93 h 94"/>
                            <a:gd name="T38" fmla="*/ 93 w 218"/>
                            <a:gd name="T39" fmla="*/ 93 h 94"/>
                            <a:gd name="T40" fmla="*/ 93 w 218"/>
                            <a:gd name="T41" fmla="*/ 93 h 94"/>
                            <a:gd name="T42" fmla="*/ 93 w 218"/>
                            <a:gd name="T43" fmla="*/ 93 h 94"/>
                            <a:gd name="T44" fmla="*/ 93 w 218"/>
                            <a:gd name="T45" fmla="*/ 93 h 94"/>
                            <a:gd name="T46" fmla="*/ 93 w 218"/>
                            <a:gd name="T47" fmla="*/ 93 h 94"/>
                            <a:gd name="T48" fmla="*/ 93 w 218"/>
                            <a:gd name="T49" fmla="*/ 93 h 94"/>
                            <a:gd name="T50" fmla="*/ 93 w 218"/>
                            <a:gd name="T51" fmla="*/ 93 h 94"/>
                            <a:gd name="T52" fmla="*/ 124 w 218"/>
                            <a:gd name="T53" fmla="*/ 62 h 94"/>
                            <a:gd name="T54" fmla="*/ 124 w 218"/>
                            <a:gd name="T55" fmla="*/ 62 h 94"/>
                            <a:gd name="T56" fmla="*/ 124 w 218"/>
                            <a:gd name="T57" fmla="*/ 93 h 94"/>
                            <a:gd name="T58" fmla="*/ 155 w 218"/>
                            <a:gd name="T59" fmla="*/ 93 h 94"/>
                            <a:gd name="T60" fmla="*/ 155 w 218"/>
                            <a:gd name="T61" fmla="*/ 93 h 94"/>
                            <a:gd name="T62" fmla="*/ 155 w 218"/>
                            <a:gd name="T63" fmla="*/ 62 h 94"/>
                            <a:gd name="T64" fmla="*/ 186 w 218"/>
                            <a:gd name="T65" fmla="*/ 62 h 94"/>
                            <a:gd name="T66" fmla="*/ 186 w 218"/>
                            <a:gd name="T67" fmla="*/ 62 h 94"/>
                            <a:gd name="T68" fmla="*/ 186 w 218"/>
                            <a:gd name="T69" fmla="*/ 62 h 94"/>
                            <a:gd name="T70" fmla="*/ 186 w 218"/>
                            <a:gd name="T71" fmla="*/ 30 h 94"/>
                            <a:gd name="T72" fmla="*/ 186 w 218"/>
                            <a:gd name="T73" fmla="*/ 30 h 94"/>
                            <a:gd name="T74" fmla="*/ 217 w 218"/>
                            <a:gd name="T75" fmla="*/ 30 h 94"/>
                            <a:gd name="T76" fmla="*/ 217 w 218"/>
                            <a:gd name="T77" fmla="*/ 30 h 94"/>
                            <a:gd name="T78" fmla="*/ 217 w 218"/>
                            <a:gd name="T79" fmla="*/ 30 h 94"/>
                            <a:gd name="T80" fmla="*/ 217 w 218"/>
                            <a:gd name="T81" fmla="*/ 30 h 94"/>
                            <a:gd name="T82" fmla="*/ 217 w 218"/>
                            <a:gd name="T83" fmla="*/ 30 h 94"/>
                            <a:gd name="T84" fmla="*/ 217 w 218"/>
                            <a:gd name="T85" fmla="*/ 0 h 94"/>
                            <a:gd name="T86" fmla="*/ 217 w 218"/>
                            <a:gd name="T87" fmla="*/ 0 h 94"/>
                            <a:gd name="T88" fmla="*/ 217 w 218"/>
                            <a:gd name="T89" fmla="*/ 0 h 94"/>
                            <a:gd name="T90" fmla="*/ 217 w 218"/>
                            <a:gd name="T91" fmla="*/ 0 h 94"/>
                            <a:gd name="T92" fmla="*/ 186 w 218"/>
                            <a:gd name="T93" fmla="*/ 0 h 94"/>
                            <a:gd name="T94" fmla="*/ 186 w 218"/>
                            <a:gd name="T95" fmla="*/ 0 h 94"/>
                            <a:gd name="T96" fmla="*/ 186 w 218"/>
                            <a:gd name="T97" fmla="*/ 0 h 94"/>
                            <a:gd name="T98" fmla="*/ 155 w 218"/>
                            <a:gd name="T99" fmla="*/ 0 h 94"/>
                            <a:gd name="T100" fmla="*/ 155 w 218"/>
                            <a:gd name="T101" fmla="*/ 0 h 94"/>
                            <a:gd name="T102" fmla="*/ 155 w 218"/>
                            <a:gd name="T103" fmla="*/ 0 h 94"/>
                            <a:gd name="T104" fmla="*/ 93 w 218"/>
                            <a:gd name="T105" fmla="*/ 0 h 94"/>
                            <a:gd name="T106" fmla="*/ 93 w 218"/>
                            <a:gd name="T107" fmla="*/ 0 h 94"/>
                            <a:gd name="T108" fmla="*/ 93 w 218"/>
                            <a:gd name="T109" fmla="*/ 0 h 94"/>
                            <a:gd name="T110" fmla="*/ 62 w 218"/>
                            <a:gd name="T111" fmla="*/ 0 h 94"/>
                            <a:gd name="T112" fmla="*/ 62 w 218"/>
                            <a:gd name="T113" fmla="*/ 0 h 94"/>
                            <a:gd name="T114" fmla="*/ 62 w 218"/>
                            <a:gd name="T115" fmla="*/ 0 h 94"/>
                            <a:gd name="T116" fmla="*/ 62 w 218"/>
                            <a:gd name="T117" fmla="*/ 30 h 9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  <a:cxn ang="0">
                              <a:pos x="T112" y="T113"/>
                            </a:cxn>
                            <a:cxn ang="0">
                              <a:pos x="T114" y="T115"/>
                            </a:cxn>
                            <a:cxn ang="0">
                              <a:pos x="T116" y="T117"/>
                            </a:cxn>
                          </a:cxnLst>
                          <a:rect l="0" t="0" r="r" b="b"/>
                          <a:pathLst>
                            <a:path w="218" h="94">
                              <a:moveTo>
                                <a:pt x="62" y="30"/>
                              </a:moveTo>
                              <a:lnTo>
                                <a:pt x="62" y="30"/>
                              </a:lnTo>
                              <a:lnTo>
                                <a:pt x="62" y="30"/>
                              </a:lnTo>
                              <a:lnTo>
                                <a:pt x="31" y="30"/>
                              </a:lnTo>
                              <a:cubicBezTo>
                                <a:pt x="31" y="62"/>
                                <a:pt x="31" y="62"/>
                                <a:pt x="31" y="62"/>
                              </a:cubicBezTo>
                              <a:cubicBezTo>
                                <a:pt x="0" y="62"/>
                                <a:pt x="0" y="62"/>
                                <a:pt x="0" y="62"/>
                              </a:cubicBez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cubicBezTo>
                                <a:pt x="0" y="62"/>
                                <a:pt x="0" y="62"/>
                                <a:pt x="0" y="93"/>
                              </a:cubicBezTo>
                              <a:lnTo>
                                <a:pt x="0" y="93"/>
                              </a:lnTo>
                              <a:cubicBezTo>
                                <a:pt x="31" y="93"/>
                                <a:pt x="31" y="93"/>
                                <a:pt x="31" y="93"/>
                              </a:cubicBezTo>
                              <a:lnTo>
                                <a:pt x="31" y="93"/>
                              </a:lnTo>
                              <a:cubicBezTo>
                                <a:pt x="62" y="62"/>
                                <a:pt x="62" y="62"/>
                                <a:pt x="62" y="62"/>
                              </a:cubicBezTo>
                              <a:cubicBezTo>
                                <a:pt x="62" y="93"/>
                                <a:pt x="62" y="93"/>
                                <a:pt x="62" y="93"/>
                              </a:cubicBezTo>
                              <a:lnTo>
                                <a:pt x="62" y="93"/>
                              </a:lnTo>
                              <a:lnTo>
                                <a:pt x="62" y="93"/>
                              </a:lnTo>
                              <a:lnTo>
                                <a:pt x="62" y="93"/>
                              </a:lnTo>
                              <a:lnTo>
                                <a:pt x="93" y="93"/>
                              </a:lnTo>
                              <a:lnTo>
                                <a:pt x="93" y="93"/>
                              </a:lnTo>
                              <a:lnTo>
                                <a:pt x="93" y="93"/>
                              </a:lnTo>
                              <a:lnTo>
                                <a:pt x="93" y="93"/>
                              </a:lnTo>
                              <a:lnTo>
                                <a:pt x="93" y="93"/>
                              </a:lnTo>
                              <a:lnTo>
                                <a:pt x="93" y="93"/>
                              </a:lnTo>
                              <a:lnTo>
                                <a:pt x="93" y="93"/>
                              </a:lnTo>
                              <a:lnTo>
                                <a:pt x="93" y="93"/>
                              </a:lnTo>
                              <a:lnTo>
                                <a:pt x="93" y="93"/>
                              </a:lnTo>
                              <a:lnTo>
                                <a:pt x="124" y="62"/>
                              </a:lnTo>
                              <a:lnTo>
                                <a:pt x="124" y="62"/>
                              </a:lnTo>
                              <a:lnTo>
                                <a:pt x="124" y="93"/>
                              </a:lnTo>
                              <a:cubicBezTo>
                                <a:pt x="155" y="93"/>
                                <a:pt x="155" y="93"/>
                                <a:pt x="155" y="93"/>
                              </a:cubicBezTo>
                              <a:lnTo>
                                <a:pt x="155" y="93"/>
                              </a:lnTo>
                              <a:cubicBezTo>
                                <a:pt x="155" y="62"/>
                                <a:pt x="155" y="62"/>
                                <a:pt x="155" y="62"/>
                              </a:cubicBezTo>
                              <a:cubicBezTo>
                                <a:pt x="186" y="62"/>
                                <a:pt x="186" y="62"/>
                                <a:pt x="186" y="62"/>
                              </a:cubicBezTo>
                              <a:lnTo>
                                <a:pt x="186" y="62"/>
                              </a:lnTo>
                              <a:lnTo>
                                <a:pt x="186" y="62"/>
                              </a:lnTo>
                              <a:cubicBezTo>
                                <a:pt x="186" y="30"/>
                                <a:pt x="186" y="30"/>
                                <a:pt x="186" y="30"/>
                              </a:cubicBezTo>
                              <a:lnTo>
                                <a:pt x="186" y="30"/>
                              </a:lnTo>
                              <a:cubicBezTo>
                                <a:pt x="186" y="30"/>
                                <a:pt x="186" y="30"/>
                                <a:pt x="217" y="30"/>
                              </a:cubicBezTo>
                              <a:lnTo>
                                <a:pt x="217" y="30"/>
                              </a:lnTo>
                              <a:lnTo>
                                <a:pt x="217" y="30"/>
                              </a:lnTo>
                              <a:lnTo>
                                <a:pt x="217" y="30"/>
                              </a:lnTo>
                              <a:lnTo>
                                <a:pt x="217" y="30"/>
                              </a:lnTo>
                              <a:cubicBezTo>
                                <a:pt x="217" y="0"/>
                                <a:pt x="217" y="0"/>
                                <a:pt x="217" y="0"/>
                              </a:cubicBezTo>
                              <a:lnTo>
                                <a:pt x="217" y="0"/>
                              </a:lnTo>
                              <a:lnTo>
                                <a:pt x="217" y="0"/>
                              </a:lnTo>
                              <a:lnTo>
                                <a:pt x="217" y="0"/>
                              </a:lnTo>
                              <a:cubicBezTo>
                                <a:pt x="217" y="0"/>
                                <a:pt x="217" y="0"/>
                                <a:pt x="186" y="0"/>
                              </a:cubicBezTo>
                              <a:lnTo>
                                <a:pt x="186" y="0"/>
                              </a:lnTo>
                              <a:lnTo>
                                <a:pt x="186" y="0"/>
                              </a:lnTo>
                              <a:lnTo>
                                <a:pt x="155" y="0"/>
                              </a:lnTo>
                              <a:lnTo>
                                <a:pt x="155" y="0"/>
                              </a:lnTo>
                              <a:lnTo>
                                <a:pt x="155" y="0"/>
                              </a:lnTo>
                              <a:cubicBezTo>
                                <a:pt x="124" y="0"/>
                                <a:pt x="124" y="0"/>
                                <a:pt x="93" y="0"/>
                              </a:cubicBez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cubicBezTo>
                                <a:pt x="62" y="0"/>
                                <a:pt x="62" y="0"/>
                                <a:pt x="62" y="0"/>
                              </a:cubicBez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62" y="30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02" name="Freeform 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876726" y="2529261"/>
                          <a:ext cx="21542" cy="21548"/>
                        </a:xfrm>
                        <a:custGeom>
                          <a:avLst/>
                          <a:gdLst>
                            <a:gd name="T0" fmla="*/ 31 w 63"/>
                            <a:gd name="T1" fmla="*/ 30 h 63"/>
                            <a:gd name="T2" fmla="*/ 31 w 63"/>
                            <a:gd name="T3" fmla="*/ 30 h 63"/>
                            <a:gd name="T4" fmla="*/ 31 w 63"/>
                            <a:gd name="T5" fmla="*/ 30 h 63"/>
                            <a:gd name="T6" fmla="*/ 31 w 63"/>
                            <a:gd name="T7" fmla="*/ 30 h 63"/>
                            <a:gd name="T8" fmla="*/ 62 w 63"/>
                            <a:gd name="T9" fmla="*/ 30 h 63"/>
                            <a:gd name="T10" fmla="*/ 62 w 63"/>
                            <a:gd name="T11" fmla="*/ 30 h 63"/>
                            <a:gd name="T12" fmla="*/ 62 w 63"/>
                            <a:gd name="T13" fmla="*/ 30 h 63"/>
                            <a:gd name="T14" fmla="*/ 62 w 63"/>
                            <a:gd name="T15" fmla="*/ 0 h 63"/>
                            <a:gd name="T16" fmla="*/ 31 w 63"/>
                            <a:gd name="T17" fmla="*/ 0 h 63"/>
                            <a:gd name="T18" fmla="*/ 31 w 63"/>
                            <a:gd name="T19" fmla="*/ 0 h 63"/>
                            <a:gd name="T20" fmla="*/ 31 w 63"/>
                            <a:gd name="T21" fmla="*/ 30 h 63"/>
                            <a:gd name="T22" fmla="*/ 31 w 63"/>
                            <a:gd name="T23" fmla="*/ 30 h 63"/>
                            <a:gd name="T24" fmla="*/ 0 w 63"/>
                            <a:gd name="T25" fmla="*/ 30 h 63"/>
                            <a:gd name="T26" fmla="*/ 0 w 63"/>
                            <a:gd name="T27" fmla="*/ 30 h 63"/>
                            <a:gd name="T28" fmla="*/ 0 w 63"/>
                            <a:gd name="T29" fmla="*/ 30 h 63"/>
                            <a:gd name="T30" fmla="*/ 0 w 63"/>
                            <a:gd name="T31" fmla="*/ 30 h 63"/>
                            <a:gd name="T32" fmla="*/ 0 w 63"/>
                            <a:gd name="T33" fmla="*/ 30 h 63"/>
                            <a:gd name="T34" fmla="*/ 0 w 63"/>
                            <a:gd name="T35" fmla="*/ 30 h 63"/>
                            <a:gd name="T36" fmla="*/ 0 w 63"/>
                            <a:gd name="T37" fmla="*/ 30 h 63"/>
                            <a:gd name="T38" fmla="*/ 0 w 63"/>
                            <a:gd name="T39" fmla="*/ 62 h 63"/>
                            <a:gd name="T40" fmla="*/ 31 w 63"/>
                            <a:gd name="T41" fmla="*/ 30 h 6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</a:cxnLst>
                          <a:rect l="0" t="0" r="r" b="b"/>
                          <a:pathLst>
                            <a:path w="63" h="63">
                              <a:moveTo>
                                <a:pt x="31" y="30"/>
                              </a:moveTo>
                              <a:lnTo>
                                <a:pt x="31" y="30"/>
                              </a:lnTo>
                              <a:lnTo>
                                <a:pt x="31" y="30"/>
                              </a:lnTo>
                              <a:lnTo>
                                <a:pt x="31" y="30"/>
                              </a:lnTo>
                              <a:cubicBezTo>
                                <a:pt x="31" y="30"/>
                                <a:pt x="31" y="30"/>
                                <a:pt x="62" y="30"/>
                              </a:cubicBezTo>
                              <a:lnTo>
                                <a:pt x="62" y="30"/>
                              </a:lnTo>
                              <a:lnTo>
                                <a:pt x="62" y="30"/>
                              </a:lnTo>
                              <a:lnTo>
                                <a:pt x="62" y="0"/>
                              </a:lnTo>
                              <a:cubicBezTo>
                                <a:pt x="62" y="0"/>
                                <a:pt x="62" y="0"/>
                                <a:pt x="31" y="0"/>
                              </a:cubicBezTo>
                              <a:lnTo>
                                <a:pt x="31" y="0"/>
                              </a:lnTo>
                              <a:cubicBezTo>
                                <a:pt x="31" y="30"/>
                                <a:pt x="31" y="30"/>
                                <a:pt x="31" y="30"/>
                              </a:cubicBezTo>
                              <a:lnTo>
                                <a:pt x="31" y="30"/>
                              </a:lnTo>
                              <a:cubicBezTo>
                                <a:pt x="0" y="30"/>
                                <a:pt x="0" y="30"/>
                                <a:pt x="0" y="30"/>
                              </a:cubicBezTo>
                              <a:lnTo>
                                <a:pt x="0" y="30"/>
                              </a:lnTo>
                              <a:lnTo>
                                <a:pt x="0" y="30"/>
                              </a:lnTo>
                              <a:lnTo>
                                <a:pt x="0" y="30"/>
                              </a:lnTo>
                              <a:lnTo>
                                <a:pt x="0" y="30"/>
                              </a:lnTo>
                              <a:lnTo>
                                <a:pt x="0" y="30"/>
                              </a:lnTo>
                              <a:lnTo>
                                <a:pt x="0" y="30"/>
                              </a:lnTo>
                              <a:cubicBezTo>
                                <a:pt x="0" y="62"/>
                                <a:pt x="0" y="62"/>
                                <a:pt x="0" y="62"/>
                              </a:cubicBezTo>
                              <a:cubicBezTo>
                                <a:pt x="0" y="62"/>
                                <a:pt x="0" y="30"/>
                                <a:pt x="31" y="3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03" name="Freeform 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962894" y="2540035"/>
                          <a:ext cx="64626" cy="75417"/>
                        </a:xfrm>
                        <a:custGeom>
                          <a:avLst/>
                          <a:gdLst>
                            <a:gd name="T0" fmla="*/ 186 w 187"/>
                            <a:gd name="T1" fmla="*/ 156 h 218"/>
                            <a:gd name="T2" fmla="*/ 186 w 187"/>
                            <a:gd name="T3" fmla="*/ 156 h 218"/>
                            <a:gd name="T4" fmla="*/ 186 w 187"/>
                            <a:gd name="T5" fmla="*/ 124 h 218"/>
                            <a:gd name="T6" fmla="*/ 186 w 187"/>
                            <a:gd name="T7" fmla="*/ 124 h 218"/>
                            <a:gd name="T8" fmla="*/ 186 w 187"/>
                            <a:gd name="T9" fmla="*/ 124 h 218"/>
                            <a:gd name="T10" fmla="*/ 155 w 187"/>
                            <a:gd name="T11" fmla="*/ 124 h 218"/>
                            <a:gd name="T12" fmla="*/ 155 w 187"/>
                            <a:gd name="T13" fmla="*/ 124 h 218"/>
                            <a:gd name="T14" fmla="*/ 124 w 187"/>
                            <a:gd name="T15" fmla="*/ 63 h 218"/>
                            <a:gd name="T16" fmla="*/ 93 w 187"/>
                            <a:gd name="T17" fmla="*/ 32 h 218"/>
                            <a:gd name="T18" fmla="*/ 62 w 187"/>
                            <a:gd name="T19" fmla="*/ 0 h 218"/>
                            <a:gd name="T20" fmla="*/ 62 w 187"/>
                            <a:gd name="T21" fmla="*/ 0 h 218"/>
                            <a:gd name="T22" fmla="*/ 62 w 187"/>
                            <a:gd name="T23" fmla="*/ 32 h 218"/>
                            <a:gd name="T24" fmla="*/ 62 w 187"/>
                            <a:gd name="T25" fmla="*/ 32 h 218"/>
                            <a:gd name="T26" fmla="*/ 62 w 187"/>
                            <a:gd name="T27" fmla="*/ 63 h 218"/>
                            <a:gd name="T28" fmla="*/ 62 w 187"/>
                            <a:gd name="T29" fmla="*/ 63 h 218"/>
                            <a:gd name="T30" fmla="*/ 62 w 187"/>
                            <a:gd name="T31" fmla="*/ 94 h 218"/>
                            <a:gd name="T32" fmla="*/ 62 w 187"/>
                            <a:gd name="T33" fmla="*/ 94 h 218"/>
                            <a:gd name="T34" fmla="*/ 62 w 187"/>
                            <a:gd name="T35" fmla="*/ 94 h 218"/>
                            <a:gd name="T36" fmla="*/ 62 w 187"/>
                            <a:gd name="T37" fmla="*/ 94 h 218"/>
                            <a:gd name="T38" fmla="*/ 62 w 187"/>
                            <a:gd name="T39" fmla="*/ 124 h 218"/>
                            <a:gd name="T40" fmla="*/ 62 w 187"/>
                            <a:gd name="T41" fmla="*/ 124 h 218"/>
                            <a:gd name="T42" fmla="*/ 62 w 187"/>
                            <a:gd name="T43" fmla="*/ 124 h 218"/>
                            <a:gd name="T44" fmla="*/ 62 w 187"/>
                            <a:gd name="T45" fmla="*/ 124 h 218"/>
                            <a:gd name="T46" fmla="*/ 31 w 187"/>
                            <a:gd name="T47" fmla="*/ 187 h 218"/>
                            <a:gd name="T48" fmla="*/ 0 w 187"/>
                            <a:gd name="T49" fmla="*/ 187 h 218"/>
                            <a:gd name="T50" fmla="*/ 0 w 187"/>
                            <a:gd name="T51" fmla="*/ 187 h 218"/>
                            <a:gd name="T52" fmla="*/ 31 w 187"/>
                            <a:gd name="T53" fmla="*/ 217 h 218"/>
                            <a:gd name="T54" fmla="*/ 0 w 187"/>
                            <a:gd name="T55" fmla="*/ 217 h 218"/>
                            <a:gd name="T56" fmla="*/ 31 w 187"/>
                            <a:gd name="T57" fmla="*/ 217 h 218"/>
                            <a:gd name="T58" fmla="*/ 31 w 187"/>
                            <a:gd name="T59" fmla="*/ 187 h 218"/>
                            <a:gd name="T60" fmla="*/ 62 w 187"/>
                            <a:gd name="T61" fmla="*/ 187 h 218"/>
                            <a:gd name="T62" fmla="*/ 62 w 187"/>
                            <a:gd name="T63" fmla="*/ 187 h 218"/>
                            <a:gd name="T64" fmla="*/ 93 w 187"/>
                            <a:gd name="T65" fmla="*/ 217 h 218"/>
                            <a:gd name="T66" fmla="*/ 93 w 187"/>
                            <a:gd name="T67" fmla="*/ 217 h 218"/>
                            <a:gd name="T68" fmla="*/ 93 w 187"/>
                            <a:gd name="T69" fmla="*/ 217 h 218"/>
                            <a:gd name="T70" fmla="*/ 93 w 187"/>
                            <a:gd name="T71" fmla="*/ 217 h 218"/>
                            <a:gd name="T72" fmla="*/ 93 w 187"/>
                            <a:gd name="T73" fmla="*/ 217 h 218"/>
                            <a:gd name="T74" fmla="*/ 93 w 187"/>
                            <a:gd name="T75" fmla="*/ 217 h 218"/>
                            <a:gd name="T76" fmla="*/ 124 w 187"/>
                            <a:gd name="T77" fmla="*/ 217 h 218"/>
                            <a:gd name="T78" fmla="*/ 124 w 187"/>
                            <a:gd name="T79" fmla="*/ 217 h 218"/>
                            <a:gd name="T80" fmla="*/ 155 w 187"/>
                            <a:gd name="T81" fmla="*/ 217 h 218"/>
                            <a:gd name="T82" fmla="*/ 186 w 187"/>
                            <a:gd name="T83" fmla="*/ 187 h 218"/>
                            <a:gd name="T84" fmla="*/ 186 w 187"/>
                            <a:gd name="T85" fmla="*/ 217 h 218"/>
                            <a:gd name="T86" fmla="*/ 186 w 187"/>
                            <a:gd name="T87" fmla="*/ 187 h 218"/>
                            <a:gd name="T88" fmla="*/ 186 w 187"/>
                            <a:gd name="T89" fmla="*/ 187 h 218"/>
                            <a:gd name="T90" fmla="*/ 186 w 187"/>
                            <a:gd name="T91" fmla="*/ 187 h 218"/>
                            <a:gd name="T92" fmla="*/ 186 w 187"/>
                            <a:gd name="T93" fmla="*/ 187 h 218"/>
                            <a:gd name="T94" fmla="*/ 186 w 187"/>
                            <a:gd name="T95" fmla="*/ 156 h 21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</a:cxnLst>
                          <a:rect l="0" t="0" r="r" b="b"/>
                          <a:pathLst>
                            <a:path w="187" h="218">
                              <a:moveTo>
                                <a:pt x="186" y="156"/>
                              </a:moveTo>
                              <a:lnTo>
                                <a:pt x="186" y="156"/>
                              </a:lnTo>
                              <a:lnTo>
                                <a:pt x="186" y="124"/>
                              </a:lnTo>
                              <a:lnTo>
                                <a:pt x="186" y="124"/>
                              </a:lnTo>
                              <a:lnTo>
                                <a:pt x="186" y="124"/>
                              </a:lnTo>
                              <a:cubicBezTo>
                                <a:pt x="155" y="124"/>
                                <a:pt x="155" y="124"/>
                                <a:pt x="155" y="124"/>
                              </a:cubicBezTo>
                              <a:lnTo>
                                <a:pt x="155" y="124"/>
                              </a:lnTo>
                              <a:cubicBezTo>
                                <a:pt x="155" y="94"/>
                                <a:pt x="124" y="94"/>
                                <a:pt x="124" y="63"/>
                              </a:cubicBezTo>
                              <a:cubicBezTo>
                                <a:pt x="93" y="63"/>
                                <a:pt x="93" y="32"/>
                                <a:pt x="93" y="32"/>
                              </a:cubicBezTo>
                              <a:cubicBezTo>
                                <a:pt x="93" y="32"/>
                                <a:pt x="62" y="32"/>
                                <a:pt x="62" y="0"/>
                              </a:cubicBezTo>
                              <a:lnTo>
                                <a:pt x="62" y="0"/>
                              </a:lnTo>
                              <a:cubicBezTo>
                                <a:pt x="62" y="32"/>
                                <a:pt x="62" y="32"/>
                                <a:pt x="62" y="32"/>
                              </a:cubicBezTo>
                              <a:lnTo>
                                <a:pt x="62" y="32"/>
                              </a:lnTo>
                              <a:cubicBezTo>
                                <a:pt x="62" y="63"/>
                                <a:pt x="62" y="63"/>
                                <a:pt x="62" y="63"/>
                              </a:cubicBezTo>
                              <a:lnTo>
                                <a:pt x="62" y="63"/>
                              </a:lnTo>
                              <a:lnTo>
                                <a:pt x="62" y="94"/>
                              </a:lnTo>
                              <a:lnTo>
                                <a:pt x="62" y="94"/>
                              </a:lnTo>
                              <a:lnTo>
                                <a:pt x="62" y="94"/>
                              </a:lnTo>
                              <a:lnTo>
                                <a:pt x="62" y="94"/>
                              </a:lnTo>
                              <a:lnTo>
                                <a:pt x="62" y="124"/>
                              </a:lnTo>
                              <a:lnTo>
                                <a:pt x="62" y="124"/>
                              </a:lnTo>
                              <a:lnTo>
                                <a:pt x="62" y="124"/>
                              </a:lnTo>
                              <a:lnTo>
                                <a:pt x="62" y="124"/>
                              </a:lnTo>
                              <a:cubicBezTo>
                                <a:pt x="62" y="156"/>
                                <a:pt x="31" y="187"/>
                                <a:pt x="31" y="187"/>
                              </a:cubicBezTo>
                              <a:cubicBezTo>
                                <a:pt x="0" y="187"/>
                                <a:pt x="0" y="187"/>
                                <a:pt x="0" y="187"/>
                              </a:cubicBezTo>
                              <a:lnTo>
                                <a:pt x="0" y="187"/>
                              </a:lnTo>
                              <a:cubicBezTo>
                                <a:pt x="31" y="217"/>
                                <a:pt x="31" y="217"/>
                                <a:pt x="31" y="217"/>
                              </a:cubicBezTo>
                              <a:cubicBezTo>
                                <a:pt x="0" y="217"/>
                                <a:pt x="0" y="217"/>
                                <a:pt x="0" y="217"/>
                              </a:cubicBezTo>
                              <a:cubicBezTo>
                                <a:pt x="31" y="217"/>
                                <a:pt x="31" y="217"/>
                                <a:pt x="31" y="217"/>
                              </a:cubicBezTo>
                              <a:cubicBezTo>
                                <a:pt x="31" y="217"/>
                                <a:pt x="31" y="217"/>
                                <a:pt x="31" y="187"/>
                              </a:cubicBezTo>
                              <a:cubicBezTo>
                                <a:pt x="31" y="187"/>
                                <a:pt x="31" y="187"/>
                                <a:pt x="62" y="187"/>
                              </a:cubicBezTo>
                              <a:lnTo>
                                <a:pt x="62" y="187"/>
                              </a:lnTo>
                              <a:lnTo>
                                <a:pt x="93" y="217"/>
                              </a:lnTo>
                              <a:lnTo>
                                <a:pt x="93" y="217"/>
                              </a:lnTo>
                              <a:lnTo>
                                <a:pt x="93" y="217"/>
                              </a:lnTo>
                              <a:lnTo>
                                <a:pt x="93" y="217"/>
                              </a:lnTo>
                              <a:lnTo>
                                <a:pt x="93" y="217"/>
                              </a:lnTo>
                              <a:lnTo>
                                <a:pt x="93" y="217"/>
                              </a:lnTo>
                              <a:cubicBezTo>
                                <a:pt x="93" y="217"/>
                                <a:pt x="93" y="217"/>
                                <a:pt x="124" y="217"/>
                              </a:cubicBezTo>
                              <a:lnTo>
                                <a:pt x="124" y="217"/>
                              </a:lnTo>
                              <a:cubicBezTo>
                                <a:pt x="124" y="217"/>
                                <a:pt x="124" y="217"/>
                                <a:pt x="155" y="217"/>
                              </a:cubicBezTo>
                              <a:cubicBezTo>
                                <a:pt x="155" y="217"/>
                                <a:pt x="155" y="187"/>
                                <a:pt x="186" y="187"/>
                              </a:cubicBezTo>
                              <a:cubicBezTo>
                                <a:pt x="186" y="187"/>
                                <a:pt x="186" y="187"/>
                                <a:pt x="186" y="217"/>
                              </a:cubicBezTo>
                              <a:cubicBezTo>
                                <a:pt x="186" y="187"/>
                                <a:pt x="186" y="187"/>
                                <a:pt x="186" y="187"/>
                              </a:cubicBezTo>
                              <a:lnTo>
                                <a:pt x="186" y="187"/>
                              </a:lnTo>
                              <a:lnTo>
                                <a:pt x="186" y="187"/>
                              </a:lnTo>
                              <a:lnTo>
                                <a:pt x="186" y="187"/>
                              </a:lnTo>
                              <a:cubicBezTo>
                                <a:pt x="186" y="156"/>
                                <a:pt x="186" y="156"/>
                                <a:pt x="186" y="156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04" name="Freeform 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919810" y="2561582"/>
                          <a:ext cx="43084" cy="43095"/>
                        </a:xfrm>
                        <a:custGeom>
                          <a:avLst/>
                          <a:gdLst>
                            <a:gd name="T0" fmla="*/ 124 w 125"/>
                            <a:gd name="T1" fmla="*/ 31 h 125"/>
                            <a:gd name="T2" fmla="*/ 124 w 125"/>
                            <a:gd name="T3" fmla="*/ 31 h 125"/>
                            <a:gd name="T4" fmla="*/ 124 w 125"/>
                            <a:gd name="T5" fmla="*/ 31 h 125"/>
                            <a:gd name="T6" fmla="*/ 124 w 125"/>
                            <a:gd name="T7" fmla="*/ 31 h 125"/>
                            <a:gd name="T8" fmla="*/ 124 w 125"/>
                            <a:gd name="T9" fmla="*/ 31 h 125"/>
                            <a:gd name="T10" fmla="*/ 124 w 125"/>
                            <a:gd name="T11" fmla="*/ 31 h 125"/>
                            <a:gd name="T12" fmla="*/ 93 w 125"/>
                            <a:gd name="T13" fmla="*/ 31 h 125"/>
                            <a:gd name="T14" fmla="*/ 93 w 125"/>
                            <a:gd name="T15" fmla="*/ 31 h 125"/>
                            <a:gd name="T16" fmla="*/ 93 w 125"/>
                            <a:gd name="T17" fmla="*/ 31 h 125"/>
                            <a:gd name="T18" fmla="*/ 93 w 125"/>
                            <a:gd name="T19" fmla="*/ 31 h 125"/>
                            <a:gd name="T20" fmla="*/ 0 w 125"/>
                            <a:gd name="T21" fmla="*/ 0 h 125"/>
                            <a:gd name="T22" fmla="*/ 0 w 125"/>
                            <a:gd name="T23" fmla="*/ 0 h 125"/>
                            <a:gd name="T24" fmla="*/ 0 w 125"/>
                            <a:gd name="T25" fmla="*/ 31 h 125"/>
                            <a:gd name="T26" fmla="*/ 0 w 125"/>
                            <a:gd name="T27" fmla="*/ 31 h 125"/>
                            <a:gd name="T28" fmla="*/ 31 w 125"/>
                            <a:gd name="T29" fmla="*/ 31 h 125"/>
                            <a:gd name="T30" fmla="*/ 62 w 125"/>
                            <a:gd name="T31" fmla="*/ 61 h 125"/>
                            <a:gd name="T32" fmla="*/ 62 w 125"/>
                            <a:gd name="T33" fmla="*/ 93 h 125"/>
                            <a:gd name="T34" fmla="*/ 62 w 125"/>
                            <a:gd name="T35" fmla="*/ 93 h 125"/>
                            <a:gd name="T36" fmla="*/ 62 w 125"/>
                            <a:gd name="T37" fmla="*/ 93 h 125"/>
                            <a:gd name="T38" fmla="*/ 93 w 125"/>
                            <a:gd name="T39" fmla="*/ 124 h 125"/>
                            <a:gd name="T40" fmla="*/ 124 w 125"/>
                            <a:gd name="T41" fmla="*/ 93 h 125"/>
                            <a:gd name="T42" fmla="*/ 124 w 125"/>
                            <a:gd name="T43" fmla="*/ 61 h 125"/>
                            <a:gd name="T44" fmla="*/ 124 w 125"/>
                            <a:gd name="T45" fmla="*/ 31 h 12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</a:cxnLst>
                          <a:rect l="0" t="0" r="r" b="b"/>
                          <a:pathLst>
                            <a:path w="125" h="125">
                              <a:moveTo>
                                <a:pt x="124" y="31"/>
                              </a:moveTo>
                              <a:lnTo>
                                <a:pt x="124" y="31"/>
                              </a:lnTo>
                              <a:lnTo>
                                <a:pt x="124" y="31"/>
                              </a:lnTo>
                              <a:lnTo>
                                <a:pt x="124" y="31"/>
                              </a:lnTo>
                              <a:lnTo>
                                <a:pt x="124" y="31"/>
                              </a:lnTo>
                              <a:lnTo>
                                <a:pt x="124" y="31"/>
                              </a:lnTo>
                              <a:cubicBezTo>
                                <a:pt x="93" y="31"/>
                                <a:pt x="93" y="31"/>
                                <a:pt x="93" y="31"/>
                              </a:cubicBezTo>
                              <a:lnTo>
                                <a:pt x="93" y="31"/>
                              </a:lnTo>
                              <a:lnTo>
                                <a:pt x="93" y="31"/>
                              </a:lnTo>
                              <a:lnTo>
                                <a:pt x="93" y="31"/>
                              </a:lnTo>
                              <a:cubicBezTo>
                                <a:pt x="62" y="31"/>
                                <a:pt x="31" y="0"/>
                                <a:pt x="0" y="0"/>
                              </a:cubicBezTo>
                              <a:lnTo>
                                <a:pt x="0" y="0"/>
                              </a:lnTo>
                              <a:cubicBezTo>
                                <a:pt x="0" y="0"/>
                                <a:pt x="0" y="0"/>
                                <a:pt x="0" y="31"/>
                              </a:cubicBezTo>
                              <a:lnTo>
                                <a:pt x="0" y="31"/>
                              </a:lnTo>
                              <a:cubicBezTo>
                                <a:pt x="0" y="31"/>
                                <a:pt x="0" y="31"/>
                                <a:pt x="31" y="31"/>
                              </a:cubicBezTo>
                              <a:cubicBezTo>
                                <a:pt x="31" y="61"/>
                                <a:pt x="31" y="61"/>
                                <a:pt x="62" y="61"/>
                              </a:cubicBezTo>
                              <a:cubicBezTo>
                                <a:pt x="62" y="93"/>
                                <a:pt x="62" y="93"/>
                                <a:pt x="62" y="93"/>
                              </a:cubicBezTo>
                              <a:lnTo>
                                <a:pt x="62" y="93"/>
                              </a:lnTo>
                              <a:lnTo>
                                <a:pt x="62" y="93"/>
                              </a:lnTo>
                              <a:cubicBezTo>
                                <a:pt x="93" y="93"/>
                                <a:pt x="93" y="124"/>
                                <a:pt x="93" y="124"/>
                              </a:cubicBezTo>
                              <a:cubicBezTo>
                                <a:pt x="93" y="93"/>
                                <a:pt x="93" y="93"/>
                                <a:pt x="124" y="93"/>
                              </a:cubicBezTo>
                              <a:cubicBezTo>
                                <a:pt x="124" y="61"/>
                                <a:pt x="124" y="61"/>
                                <a:pt x="124" y="61"/>
                              </a:cubicBezTo>
                              <a:cubicBezTo>
                                <a:pt x="124" y="61"/>
                                <a:pt x="124" y="61"/>
                                <a:pt x="124" y="3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05" name="Freeform 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005978" y="2658547"/>
                          <a:ext cx="32312" cy="43095"/>
                        </a:xfrm>
                        <a:custGeom>
                          <a:avLst/>
                          <a:gdLst>
                            <a:gd name="T0" fmla="*/ 62 w 94"/>
                            <a:gd name="T1" fmla="*/ 0 h 125"/>
                            <a:gd name="T2" fmla="*/ 62 w 94"/>
                            <a:gd name="T3" fmla="*/ 0 h 125"/>
                            <a:gd name="T4" fmla="*/ 31 w 94"/>
                            <a:gd name="T5" fmla="*/ 0 h 125"/>
                            <a:gd name="T6" fmla="*/ 31 w 94"/>
                            <a:gd name="T7" fmla="*/ 0 h 125"/>
                            <a:gd name="T8" fmla="*/ 31 w 94"/>
                            <a:gd name="T9" fmla="*/ 0 h 125"/>
                            <a:gd name="T10" fmla="*/ 31 w 94"/>
                            <a:gd name="T11" fmla="*/ 0 h 125"/>
                            <a:gd name="T12" fmla="*/ 31 w 94"/>
                            <a:gd name="T13" fmla="*/ 0 h 125"/>
                            <a:gd name="T14" fmla="*/ 0 w 94"/>
                            <a:gd name="T15" fmla="*/ 31 h 125"/>
                            <a:gd name="T16" fmla="*/ 0 w 94"/>
                            <a:gd name="T17" fmla="*/ 31 h 125"/>
                            <a:gd name="T18" fmla="*/ 0 w 94"/>
                            <a:gd name="T19" fmla="*/ 63 h 125"/>
                            <a:gd name="T20" fmla="*/ 0 w 94"/>
                            <a:gd name="T21" fmla="*/ 63 h 125"/>
                            <a:gd name="T22" fmla="*/ 0 w 94"/>
                            <a:gd name="T23" fmla="*/ 63 h 125"/>
                            <a:gd name="T24" fmla="*/ 0 w 94"/>
                            <a:gd name="T25" fmla="*/ 124 h 125"/>
                            <a:gd name="T26" fmla="*/ 0 w 94"/>
                            <a:gd name="T27" fmla="*/ 124 h 125"/>
                            <a:gd name="T28" fmla="*/ 31 w 94"/>
                            <a:gd name="T29" fmla="*/ 124 h 125"/>
                            <a:gd name="T30" fmla="*/ 31 w 94"/>
                            <a:gd name="T31" fmla="*/ 124 h 125"/>
                            <a:gd name="T32" fmla="*/ 62 w 94"/>
                            <a:gd name="T33" fmla="*/ 124 h 125"/>
                            <a:gd name="T34" fmla="*/ 62 w 94"/>
                            <a:gd name="T35" fmla="*/ 124 h 125"/>
                            <a:gd name="T36" fmla="*/ 62 w 94"/>
                            <a:gd name="T37" fmla="*/ 124 h 125"/>
                            <a:gd name="T38" fmla="*/ 62 w 94"/>
                            <a:gd name="T39" fmla="*/ 94 h 125"/>
                            <a:gd name="T40" fmla="*/ 93 w 94"/>
                            <a:gd name="T41" fmla="*/ 63 h 125"/>
                            <a:gd name="T42" fmla="*/ 62 w 94"/>
                            <a:gd name="T43" fmla="*/ 0 h 12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</a:cxnLst>
                          <a:rect l="0" t="0" r="r" b="b"/>
                          <a:pathLst>
                            <a:path w="94" h="125">
                              <a:moveTo>
                                <a:pt x="62" y="0"/>
                              </a:moveTo>
                              <a:lnTo>
                                <a:pt x="62" y="0"/>
                              </a:lnTo>
                              <a:cubicBezTo>
                                <a:pt x="62" y="0"/>
                                <a:pt x="62" y="0"/>
                                <a:pt x="31" y="0"/>
                              </a:cubicBez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cubicBezTo>
                                <a:pt x="31" y="31"/>
                                <a:pt x="31" y="31"/>
                                <a:pt x="0" y="31"/>
                              </a:cubicBezTo>
                              <a:lnTo>
                                <a:pt x="0" y="31"/>
                              </a:lnTo>
                              <a:lnTo>
                                <a:pt x="0" y="63"/>
                              </a:lnTo>
                              <a:lnTo>
                                <a:pt x="0" y="63"/>
                              </a:lnTo>
                              <a:lnTo>
                                <a:pt x="0" y="63"/>
                              </a:lnTo>
                              <a:cubicBezTo>
                                <a:pt x="0" y="94"/>
                                <a:pt x="0" y="94"/>
                                <a:pt x="0" y="124"/>
                              </a:cubicBezTo>
                              <a:lnTo>
                                <a:pt x="0" y="124"/>
                              </a:lnTo>
                              <a:lnTo>
                                <a:pt x="31" y="124"/>
                              </a:lnTo>
                              <a:lnTo>
                                <a:pt x="31" y="124"/>
                              </a:lnTo>
                              <a:cubicBezTo>
                                <a:pt x="31" y="124"/>
                                <a:pt x="31" y="124"/>
                                <a:pt x="62" y="124"/>
                              </a:cubicBezTo>
                              <a:lnTo>
                                <a:pt x="62" y="124"/>
                              </a:lnTo>
                              <a:lnTo>
                                <a:pt x="62" y="124"/>
                              </a:lnTo>
                              <a:cubicBezTo>
                                <a:pt x="62" y="94"/>
                                <a:pt x="62" y="94"/>
                                <a:pt x="62" y="94"/>
                              </a:cubicBezTo>
                              <a:cubicBezTo>
                                <a:pt x="62" y="94"/>
                                <a:pt x="62" y="63"/>
                                <a:pt x="93" y="63"/>
                              </a:cubicBezTo>
                              <a:cubicBezTo>
                                <a:pt x="62" y="63"/>
                                <a:pt x="62" y="31"/>
                                <a:pt x="62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06" name="Freeform 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070603" y="2279925"/>
                          <a:ext cx="66164" cy="33860"/>
                        </a:xfrm>
                        <a:custGeom>
                          <a:avLst/>
                          <a:gdLst>
                            <a:gd name="T0" fmla="*/ 187 w 188"/>
                            <a:gd name="T1" fmla="*/ 63 h 95"/>
                            <a:gd name="T2" fmla="*/ 187 w 188"/>
                            <a:gd name="T3" fmla="*/ 63 h 95"/>
                            <a:gd name="T4" fmla="*/ 187 w 188"/>
                            <a:gd name="T5" fmla="*/ 63 h 95"/>
                            <a:gd name="T6" fmla="*/ 187 w 188"/>
                            <a:gd name="T7" fmla="*/ 63 h 95"/>
                            <a:gd name="T8" fmla="*/ 156 w 188"/>
                            <a:gd name="T9" fmla="*/ 32 h 95"/>
                            <a:gd name="T10" fmla="*/ 156 w 188"/>
                            <a:gd name="T11" fmla="*/ 32 h 95"/>
                            <a:gd name="T12" fmla="*/ 156 w 188"/>
                            <a:gd name="T13" fmla="*/ 32 h 95"/>
                            <a:gd name="T14" fmla="*/ 156 w 188"/>
                            <a:gd name="T15" fmla="*/ 32 h 95"/>
                            <a:gd name="T16" fmla="*/ 156 w 188"/>
                            <a:gd name="T17" fmla="*/ 32 h 95"/>
                            <a:gd name="T18" fmla="*/ 156 w 188"/>
                            <a:gd name="T19" fmla="*/ 32 h 95"/>
                            <a:gd name="T20" fmla="*/ 125 w 188"/>
                            <a:gd name="T21" fmla="*/ 32 h 95"/>
                            <a:gd name="T22" fmla="*/ 125 w 188"/>
                            <a:gd name="T23" fmla="*/ 32 h 95"/>
                            <a:gd name="T24" fmla="*/ 63 w 188"/>
                            <a:gd name="T25" fmla="*/ 0 h 95"/>
                            <a:gd name="T26" fmla="*/ 63 w 188"/>
                            <a:gd name="T27" fmla="*/ 0 h 95"/>
                            <a:gd name="T28" fmla="*/ 32 w 188"/>
                            <a:gd name="T29" fmla="*/ 0 h 95"/>
                            <a:gd name="T30" fmla="*/ 32 w 188"/>
                            <a:gd name="T31" fmla="*/ 0 h 95"/>
                            <a:gd name="T32" fmla="*/ 32 w 188"/>
                            <a:gd name="T33" fmla="*/ 0 h 95"/>
                            <a:gd name="T34" fmla="*/ 32 w 188"/>
                            <a:gd name="T35" fmla="*/ 0 h 95"/>
                            <a:gd name="T36" fmla="*/ 0 w 188"/>
                            <a:gd name="T37" fmla="*/ 32 h 95"/>
                            <a:gd name="T38" fmla="*/ 32 w 188"/>
                            <a:gd name="T39" fmla="*/ 32 h 95"/>
                            <a:gd name="T40" fmla="*/ 32 w 188"/>
                            <a:gd name="T41" fmla="*/ 32 h 95"/>
                            <a:gd name="T42" fmla="*/ 32 w 188"/>
                            <a:gd name="T43" fmla="*/ 32 h 95"/>
                            <a:gd name="T44" fmla="*/ 63 w 188"/>
                            <a:gd name="T45" fmla="*/ 63 h 95"/>
                            <a:gd name="T46" fmla="*/ 63 w 188"/>
                            <a:gd name="T47" fmla="*/ 63 h 95"/>
                            <a:gd name="T48" fmla="*/ 63 w 188"/>
                            <a:gd name="T49" fmla="*/ 63 h 95"/>
                            <a:gd name="T50" fmla="*/ 125 w 188"/>
                            <a:gd name="T51" fmla="*/ 94 h 95"/>
                            <a:gd name="T52" fmla="*/ 125 w 188"/>
                            <a:gd name="T53" fmla="*/ 94 h 95"/>
                            <a:gd name="T54" fmla="*/ 125 w 188"/>
                            <a:gd name="T55" fmla="*/ 94 h 95"/>
                            <a:gd name="T56" fmla="*/ 125 w 188"/>
                            <a:gd name="T57" fmla="*/ 94 h 95"/>
                            <a:gd name="T58" fmla="*/ 125 w 188"/>
                            <a:gd name="T59" fmla="*/ 94 h 95"/>
                            <a:gd name="T60" fmla="*/ 125 w 188"/>
                            <a:gd name="T61" fmla="*/ 94 h 95"/>
                            <a:gd name="T62" fmla="*/ 156 w 188"/>
                            <a:gd name="T63" fmla="*/ 94 h 95"/>
                            <a:gd name="T64" fmla="*/ 187 w 188"/>
                            <a:gd name="T65" fmla="*/ 63 h 9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</a:cxnLst>
                          <a:rect l="0" t="0" r="r" b="b"/>
                          <a:pathLst>
                            <a:path w="188" h="95">
                              <a:moveTo>
                                <a:pt x="187" y="63"/>
                              </a:moveTo>
                              <a:lnTo>
                                <a:pt x="187" y="63"/>
                              </a:lnTo>
                              <a:lnTo>
                                <a:pt x="187" y="63"/>
                              </a:lnTo>
                              <a:lnTo>
                                <a:pt x="187" y="63"/>
                              </a:lnTo>
                              <a:cubicBezTo>
                                <a:pt x="156" y="63"/>
                                <a:pt x="156" y="63"/>
                                <a:pt x="156" y="32"/>
                              </a:cubicBezTo>
                              <a:lnTo>
                                <a:pt x="156" y="32"/>
                              </a:lnTo>
                              <a:lnTo>
                                <a:pt x="156" y="32"/>
                              </a:lnTo>
                              <a:lnTo>
                                <a:pt x="156" y="32"/>
                              </a:lnTo>
                              <a:lnTo>
                                <a:pt x="156" y="32"/>
                              </a:lnTo>
                              <a:lnTo>
                                <a:pt x="156" y="32"/>
                              </a:lnTo>
                              <a:cubicBezTo>
                                <a:pt x="125" y="32"/>
                                <a:pt x="125" y="32"/>
                                <a:pt x="125" y="32"/>
                              </a:cubicBezTo>
                              <a:lnTo>
                                <a:pt x="125" y="32"/>
                              </a:lnTo>
                              <a:cubicBezTo>
                                <a:pt x="94" y="32"/>
                                <a:pt x="94" y="0"/>
                                <a:pt x="63" y="0"/>
                              </a:cubicBezTo>
                              <a:lnTo>
                                <a:pt x="63" y="0"/>
                              </a:lnTo>
                              <a:cubicBezTo>
                                <a:pt x="63" y="0"/>
                                <a:pt x="63" y="0"/>
                                <a:pt x="32" y="0"/>
                              </a:cubicBezTo>
                              <a:lnTo>
                                <a:pt x="32" y="0"/>
                              </a:lnTo>
                              <a:lnTo>
                                <a:pt x="32" y="0"/>
                              </a:lnTo>
                              <a:lnTo>
                                <a:pt x="32" y="0"/>
                              </a:lnTo>
                              <a:cubicBezTo>
                                <a:pt x="32" y="32"/>
                                <a:pt x="32" y="32"/>
                                <a:pt x="0" y="32"/>
                              </a:cubicBezTo>
                              <a:cubicBezTo>
                                <a:pt x="0" y="32"/>
                                <a:pt x="0" y="32"/>
                                <a:pt x="32" y="32"/>
                              </a:cubicBezTo>
                              <a:lnTo>
                                <a:pt x="32" y="32"/>
                              </a:lnTo>
                              <a:lnTo>
                                <a:pt x="32" y="32"/>
                              </a:lnTo>
                              <a:lnTo>
                                <a:pt x="63" y="63"/>
                              </a:lnTo>
                              <a:lnTo>
                                <a:pt x="63" y="63"/>
                              </a:lnTo>
                              <a:lnTo>
                                <a:pt x="63" y="63"/>
                              </a:lnTo>
                              <a:cubicBezTo>
                                <a:pt x="94" y="63"/>
                                <a:pt x="125" y="63"/>
                                <a:pt x="125" y="94"/>
                              </a:cubicBezTo>
                              <a:lnTo>
                                <a:pt x="125" y="94"/>
                              </a:lnTo>
                              <a:lnTo>
                                <a:pt x="125" y="94"/>
                              </a:lnTo>
                              <a:lnTo>
                                <a:pt x="125" y="94"/>
                              </a:lnTo>
                              <a:lnTo>
                                <a:pt x="125" y="94"/>
                              </a:lnTo>
                              <a:lnTo>
                                <a:pt x="125" y="94"/>
                              </a:lnTo>
                              <a:cubicBezTo>
                                <a:pt x="156" y="94"/>
                                <a:pt x="156" y="94"/>
                                <a:pt x="156" y="94"/>
                              </a:cubicBezTo>
                              <a:cubicBezTo>
                                <a:pt x="156" y="63"/>
                                <a:pt x="187" y="63"/>
                                <a:pt x="187" y="63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07" name="Freeform 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070603" y="2236830"/>
                          <a:ext cx="55394" cy="33860"/>
                        </a:xfrm>
                        <a:custGeom>
                          <a:avLst/>
                          <a:gdLst>
                            <a:gd name="T0" fmla="*/ 125 w 157"/>
                            <a:gd name="T1" fmla="*/ 32 h 95"/>
                            <a:gd name="T2" fmla="*/ 125 w 157"/>
                            <a:gd name="T3" fmla="*/ 32 h 95"/>
                            <a:gd name="T4" fmla="*/ 63 w 157"/>
                            <a:gd name="T5" fmla="*/ 0 h 95"/>
                            <a:gd name="T6" fmla="*/ 63 w 157"/>
                            <a:gd name="T7" fmla="*/ 0 h 95"/>
                            <a:gd name="T8" fmla="*/ 32 w 157"/>
                            <a:gd name="T9" fmla="*/ 0 h 95"/>
                            <a:gd name="T10" fmla="*/ 0 w 157"/>
                            <a:gd name="T11" fmla="*/ 32 h 95"/>
                            <a:gd name="T12" fmla="*/ 0 w 157"/>
                            <a:gd name="T13" fmla="*/ 32 h 95"/>
                            <a:gd name="T14" fmla="*/ 0 w 157"/>
                            <a:gd name="T15" fmla="*/ 32 h 95"/>
                            <a:gd name="T16" fmla="*/ 0 w 157"/>
                            <a:gd name="T17" fmla="*/ 32 h 95"/>
                            <a:gd name="T18" fmla="*/ 32 w 157"/>
                            <a:gd name="T19" fmla="*/ 63 h 95"/>
                            <a:gd name="T20" fmla="*/ 32 w 157"/>
                            <a:gd name="T21" fmla="*/ 63 h 95"/>
                            <a:gd name="T22" fmla="*/ 94 w 157"/>
                            <a:gd name="T23" fmla="*/ 94 h 95"/>
                            <a:gd name="T24" fmla="*/ 125 w 157"/>
                            <a:gd name="T25" fmla="*/ 94 h 95"/>
                            <a:gd name="T26" fmla="*/ 125 w 157"/>
                            <a:gd name="T27" fmla="*/ 94 h 95"/>
                            <a:gd name="T28" fmla="*/ 156 w 157"/>
                            <a:gd name="T29" fmla="*/ 94 h 95"/>
                            <a:gd name="T30" fmla="*/ 156 w 157"/>
                            <a:gd name="T31" fmla="*/ 63 h 95"/>
                            <a:gd name="T32" fmla="*/ 156 w 157"/>
                            <a:gd name="T33" fmla="*/ 63 h 95"/>
                            <a:gd name="T34" fmla="*/ 156 w 157"/>
                            <a:gd name="T35" fmla="*/ 32 h 95"/>
                            <a:gd name="T36" fmla="*/ 156 w 157"/>
                            <a:gd name="T37" fmla="*/ 32 h 95"/>
                            <a:gd name="T38" fmla="*/ 125 w 157"/>
                            <a:gd name="T39" fmla="*/ 32 h 9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</a:cxnLst>
                          <a:rect l="0" t="0" r="r" b="b"/>
                          <a:pathLst>
                            <a:path w="157" h="95">
                              <a:moveTo>
                                <a:pt x="125" y="32"/>
                              </a:moveTo>
                              <a:lnTo>
                                <a:pt x="125" y="32"/>
                              </a:lnTo>
                              <a:cubicBezTo>
                                <a:pt x="94" y="32"/>
                                <a:pt x="94" y="32"/>
                                <a:pt x="63" y="0"/>
                              </a:cubicBezTo>
                              <a:lnTo>
                                <a:pt x="63" y="0"/>
                              </a:lnTo>
                              <a:lnTo>
                                <a:pt x="32" y="0"/>
                              </a:lnTo>
                              <a:cubicBezTo>
                                <a:pt x="32" y="0"/>
                                <a:pt x="32" y="0"/>
                                <a:pt x="0" y="32"/>
                              </a:cubicBezTo>
                              <a:lnTo>
                                <a:pt x="0" y="32"/>
                              </a:lnTo>
                              <a:lnTo>
                                <a:pt x="0" y="32"/>
                              </a:lnTo>
                              <a:lnTo>
                                <a:pt x="0" y="32"/>
                              </a:lnTo>
                              <a:cubicBezTo>
                                <a:pt x="0" y="32"/>
                                <a:pt x="0" y="63"/>
                                <a:pt x="32" y="63"/>
                              </a:cubicBezTo>
                              <a:lnTo>
                                <a:pt x="32" y="63"/>
                              </a:lnTo>
                              <a:cubicBezTo>
                                <a:pt x="63" y="63"/>
                                <a:pt x="94" y="63"/>
                                <a:pt x="94" y="94"/>
                              </a:cubicBezTo>
                              <a:lnTo>
                                <a:pt x="125" y="94"/>
                              </a:lnTo>
                              <a:lnTo>
                                <a:pt x="125" y="94"/>
                              </a:lnTo>
                              <a:lnTo>
                                <a:pt x="156" y="94"/>
                              </a:lnTo>
                              <a:lnTo>
                                <a:pt x="156" y="63"/>
                              </a:lnTo>
                              <a:lnTo>
                                <a:pt x="156" y="63"/>
                              </a:lnTo>
                              <a:lnTo>
                                <a:pt x="156" y="32"/>
                              </a:lnTo>
                              <a:lnTo>
                                <a:pt x="156" y="32"/>
                              </a:lnTo>
                              <a:lnTo>
                                <a:pt x="125" y="32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08" name="Freeform 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016748" y="2010580"/>
                          <a:ext cx="184645" cy="206241"/>
                        </a:xfrm>
                        <a:custGeom>
                          <a:avLst/>
                          <a:gdLst>
                            <a:gd name="T0" fmla="*/ 372 w 528"/>
                            <a:gd name="T1" fmla="*/ 93 h 590"/>
                            <a:gd name="T2" fmla="*/ 372 w 528"/>
                            <a:gd name="T3" fmla="*/ 62 h 590"/>
                            <a:gd name="T4" fmla="*/ 372 w 528"/>
                            <a:gd name="T5" fmla="*/ 31 h 590"/>
                            <a:gd name="T6" fmla="*/ 372 w 528"/>
                            <a:gd name="T7" fmla="*/ 0 h 590"/>
                            <a:gd name="T8" fmla="*/ 372 w 528"/>
                            <a:gd name="T9" fmla="*/ 0 h 590"/>
                            <a:gd name="T10" fmla="*/ 310 w 528"/>
                            <a:gd name="T11" fmla="*/ 0 h 590"/>
                            <a:gd name="T12" fmla="*/ 310 w 528"/>
                            <a:gd name="T13" fmla="*/ 0 h 590"/>
                            <a:gd name="T14" fmla="*/ 279 w 528"/>
                            <a:gd name="T15" fmla="*/ 0 h 590"/>
                            <a:gd name="T16" fmla="*/ 248 w 528"/>
                            <a:gd name="T17" fmla="*/ 62 h 590"/>
                            <a:gd name="T18" fmla="*/ 217 w 528"/>
                            <a:gd name="T19" fmla="*/ 93 h 590"/>
                            <a:gd name="T20" fmla="*/ 154 w 528"/>
                            <a:gd name="T21" fmla="*/ 93 h 590"/>
                            <a:gd name="T22" fmla="*/ 124 w 528"/>
                            <a:gd name="T23" fmla="*/ 93 h 590"/>
                            <a:gd name="T24" fmla="*/ 154 w 528"/>
                            <a:gd name="T25" fmla="*/ 124 h 590"/>
                            <a:gd name="T26" fmla="*/ 154 w 528"/>
                            <a:gd name="T27" fmla="*/ 124 h 590"/>
                            <a:gd name="T28" fmla="*/ 154 w 528"/>
                            <a:gd name="T29" fmla="*/ 155 h 590"/>
                            <a:gd name="T30" fmla="*/ 186 w 528"/>
                            <a:gd name="T31" fmla="*/ 186 h 590"/>
                            <a:gd name="T32" fmla="*/ 186 w 528"/>
                            <a:gd name="T33" fmla="*/ 186 h 590"/>
                            <a:gd name="T34" fmla="*/ 154 w 528"/>
                            <a:gd name="T35" fmla="*/ 217 h 590"/>
                            <a:gd name="T36" fmla="*/ 248 w 528"/>
                            <a:gd name="T37" fmla="*/ 279 h 590"/>
                            <a:gd name="T38" fmla="*/ 217 w 528"/>
                            <a:gd name="T39" fmla="*/ 341 h 590"/>
                            <a:gd name="T40" fmla="*/ 186 w 528"/>
                            <a:gd name="T41" fmla="*/ 310 h 590"/>
                            <a:gd name="T42" fmla="*/ 124 w 528"/>
                            <a:gd name="T43" fmla="*/ 372 h 590"/>
                            <a:gd name="T44" fmla="*/ 93 w 528"/>
                            <a:gd name="T45" fmla="*/ 402 h 590"/>
                            <a:gd name="T46" fmla="*/ 62 w 528"/>
                            <a:gd name="T47" fmla="*/ 402 h 590"/>
                            <a:gd name="T48" fmla="*/ 31 w 528"/>
                            <a:gd name="T49" fmla="*/ 496 h 590"/>
                            <a:gd name="T50" fmla="*/ 31 w 528"/>
                            <a:gd name="T51" fmla="*/ 558 h 590"/>
                            <a:gd name="T52" fmla="*/ 31 w 528"/>
                            <a:gd name="T53" fmla="*/ 558 h 590"/>
                            <a:gd name="T54" fmla="*/ 62 w 528"/>
                            <a:gd name="T55" fmla="*/ 589 h 590"/>
                            <a:gd name="T56" fmla="*/ 93 w 528"/>
                            <a:gd name="T57" fmla="*/ 589 h 590"/>
                            <a:gd name="T58" fmla="*/ 154 w 528"/>
                            <a:gd name="T59" fmla="*/ 589 h 590"/>
                            <a:gd name="T60" fmla="*/ 186 w 528"/>
                            <a:gd name="T61" fmla="*/ 589 h 590"/>
                            <a:gd name="T62" fmla="*/ 217 w 528"/>
                            <a:gd name="T63" fmla="*/ 558 h 590"/>
                            <a:gd name="T64" fmla="*/ 279 w 528"/>
                            <a:gd name="T65" fmla="*/ 558 h 590"/>
                            <a:gd name="T66" fmla="*/ 279 w 528"/>
                            <a:gd name="T67" fmla="*/ 558 h 590"/>
                            <a:gd name="T68" fmla="*/ 310 w 528"/>
                            <a:gd name="T69" fmla="*/ 558 h 590"/>
                            <a:gd name="T70" fmla="*/ 341 w 528"/>
                            <a:gd name="T71" fmla="*/ 558 h 590"/>
                            <a:gd name="T72" fmla="*/ 372 w 528"/>
                            <a:gd name="T73" fmla="*/ 526 h 590"/>
                            <a:gd name="T74" fmla="*/ 403 w 528"/>
                            <a:gd name="T75" fmla="*/ 526 h 590"/>
                            <a:gd name="T76" fmla="*/ 434 w 528"/>
                            <a:gd name="T77" fmla="*/ 496 h 590"/>
                            <a:gd name="T78" fmla="*/ 527 w 528"/>
                            <a:gd name="T79" fmla="*/ 434 h 590"/>
                            <a:gd name="T80" fmla="*/ 527 w 528"/>
                            <a:gd name="T81" fmla="*/ 434 h 590"/>
                            <a:gd name="T82" fmla="*/ 527 w 528"/>
                            <a:gd name="T83" fmla="*/ 434 h 590"/>
                            <a:gd name="T84" fmla="*/ 496 w 528"/>
                            <a:gd name="T85" fmla="*/ 434 h 590"/>
                            <a:gd name="T86" fmla="*/ 465 w 528"/>
                            <a:gd name="T87" fmla="*/ 402 h 590"/>
                            <a:gd name="T88" fmla="*/ 434 w 528"/>
                            <a:gd name="T89" fmla="*/ 372 h 590"/>
                            <a:gd name="T90" fmla="*/ 465 w 528"/>
                            <a:gd name="T91" fmla="*/ 341 h 590"/>
                            <a:gd name="T92" fmla="*/ 434 w 528"/>
                            <a:gd name="T93" fmla="*/ 310 h 590"/>
                            <a:gd name="T94" fmla="*/ 434 w 528"/>
                            <a:gd name="T95" fmla="*/ 248 h 590"/>
                            <a:gd name="T96" fmla="*/ 434 w 528"/>
                            <a:gd name="T97" fmla="*/ 217 h 590"/>
                            <a:gd name="T98" fmla="*/ 434 w 528"/>
                            <a:gd name="T99" fmla="*/ 217 h 590"/>
                            <a:gd name="T100" fmla="*/ 403 w 528"/>
                            <a:gd name="T101" fmla="*/ 186 h 590"/>
                            <a:gd name="T102" fmla="*/ 403 w 528"/>
                            <a:gd name="T103" fmla="*/ 155 h 590"/>
                            <a:gd name="T104" fmla="*/ 403 w 528"/>
                            <a:gd name="T105" fmla="*/ 124 h 590"/>
                            <a:gd name="T106" fmla="*/ 403 w 528"/>
                            <a:gd name="T107" fmla="*/ 124 h 590"/>
                            <a:gd name="T108" fmla="*/ 403 w 528"/>
                            <a:gd name="T109" fmla="*/ 124 h 59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</a:cxnLst>
                          <a:rect l="0" t="0" r="r" b="b"/>
                          <a:pathLst>
                            <a:path w="528" h="590">
                              <a:moveTo>
                                <a:pt x="372" y="93"/>
                              </a:moveTo>
                              <a:lnTo>
                                <a:pt x="372" y="93"/>
                              </a:lnTo>
                              <a:lnTo>
                                <a:pt x="372" y="93"/>
                              </a:lnTo>
                              <a:lnTo>
                                <a:pt x="372" y="62"/>
                              </a:lnTo>
                              <a:lnTo>
                                <a:pt x="372" y="62"/>
                              </a:lnTo>
                              <a:cubicBezTo>
                                <a:pt x="372" y="31"/>
                                <a:pt x="372" y="31"/>
                                <a:pt x="372" y="31"/>
                              </a:cubicBezTo>
                              <a:lnTo>
                                <a:pt x="372" y="31"/>
                              </a:lnTo>
                              <a:cubicBezTo>
                                <a:pt x="372" y="31"/>
                                <a:pt x="372" y="31"/>
                                <a:pt x="372" y="0"/>
                              </a:cubicBezTo>
                              <a:lnTo>
                                <a:pt x="372" y="0"/>
                              </a:lnTo>
                              <a:lnTo>
                                <a:pt x="372" y="0"/>
                              </a:lnTo>
                              <a:cubicBezTo>
                                <a:pt x="341" y="0"/>
                                <a:pt x="341" y="0"/>
                                <a:pt x="341" y="0"/>
                              </a:cubicBezTo>
                              <a:cubicBezTo>
                                <a:pt x="341" y="0"/>
                                <a:pt x="341" y="0"/>
                                <a:pt x="310" y="0"/>
                              </a:cubicBezTo>
                              <a:lnTo>
                                <a:pt x="310" y="0"/>
                              </a:lnTo>
                              <a:lnTo>
                                <a:pt x="310" y="0"/>
                              </a:lnTo>
                              <a:cubicBezTo>
                                <a:pt x="279" y="0"/>
                                <a:pt x="279" y="0"/>
                                <a:pt x="279" y="0"/>
                              </a:cubicBezTo>
                              <a:lnTo>
                                <a:pt x="279" y="0"/>
                              </a:lnTo>
                              <a:cubicBezTo>
                                <a:pt x="279" y="31"/>
                                <a:pt x="248" y="62"/>
                                <a:pt x="248" y="62"/>
                              </a:cubicBezTo>
                              <a:lnTo>
                                <a:pt x="248" y="62"/>
                              </a:lnTo>
                              <a:cubicBezTo>
                                <a:pt x="248" y="62"/>
                                <a:pt x="248" y="62"/>
                                <a:pt x="217" y="62"/>
                              </a:cubicBezTo>
                              <a:lnTo>
                                <a:pt x="217" y="93"/>
                              </a:lnTo>
                              <a:lnTo>
                                <a:pt x="186" y="93"/>
                              </a:lnTo>
                              <a:lnTo>
                                <a:pt x="154" y="93"/>
                              </a:lnTo>
                              <a:lnTo>
                                <a:pt x="154" y="93"/>
                              </a:lnTo>
                              <a:lnTo>
                                <a:pt x="124" y="93"/>
                              </a:lnTo>
                              <a:lnTo>
                                <a:pt x="124" y="93"/>
                              </a:lnTo>
                              <a:cubicBezTo>
                                <a:pt x="124" y="93"/>
                                <a:pt x="154" y="93"/>
                                <a:pt x="154" y="124"/>
                              </a:cubicBezTo>
                              <a:lnTo>
                                <a:pt x="154" y="124"/>
                              </a:lnTo>
                              <a:lnTo>
                                <a:pt x="154" y="124"/>
                              </a:lnTo>
                              <a:cubicBezTo>
                                <a:pt x="154" y="155"/>
                                <a:pt x="154" y="155"/>
                                <a:pt x="154" y="155"/>
                              </a:cubicBezTo>
                              <a:lnTo>
                                <a:pt x="154" y="155"/>
                              </a:lnTo>
                              <a:lnTo>
                                <a:pt x="154" y="155"/>
                              </a:lnTo>
                              <a:cubicBezTo>
                                <a:pt x="154" y="155"/>
                                <a:pt x="154" y="155"/>
                                <a:pt x="186" y="186"/>
                              </a:cubicBezTo>
                              <a:lnTo>
                                <a:pt x="186" y="186"/>
                              </a:lnTo>
                              <a:lnTo>
                                <a:pt x="186" y="186"/>
                              </a:lnTo>
                              <a:cubicBezTo>
                                <a:pt x="154" y="186"/>
                                <a:pt x="154" y="217"/>
                                <a:pt x="154" y="217"/>
                              </a:cubicBezTo>
                              <a:lnTo>
                                <a:pt x="154" y="217"/>
                              </a:lnTo>
                              <a:lnTo>
                                <a:pt x="186" y="217"/>
                              </a:lnTo>
                              <a:cubicBezTo>
                                <a:pt x="217" y="217"/>
                                <a:pt x="248" y="248"/>
                                <a:pt x="248" y="279"/>
                              </a:cubicBezTo>
                              <a:lnTo>
                                <a:pt x="248" y="310"/>
                              </a:lnTo>
                              <a:lnTo>
                                <a:pt x="217" y="341"/>
                              </a:lnTo>
                              <a:lnTo>
                                <a:pt x="186" y="310"/>
                              </a:lnTo>
                              <a:lnTo>
                                <a:pt x="186" y="310"/>
                              </a:lnTo>
                              <a:cubicBezTo>
                                <a:pt x="186" y="341"/>
                                <a:pt x="154" y="341"/>
                                <a:pt x="154" y="341"/>
                              </a:cubicBezTo>
                              <a:cubicBezTo>
                                <a:pt x="154" y="341"/>
                                <a:pt x="154" y="372"/>
                                <a:pt x="124" y="372"/>
                              </a:cubicBezTo>
                              <a:lnTo>
                                <a:pt x="124" y="372"/>
                              </a:lnTo>
                              <a:cubicBezTo>
                                <a:pt x="93" y="402"/>
                                <a:pt x="93" y="402"/>
                                <a:pt x="93" y="402"/>
                              </a:cubicBezTo>
                              <a:cubicBezTo>
                                <a:pt x="62" y="402"/>
                                <a:pt x="62" y="402"/>
                                <a:pt x="62" y="402"/>
                              </a:cubicBezTo>
                              <a:lnTo>
                                <a:pt x="62" y="402"/>
                              </a:lnTo>
                              <a:cubicBezTo>
                                <a:pt x="62" y="434"/>
                                <a:pt x="0" y="465"/>
                                <a:pt x="0" y="465"/>
                              </a:cubicBezTo>
                              <a:cubicBezTo>
                                <a:pt x="0" y="465"/>
                                <a:pt x="0" y="465"/>
                                <a:pt x="31" y="496"/>
                              </a:cubicBezTo>
                              <a:lnTo>
                                <a:pt x="31" y="496"/>
                              </a:lnTo>
                              <a:cubicBezTo>
                                <a:pt x="31" y="526"/>
                                <a:pt x="31" y="526"/>
                                <a:pt x="31" y="558"/>
                              </a:cubicBezTo>
                              <a:lnTo>
                                <a:pt x="31" y="558"/>
                              </a:lnTo>
                              <a:lnTo>
                                <a:pt x="31" y="558"/>
                              </a:lnTo>
                              <a:cubicBezTo>
                                <a:pt x="62" y="558"/>
                                <a:pt x="62" y="589"/>
                                <a:pt x="62" y="589"/>
                              </a:cubicBezTo>
                              <a:lnTo>
                                <a:pt x="62" y="589"/>
                              </a:lnTo>
                              <a:lnTo>
                                <a:pt x="62" y="589"/>
                              </a:lnTo>
                              <a:lnTo>
                                <a:pt x="93" y="589"/>
                              </a:lnTo>
                              <a:cubicBezTo>
                                <a:pt x="93" y="589"/>
                                <a:pt x="93" y="589"/>
                                <a:pt x="124" y="589"/>
                              </a:cubicBezTo>
                              <a:cubicBezTo>
                                <a:pt x="124" y="589"/>
                                <a:pt x="124" y="589"/>
                                <a:pt x="154" y="589"/>
                              </a:cubicBezTo>
                              <a:lnTo>
                                <a:pt x="154" y="589"/>
                              </a:lnTo>
                              <a:cubicBezTo>
                                <a:pt x="186" y="589"/>
                                <a:pt x="186" y="589"/>
                                <a:pt x="186" y="589"/>
                              </a:cubicBezTo>
                              <a:cubicBezTo>
                                <a:pt x="186" y="589"/>
                                <a:pt x="217" y="589"/>
                                <a:pt x="217" y="558"/>
                              </a:cubicBezTo>
                              <a:lnTo>
                                <a:pt x="217" y="558"/>
                              </a:lnTo>
                              <a:cubicBezTo>
                                <a:pt x="248" y="558"/>
                                <a:pt x="248" y="558"/>
                                <a:pt x="248" y="558"/>
                              </a:cubicBezTo>
                              <a:lnTo>
                                <a:pt x="279" y="558"/>
                              </a:lnTo>
                              <a:lnTo>
                                <a:pt x="279" y="558"/>
                              </a:lnTo>
                              <a:lnTo>
                                <a:pt x="279" y="558"/>
                              </a:lnTo>
                              <a:cubicBezTo>
                                <a:pt x="310" y="558"/>
                                <a:pt x="310" y="558"/>
                                <a:pt x="310" y="558"/>
                              </a:cubicBezTo>
                              <a:lnTo>
                                <a:pt x="310" y="558"/>
                              </a:lnTo>
                              <a:cubicBezTo>
                                <a:pt x="341" y="558"/>
                                <a:pt x="341" y="558"/>
                                <a:pt x="341" y="558"/>
                              </a:cubicBezTo>
                              <a:lnTo>
                                <a:pt x="341" y="558"/>
                              </a:lnTo>
                              <a:lnTo>
                                <a:pt x="341" y="558"/>
                              </a:lnTo>
                              <a:lnTo>
                                <a:pt x="372" y="526"/>
                              </a:lnTo>
                              <a:lnTo>
                                <a:pt x="372" y="526"/>
                              </a:lnTo>
                              <a:cubicBezTo>
                                <a:pt x="372" y="526"/>
                                <a:pt x="372" y="526"/>
                                <a:pt x="403" y="526"/>
                              </a:cubicBezTo>
                              <a:cubicBezTo>
                                <a:pt x="403" y="526"/>
                                <a:pt x="403" y="526"/>
                                <a:pt x="434" y="496"/>
                              </a:cubicBezTo>
                              <a:lnTo>
                                <a:pt x="434" y="496"/>
                              </a:lnTo>
                              <a:cubicBezTo>
                                <a:pt x="434" y="496"/>
                                <a:pt x="434" y="496"/>
                                <a:pt x="465" y="465"/>
                              </a:cubicBezTo>
                              <a:cubicBezTo>
                                <a:pt x="465" y="465"/>
                                <a:pt x="496" y="434"/>
                                <a:pt x="527" y="434"/>
                              </a:cubicBezTo>
                              <a:lnTo>
                                <a:pt x="527" y="434"/>
                              </a:lnTo>
                              <a:lnTo>
                                <a:pt x="527" y="434"/>
                              </a:lnTo>
                              <a:lnTo>
                                <a:pt x="527" y="434"/>
                              </a:lnTo>
                              <a:lnTo>
                                <a:pt x="527" y="434"/>
                              </a:lnTo>
                              <a:lnTo>
                                <a:pt x="527" y="434"/>
                              </a:lnTo>
                              <a:lnTo>
                                <a:pt x="496" y="434"/>
                              </a:lnTo>
                              <a:lnTo>
                                <a:pt x="496" y="402"/>
                              </a:lnTo>
                              <a:cubicBezTo>
                                <a:pt x="465" y="402"/>
                                <a:pt x="465" y="402"/>
                                <a:pt x="465" y="402"/>
                              </a:cubicBezTo>
                              <a:cubicBezTo>
                                <a:pt x="434" y="372"/>
                                <a:pt x="434" y="372"/>
                                <a:pt x="434" y="372"/>
                              </a:cubicBezTo>
                              <a:lnTo>
                                <a:pt x="434" y="372"/>
                              </a:lnTo>
                              <a:cubicBezTo>
                                <a:pt x="434" y="372"/>
                                <a:pt x="434" y="341"/>
                                <a:pt x="465" y="341"/>
                              </a:cubicBezTo>
                              <a:lnTo>
                                <a:pt x="465" y="341"/>
                              </a:lnTo>
                              <a:cubicBezTo>
                                <a:pt x="434" y="341"/>
                                <a:pt x="434" y="310"/>
                                <a:pt x="434" y="310"/>
                              </a:cubicBezTo>
                              <a:lnTo>
                                <a:pt x="434" y="310"/>
                              </a:lnTo>
                              <a:lnTo>
                                <a:pt x="434" y="279"/>
                              </a:lnTo>
                              <a:lnTo>
                                <a:pt x="434" y="248"/>
                              </a:lnTo>
                              <a:lnTo>
                                <a:pt x="434" y="248"/>
                              </a:lnTo>
                              <a:lnTo>
                                <a:pt x="434" y="217"/>
                              </a:lnTo>
                              <a:lnTo>
                                <a:pt x="434" y="217"/>
                              </a:lnTo>
                              <a:lnTo>
                                <a:pt x="434" y="217"/>
                              </a:lnTo>
                              <a:cubicBezTo>
                                <a:pt x="434" y="217"/>
                                <a:pt x="403" y="217"/>
                                <a:pt x="403" y="186"/>
                              </a:cubicBezTo>
                              <a:lnTo>
                                <a:pt x="403" y="186"/>
                              </a:lnTo>
                              <a:lnTo>
                                <a:pt x="403" y="186"/>
                              </a:lnTo>
                              <a:cubicBezTo>
                                <a:pt x="403" y="186"/>
                                <a:pt x="403" y="186"/>
                                <a:pt x="403" y="155"/>
                              </a:cubicBezTo>
                              <a:cubicBezTo>
                                <a:pt x="403" y="155"/>
                                <a:pt x="403" y="155"/>
                                <a:pt x="403" y="124"/>
                              </a:cubicBezTo>
                              <a:lnTo>
                                <a:pt x="403" y="124"/>
                              </a:lnTo>
                              <a:lnTo>
                                <a:pt x="403" y="124"/>
                              </a:lnTo>
                              <a:lnTo>
                                <a:pt x="403" y="124"/>
                              </a:lnTo>
                              <a:lnTo>
                                <a:pt x="403" y="124"/>
                              </a:lnTo>
                              <a:lnTo>
                                <a:pt x="403" y="124"/>
                              </a:lnTo>
                              <a:lnTo>
                                <a:pt x="372" y="93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09" name="Freeform 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038290" y="2410749"/>
                          <a:ext cx="324668" cy="152373"/>
                        </a:xfrm>
                        <a:custGeom>
                          <a:avLst/>
                          <a:gdLst>
                            <a:gd name="T0" fmla="*/ 682 w 931"/>
                            <a:gd name="T1" fmla="*/ 63 h 436"/>
                            <a:gd name="T2" fmla="*/ 682 w 931"/>
                            <a:gd name="T3" fmla="*/ 63 h 436"/>
                            <a:gd name="T4" fmla="*/ 620 w 931"/>
                            <a:gd name="T5" fmla="*/ 63 h 436"/>
                            <a:gd name="T6" fmla="*/ 589 w 931"/>
                            <a:gd name="T7" fmla="*/ 0 h 436"/>
                            <a:gd name="T8" fmla="*/ 527 w 931"/>
                            <a:gd name="T9" fmla="*/ 0 h 436"/>
                            <a:gd name="T10" fmla="*/ 496 w 931"/>
                            <a:gd name="T11" fmla="*/ 0 h 436"/>
                            <a:gd name="T12" fmla="*/ 465 w 931"/>
                            <a:gd name="T13" fmla="*/ 32 h 436"/>
                            <a:gd name="T14" fmla="*/ 434 w 931"/>
                            <a:gd name="T15" fmla="*/ 63 h 436"/>
                            <a:gd name="T16" fmla="*/ 372 w 931"/>
                            <a:gd name="T17" fmla="*/ 63 h 436"/>
                            <a:gd name="T18" fmla="*/ 341 w 931"/>
                            <a:gd name="T19" fmla="*/ 32 h 436"/>
                            <a:gd name="T20" fmla="*/ 310 w 931"/>
                            <a:gd name="T21" fmla="*/ 32 h 436"/>
                            <a:gd name="T22" fmla="*/ 279 w 931"/>
                            <a:gd name="T23" fmla="*/ 32 h 436"/>
                            <a:gd name="T24" fmla="*/ 248 w 931"/>
                            <a:gd name="T25" fmla="*/ 32 h 436"/>
                            <a:gd name="T26" fmla="*/ 186 w 931"/>
                            <a:gd name="T27" fmla="*/ 0 h 436"/>
                            <a:gd name="T28" fmla="*/ 92 w 931"/>
                            <a:gd name="T29" fmla="*/ 32 h 436"/>
                            <a:gd name="T30" fmla="*/ 92 w 931"/>
                            <a:gd name="T31" fmla="*/ 32 h 436"/>
                            <a:gd name="T32" fmla="*/ 92 w 931"/>
                            <a:gd name="T33" fmla="*/ 63 h 436"/>
                            <a:gd name="T34" fmla="*/ 62 w 931"/>
                            <a:gd name="T35" fmla="*/ 124 h 436"/>
                            <a:gd name="T36" fmla="*/ 31 w 931"/>
                            <a:gd name="T37" fmla="*/ 124 h 436"/>
                            <a:gd name="T38" fmla="*/ 31 w 931"/>
                            <a:gd name="T39" fmla="*/ 156 h 436"/>
                            <a:gd name="T40" fmla="*/ 0 w 931"/>
                            <a:gd name="T41" fmla="*/ 187 h 436"/>
                            <a:gd name="T42" fmla="*/ 0 w 931"/>
                            <a:gd name="T43" fmla="*/ 218 h 436"/>
                            <a:gd name="T44" fmla="*/ 0 w 931"/>
                            <a:gd name="T45" fmla="*/ 218 h 436"/>
                            <a:gd name="T46" fmla="*/ 92 w 931"/>
                            <a:gd name="T47" fmla="*/ 218 h 436"/>
                            <a:gd name="T48" fmla="*/ 155 w 931"/>
                            <a:gd name="T49" fmla="*/ 218 h 436"/>
                            <a:gd name="T50" fmla="*/ 217 w 931"/>
                            <a:gd name="T51" fmla="*/ 218 h 436"/>
                            <a:gd name="T52" fmla="*/ 217 w 931"/>
                            <a:gd name="T53" fmla="*/ 187 h 436"/>
                            <a:gd name="T54" fmla="*/ 248 w 931"/>
                            <a:gd name="T55" fmla="*/ 187 h 436"/>
                            <a:gd name="T56" fmla="*/ 248 w 931"/>
                            <a:gd name="T57" fmla="*/ 187 h 436"/>
                            <a:gd name="T58" fmla="*/ 310 w 931"/>
                            <a:gd name="T59" fmla="*/ 187 h 436"/>
                            <a:gd name="T60" fmla="*/ 341 w 931"/>
                            <a:gd name="T61" fmla="*/ 218 h 436"/>
                            <a:gd name="T62" fmla="*/ 403 w 931"/>
                            <a:gd name="T63" fmla="*/ 248 h 436"/>
                            <a:gd name="T64" fmla="*/ 434 w 931"/>
                            <a:gd name="T65" fmla="*/ 311 h 436"/>
                            <a:gd name="T66" fmla="*/ 496 w 931"/>
                            <a:gd name="T67" fmla="*/ 280 h 436"/>
                            <a:gd name="T68" fmla="*/ 527 w 931"/>
                            <a:gd name="T69" fmla="*/ 342 h 436"/>
                            <a:gd name="T70" fmla="*/ 589 w 931"/>
                            <a:gd name="T71" fmla="*/ 311 h 436"/>
                            <a:gd name="T72" fmla="*/ 651 w 931"/>
                            <a:gd name="T73" fmla="*/ 342 h 436"/>
                            <a:gd name="T74" fmla="*/ 620 w 931"/>
                            <a:gd name="T75" fmla="*/ 404 h 436"/>
                            <a:gd name="T76" fmla="*/ 651 w 931"/>
                            <a:gd name="T77" fmla="*/ 435 h 436"/>
                            <a:gd name="T78" fmla="*/ 682 w 931"/>
                            <a:gd name="T79" fmla="*/ 435 h 436"/>
                            <a:gd name="T80" fmla="*/ 682 w 931"/>
                            <a:gd name="T81" fmla="*/ 404 h 436"/>
                            <a:gd name="T82" fmla="*/ 651 w 931"/>
                            <a:gd name="T83" fmla="*/ 311 h 436"/>
                            <a:gd name="T84" fmla="*/ 713 w 931"/>
                            <a:gd name="T85" fmla="*/ 311 h 436"/>
                            <a:gd name="T86" fmla="*/ 775 w 931"/>
                            <a:gd name="T87" fmla="*/ 311 h 436"/>
                            <a:gd name="T88" fmla="*/ 837 w 931"/>
                            <a:gd name="T89" fmla="*/ 280 h 436"/>
                            <a:gd name="T90" fmla="*/ 868 w 931"/>
                            <a:gd name="T91" fmla="*/ 218 h 436"/>
                            <a:gd name="T92" fmla="*/ 930 w 931"/>
                            <a:gd name="T93" fmla="*/ 218 h 436"/>
                            <a:gd name="T94" fmla="*/ 930 w 931"/>
                            <a:gd name="T95" fmla="*/ 218 h 436"/>
                            <a:gd name="T96" fmla="*/ 930 w 931"/>
                            <a:gd name="T97" fmla="*/ 156 h 436"/>
                            <a:gd name="T98" fmla="*/ 930 w 931"/>
                            <a:gd name="T99" fmla="*/ 156 h 436"/>
                            <a:gd name="T100" fmla="*/ 868 w 931"/>
                            <a:gd name="T101" fmla="*/ 124 h 436"/>
                            <a:gd name="T102" fmla="*/ 837 w 931"/>
                            <a:gd name="T103" fmla="*/ 124 h 436"/>
                            <a:gd name="T104" fmla="*/ 806 w 931"/>
                            <a:gd name="T105" fmla="*/ 124 h 436"/>
                            <a:gd name="T106" fmla="*/ 775 w 931"/>
                            <a:gd name="T107" fmla="*/ 124 h 436"/>
                            <a:gd name="T108" fmla="*/ 744 w 931"/>
                            <a:gd name="T109" fmla="*/ 124 h 436"/>
                            <a:gd name="T110" fmla="*/ 713 w 931"/>
                            <a:gd name="T111" fmla="*/ 124 h 436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</a:cxnLst>
                          <a:rect l="0" t="0" r="r" b="b"/>
                          <a:pathLst>
                            <a:path w="931" h="436">
                              <a:moveTo>
                                <a:pt x="682" y="94"/>
                              </a:moveTo>
                              <a:lnTo>
                                <a:pt x="682" y="94"/>
                              </a:lnTo>
                              <a:lnTo>
                                <a:pt x="682" y="63"/>
                              </a:lnTo>
                              <a:lnTo>
                                <a:pt x="682" y="63"/>
                              </a:lnTo>
                              <a:lnTo>
                                <a:pt x="682" y="63"/>
                              </a:lnTo>
                              <a:lnTo>
                                <a:pt x="682" y="63"/>
                              </a:lnTo>
                              <a:cubicBezTo>
                                <a:pt x="651" y="63"/>
                                <a:pt x="651" y="63"/>
                                <a:pt x="651" y="63"/>
                              </a:cubicBezTo>
                              <a:lnTo>
                                <a:pt x="620" y="63"/>
                              </a:lnTo>
                              <a:lnTo>
                                <a:pt x="620" y="63"/>
                              </a:lnTo>
                              <a:cubicBezTo>
                                <a:pt x="620" y="32"/>
                                <a:pt x="620" y="32"/>
                                <a:pt x="620" y="32"/>
                              </a:cubicBezTo>
                              <a:cubicBezTo>
                                <a:pt x="620" y="0"/>
                                <a:pt x="620" y="0"/>
                                <a:pt x="620" y="0"/>
                              </a:cubicBezTo>
                              <a:cubicBezTo>
                                <a:pt x="620" y="0"/>
                                <a:pt x="620" y="0"/>
                                <a:pt x="589" y="0"/>
                              </a:cubicBezTo>
                              <a:lnTo>
                                <a:pt x="589" y="0"/>
                              </a:lnTo>
                              <a:cubicBezTo>
                                <a:pt x="558" y="0"/>
                                <a:pt x="558" y="0"/>
                                <a:pt x="558" y="0"/>
                              </a:cubicBezTo>
                              <a:lnTo>
                                <a:pt x="527" y="0"/>
                              </a:lnTo>
                              <a:lnTo>
                                <a:pt x="527" y="0"/>
                              </a:lnTo>
                              <a:lnTo>
                                <a:pt x="527" y="0"/>
                              </a:lnTo>
                              <a:cubicBezTo>
                                <a:pt x="496" y="0"/>
                                <a:pt x="496" y="0"/>
                                <a:pt x="496" y="0"/>
                              </a:cubicBezTo>
                              <a:cubicBezTo>
                                <a:pt x="496" y="0"/>
                                <a:pt x="496" y="0"/>
                                <a:pt x="465" y="0"/>
                              </a:cubicBezTo>
                              <a:lnTo>
                                <a:pt x="465" y="0"/>
                              </a:lnTo>
                              <a:cubicBezTo>
                                <a:pt x="465" y="32"/>
                                <a:pt x="465" y="32"/>
                                <a:pt x="465" y="32"/>
                              </a:cubicBezTo>
                              <a:lnTo>
                                <a:pt x="465" y="32"/>
                              </a:lnTo>
                              <a:cubicBezTo>
                                <a:pt x="465" y="63"/>
                                <a:pt x="434" y="63"/>
                                <a:pt x="434" y="63"/>
                              </a:cubicBezTo>
                              <a:lnTo>
                                <a:pt x="434" y="63"/>
                              </a:lnTo>
                              <a:lnTo>
                                <a:pt x="434" y="63"/>
                              </a:lnTo>
                              <a:cubicBezTo>
                                <a:pt x="403" y="63"/>
                                <a:pt x="403" y="63"/>
                                <a:pt x="403" y="32"/>
                              </a:cubicBezTo>
                              <a:cubicBezTo>
                                <a:pt x="403" y="63"/>
                                <a:pt x="403" y="63"/>
                                <a:pt x="372" y="63"/>
                              </a:cubicBezTo>
                              <a:lnTo>
                                <a:pt x="372" y="63"/>
                              </a:lnTo>
                              <a:lnTo>
                                <a:pt x="372" y="32"/>
                              </a:lnTo>
                              <a:lnTo>
                                <a:pt x="341" y="32"/>
                              </a:lnTo>
                              <a:lnTo>
                                <a:pt x="341" y="32"/>
                              </a:lnTo>
                              <a:cubicBezTo>
                                <a:pt x="310" y="32"/>
                                <a:pt x="310" y="32"/>
                                <a:pt x="310" y="32"/>
                              </a:cubicBezTo>
                              <a:lnTo>
                                <a:pt x="310" y="32"/>
                              </a:lnTo>
                              <a:lnTo>
                                <a:pt x="310" y="32"/>
                              </a:lnTo>
                              <a:lnTo>
                                <a:pt x="279" y="32"/>
                              </a:lnTo>
                              <a:lnTo>
                                <a:pt x="279" y="32"/>
                              </a:lnTo>
                              <a:lnTo>
                                <a:pt x="279" y="32"/>
                              </a:lnTo>
                              <a:lnTo>
                                <a:pt x="248" y="32"/>
                              </a:lnTo>
                              <a:lnTo>
                                <a:pt x="248" y="32"/>
                              </a:lnTo>
                              <a:cubicBezTo>
                                <a:pt x="248" y="32"/>
                                <a:pt x="217" y="0"/>
                                <a:pt x="186" y="0"/>
                              </a:cubicBezTo>
                              <a:lnTo>
                                <a:pt x="186" y="0"/>
                              </a:lnTo>
                              <a:lnTo>
                                <a:pt x="186" y="0"/>
                              </a:lnTo>
                              <a:cubicBezTo>
                                <a:pt x="186" y="0"/>
                                <a:pt x="186" y="0"/>
                                <a:pt x="155" y="0"/>
                              </a:cubicBezTo>
                              <a:cubicBezTo>
                                <a:pt x="155" y="0"/>
                                <a:pt x="124" y="0"/>
                                <a:pt x="124" y="32"/>
                              </a:cubicBezTo>
                              <a:lnTo>
                                <a:pt x="92" y="32"/>
                              </a:lnTo>
                              <a:lnTo>
                                <a:pt x="92" y="32"/>
                              </a:lnTo>
                              <a:lnTo>
                                <a:pt x="92" y="32"/>
                              </a:lnTo>
                              <a:lnTo>
                                <a:pt x="92" y="32"/>
                              </a:lnTo>
                              <a:lnTo>
                                <a:pt x="92" y="63"/>
                              </a:lnTo>
                              <a:lnTo>
                                <a:pt x="92" y="63"/>
                              </a:lnTo>
                              <a:lnTo>
                                <a:pt x="92" y="63"/>
                              </a:lnTo>
                              <a:cubicBezTo>
                                <a:pt x="92" y="94"/>
                                <a:pt x="92" y="124"/>
                                <a:pt x="62" y="124"/>
                              </a:cubicBezTo>
                              <a:lnTo>
                                <a:pt x="62" y="124"/>
                              </a:lnTo>
                              <a:lnTo>
                                <a:pt x="62" y="124"/>
                              </a:lnTo>
                              <a:lnTo>
                                <a:pt x="62" y="124"/>
                              </a:lnTo>
                              <a:lnTo>
                                <a:pt x="31" y="124"/>
                              </a:lnTo>
                              <a:lnTo>
                                <a:pt x="31" y="124"/>
                              </a:lnTo>
                              <a:lnTo>
                                <a:pt x="31" y="124"/>
                              </a:lnTo>
                              <a:lnTo>
                                <a:pt x="31" y="156"/>
                              </a:lnTo>
                              <a:lnTo>
                                <a:pt x="31" y="156"/>
                              </a:lnTo>
                              <a:lnTo>
                                <a:pt x="31" y="156"/>
                              </a:lnTo>
                              <a:lnTo>
                                <a:pt x="31" y="187"/>
                              </a:lnTo>
                              <a:lnTo>
                                <a:pt x="0" y="187"/>
                              </a:lnTo>
                              <a:lnTo>
                                <a:pt x="0" y="187"/>
                              </a:lnTo>
                              <a:cubicBezTo>
                                <a:pt x="0" y="187"/>
                                <a:pt x="0" y="187"/>
                                <a:pt x="0" y="218"/>
                              </a:cubicBezTo>
                              <a:lnTo>
                                <a:pt x="0" y="218"/>
                              </a:lnTo>
                              <a:lnTo>
                                <a:pt x="0" y="218"/>
                              </a:lnTo>
                              <a:lnTo>
                                <a:pt x="0" y="218"/>
                              </a:lnTo>
                              <a:lnTo>
                                <a:pt x="0" y="218"/>
                              </a:lnTo>
                              <a:cubicBezTo>
                                <a:pt x="31" y="218"/>
                                <a:pt x="31" y="218"/>
                                <a:pt x="31" y="218"/>
                              </a:cubicBezTo>
                              <a:cubicBezTo>
                                <a:pt x="31" y="218"/>
                                <a:pt x="31" y="218"/>
                                <a:pt x="62" y="218"/>
                              </a:cubicBezTo>
                              <a:lnTo>
                                <a:pt x="92" y="218"/>
                              </a:lnTo>
                              <a:lnTo>
                                <a:pt x="92" y="218"/>
                              </a:lnTo>
                              <a:lnTo>
                                <a:pt x="124" y="218"/>
                              </a:lnTo>
                              <a:cubicBezTo>
                                <a:pt x="124" y="218"/>
                                <a:pt x="124" y="218"/>
                                <a:pt x="155" y="218"/>
                              </a:cubicBezTo>
                              <a:lnTo>
                                <a:pt x="155" y="218"/>
                              </a:lnTo>
                              <a:cubicBezTo>
                                <a:pt x="155" y="218"/>
                                <a:pt x="155" y="218"/>
                                <a:pt x="186" y="218"/>
                              </a:cubicBezTo>
                              <a:lnTo>
                                <a:pt x="217" y="218"/>
                              </a:lnTo>
                              <a:lnTo>
                                <a:pt x="217" y="218"/>
                              </a:lnTo>
                              <a:lnTo>
                                <a:pt x="217" y="218"/>
                              </a:lnTo>
                              <a:cubicBezTo>
                                <a:pt x="217" y="218"/>
                                <a:pt x="217" y="218"/>
                                <a:pt x="217" y="187"/>
                              </a:cubicBezTo>
                              <a:lnTo>
                                <a:pt x="217" y="187"/>
                              </a:lnTo>
                              <a:lnTo>
                                <a:pt x="217" y="187"/>
                              </a:lnTo>
                              <a:lnTo>
                                <a:pt x="248" y="187"/>
                              </a:lnTo>
                              <a:lnTo>
                                <a:pt x="248" y="187"/>
                              </a:lnTo>
                              <a:lnTo>
                                <a:pt x="248" y="187"/>
                              </a:lnTo>
                              <a:lnTo>
                                <a:pt x="248" y="187"/>
                              </a:lnTo>
                              <a:lnTo>
                                <a:pt x="248" y="187"/>
                              </a:lnTo>
                              <a:lnTo>
                                <a:pt x="279" y="187"/>
                              </a:lnTo>
                              <a:lnTo>
                                <a:pt x="310" y="187"/>
                              </a:lnTo>
                              <a:cubicBezTo>
                                <a:pt x="310" y="187"/>
                                <a:pt x="341" y="187"/>
                                <a:pt x="341" y="218"/>
                              </a:cubicBezTo>
                              <a:lnTo>
                                <a:pt x="341" y="218"/>
                              </a:lnTo>
                              <a:lnTo>
                                <a:pt x="341" y="218"/>
                              </a:lnTo>
                              <a:cubicBezTo>
                                <a:pt x="372" y="218"/>
                                <a:pt x="403" y="218"/>
                                <a:pt x="403" y="248"/>
                              </a:cubicBezTo>
                              <a:lnTo>
                                <a:pt x="403" y="248"/>
                              </a:lnTo>
                              <a:lnTo>
                                <a:pt x="403" y="248"/>
                              </a:lnTo>
                              <a:cubicBezTo>
                                <a:pt x="403" y="248"/>
                                <a:pt x="403" y="248"/>
                                <a:pt x="403" y="280"/>
                              </a:cubicBezTo>
                              <a:lnTo>
                                <a:pt x="403" y="280"/>
                              </a:lnTo>
                              <a:cubicBezTo>
                                <a:pt x="434" y="280"/>
                                <a:pt x="434" y="311"/>
                                <a:pt x="434" y="311"/>
                              </a:cubicBezTo>
                              <a:lnTo>
                                <a:pt x="434" y="311"/>
                              </a:lnTo>
                              <a:lnTo>
                                <a:pt x="434" y="311"/>
                              </a:lnTo>
                              <a:cubicBezTo>
                                <a:pt x="465" y="311"/>
                                <a:pt x="465" y="280"/>
                                <a:pt x="496" y="280"/>
                              </a:cubicBezTo>
                              <a:lnTo>
                                <a:pt x="496" y="280"/>
                              </a:lnTo>
                              <a:cubicBezTo>
                                <a:pt x="527" y="280"/>
                                <a:pt x="527" y="311"/>
                                <a:pt x="527" y="311"/>
                              </a:cubicBezTo>
                              <a:cubicBezTo>
                                <a:pt x="527" y="311"/>
                                <a:pt x="527" y="311"/>
                                <a:pt x="527" y="342"/>
                              </a:cubicBezTo>
                              <a:lnTo>
                                <a:pt x="527" y="342"/>
                              </a:lnTo>
                              <a:cubicBezTo>
                                <a:pt x="527" y="342"/>
                                <a:pt x="558" y="342"/>
                                <a:pt x="558" y="311"/>
                              </a:cubicBezTo>
                              <a:lnTo>
                                <a:pt x="589" y="311"/>
                              </a:lnTo>
                              <a:lnTo>
                                <a:pt x="589" y="311"/>
                              </a:lnTo>
                              <a:lnTo>
                                <a:pt x="620" y="342"/>
                              </a:lnTo>
                              <a:cubicBezTo>
                                <a:pt x="651" y="342"/>
                                <a:pt x="651" y="342"/>
                                <a:pt x="651" y="342"/>
                              </a:cubicBezTo>
                              <a:cubicBezTo>
                                <a:pt x="620" y="404"/>
                                <a:pt x="620" y="404"/>
                                <a:pt x="620" y="404"/>
                              </a:cubicBezTo>
                              <a:lnTo>
                                <a:pt x="620" y="404"/>
                              </a:lnTo>
                              <a:lnTo>
                                <a:pt x="620" y="404"/>
                              </a:lnTo>
                              <a:lnTo>
                                <a:pt x="620" y="404"/>
                              </a:lnTo>
                              <a:lnTo>
                                <a:pt x="620" y="435"/>
                              </a:lnTo>
                              <a:lnTo>
                                <a:pt x="651" y="435"/>
                              </a:lnTo>
                              <a:lnTo>
                                <a:pt x="651" y="435"/>
                              </a:lnTo>
                              <a:lnTo>
                                <a:pt x="651" y="435"/>
                              </a:lnTo>
                              <a:lnTo>
                                <a:pt x="682" y="435"/>
                              </a:lnTo>
                              <a:lnTo>
                                <a:pt x="682" y="435"/>
                              </a:lnTo>
                              <a:cubicBezTo>
                                <a:pt x="682" y="404"/>
                                <a:pt x="682" y="404"/>
                                <a:pt x="682" y="404"/>
                              </a:cubicBezTo>
                              <a:lnTo>
                                <a:pt x="682" y="404"/>
                              </a:lnTo>
                              <a:cubicBezTo>
                                <a:pt x="651" y="404"/>
                                <a:pt x="651" y="372"/>
                                <a:pt x="651" y="372"/>
                              </a:cubicBezTo>
                              <a:cubicBezTo>
                                <a:pt x="651" y="342"/>
                                <a:pt x="651" y="342"/>
                                <a:pt x="651" y="342"/>
                              </a:cubicBezTo>
                              <a:cubicBezTo>
                                <a:pt x="651" y="311"/>
                                <a:pt x="651" y="311"/>
                                <a:pt x="651" y="311"/>
                              </a:cubicBezTo>
                              <a:lnTo>
                                <a:pt x="651" y="311"/>
                              </a:lnTo>
                              <a:cubicBezTo>
                                <a:pt x="682" y="311"/>
                                <a:pt x="682" y="311"/>
                                <a:pt x="713" y="311"/>
                              </a:cubicBezTo>
                              <a:lnTo>
                                <a:pt x="713" y="311"/>
                              </a:lnTo>
                              <a:lnTo>
                                <a:pt x="744" y="311"/>
                              </a:lnTo>
                              <a:cubicBezTo>
                                <a:pt x="744" y="311"/>
                                <a:pt x="744" y="311"/>
                                <a:pt x="775" y="311"/>
                              </a:cubicBezTo>
                              <a:lnTo>
                                <a:pt x="775" y="311"/>
                              </a:lnTo>
                              <a:cubicBezTo>
                                <a:pt x="775" y="311"/>
                                <a:pt x="775" y="311"/>
                                <a:pt x="775" y="280"/>
                              </a:cubicBezTo>
                              <a:cubicBezTo>
                                <a:pt x="806" y="280"/>
                                <a:pt x="806" y="280"/>
                                <a:pt x="806" y="280"/>
                              </a:cubicBezTo>
                              <a:cubicBezTo>
                                <a:pt x="837" y="280"/>
                                <a:pt x="837" y="280"/>
                                <a:pt x="837" y="280"/>
                              </a:cubicBezTo>
                              <a:lnTo>
                                <a:pt x="837" y="280"/>
                              </a:lnTo>
                              <a:cubicBezTo>
                                <a:pt x="837" y="248"/>
                                <a:pt x="868" y="218"/>
                                <a:pt x="868" y="218"/>
                              </a:cubicBezTo>
                              <a:lnTo>
                                <a:pt x="868" y="218"/>
                              </a:lnTo>
                              <a:cubicBezTo>
                                <a:pt x="899" y="218"/>
                                <a:pt x="899" y="218"/>
                                <a:pt x="899" y="218"/>
                              </a:cubicBezTo>
                              <a:lnTo>
                                <a:pt x="930" y="218"/>
                              </a:lnTo>
                              <a:lnTo>
                                <a:pt x="930" y="218"/>
                              </a:lnTo>
                              <a:lnTo>
                                <a:pt x="930" y="218"/>
                              </a:lnTo>
                              <a:lnTo>
                                <a:pt x="930" y="218"/>
                              </a:lnTo>
                              <a:lnTo>
                                <a:pt x="930" y="218"/>
                              </a:lnTo>
                              <a:lnTo>
                                <a:pt x="930" y="187"/>
                              </a:lnTo>
                              <a:lnTo>
                                <a:pt x="930" y="187"/>
                              </a:lnTo>
                              <a:lnTo>
                                <a:pt x="930" y="156"/>
                              </a:lnTo>
                              <a:lnTo>
                                <a:pt x="930" y="156"/>
                              </a:lnTo>
                              <a:lnTo>
                                <a:pt x="930" y="156"/>
                              </a:lnTo>
                              <a:lnTo>
                                <a:pt x="930" y="156"/>
                              </a:lnTo>
                              <a:lnTo>
                                <a:pt x="930" y="156"/>
                              </a:lnTo>
                              <a:cubicBezTo>
                                <a:pt x="899" y="156"/>
                                <a:pt x="899" y="156"/>
                                <a:pt x="899" y="124"/>
                              </a:cubicBezTo>
                              <a:lnTo>
                                <a:pt x="868" y="124"/>
                              </a:lnTo>
                              <a:lnTo>
                                <a:pt x="868" y="124"/>
                              </a:lnTo>
                              <a:cubicBezTo>
                                <a:pt x="837" y="124"/>
                                <a:pt x="837" y="124"/>
                                <a:pt x="837" y="124"/>
                              </a:cubicBezTo>
                              <a:lnTo>
                                <a:pt x="837" y="124"/>
                              </a:lnTo>
                              <a:cubicBezTo>
                                <a:pt x="806" y="124"/>
                                <a:pt x="806" y="124"/>
                                <a:pt x="806" y="124"/>
                              </a:cubicBezTo>
                              <a:lnTo>
                                <a:pt x="806" y="124"/>
                              </a:lnTo>
                              <a:lnTo>
                                <a:pt x="806" y="124"/>
                              </a:lnTo>
                              <a:lnTo>
                                <a:pt x="806" y="124"/>
                              </a:lnTo>
                              <a:cubicBezTo>
                                <a:pt x="806" y="124"/>
                                <a:pt x="806" y="124"/>
                                <a:pt x="775" y="124"/>
                              </a:cubicBezTo>
                              <a:lnTo>
                                <a:pt x="775" y="124"/>
                              </a:lnTo>
                              <a:lnTo>
                                <a:pt x="775" y="124"/>
                              </a:lnTo>
                              <a:cubicBezTo>
                                <a:pt x="775" y="124"/>
                                <a:pt x="775" y="124"/>
                                <a:pt x="744" y="124"/>
                              </a:cubicBezTo>
                              <a:lnTo>
                                <a:pt x="744" y="124"/>
                              </a:lnTo>
                              <a:lnTo>
                                <a:pt x="744" y="124"/>
                              </a:lnTo>
                              <a:lnTo>
                                <a:pt x="744" y="124"/>
                              </a:lnTo>
                              <a:cubicBezTo>
                                <a:pt x="713" y="124"/>
                                <a:pt x="713" y="124"/>
                                <a:pt x="713" y="124"/>
                              </a:cubicBezTo>
                              <a:lnTo>
                                <a:pt x="713" y="124"/>
                              </a:lnTo>
                              <a:cubicBezTo>
                                <a:pt x="682" y="124"/>
                                <a:pt x="682" y="94"/>
                                <a:pt x="682" y="94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10" name="Freeform 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070603" y="2323021"/>
                          <a:ext cx="141561" cy="86190"/>
                        </a:xfrm>
                        <a:custGeom>
                          <a:avLst/>
                          <a:gdLst>
                            <a:gd name="T0" fmla="*/ 373 w 405"/>
                            <a:gd name="T1" fmla="*/ 94 h 249"/>
                            <a:gd name="T2" fmla="*/ 342 w 405"/>
                            <a:gd name="T3" fmla="*/ 63 h 249"/>
                            <a:gd name="T4" fmla="*/ 342 w 405"/>
                            <a:gd name="T5" fmla="*/ 63 h 249"/>
                            <a:gd name="T6" fmla="*/ 342 w 405"/>
                            <a:gd name="T7" fmla="*/ 31 h 249"/>
                            <a:gd name="T8" fmla="*/ 311 w 405"/>
                            <a:gd name="T9" fmla="*/ 0 h 249"/>
                            <a:gd name="T10" fmla="*/ 280 w 405"/>
                            <a:gd name="T11" fmla="*/ 31 h 249"/>
                            <a:gd name="T12" fmla="*/ 249 w 405"/>
                            <a:gd name="T13" fmla="*/ 0 h 249"/>
                            <a:gd name="T14" fmla="*/ 218 w 405"/>
                            <a:gd name="T15" fmla="*/ 0 h 249"/>
                            <a:gd name="T16" fmla="*/ 218 w 405"/>
                            <a:gd name="T17" fmla="*/ 0 h 249"/>
                            <a:gd name="T18" fmla="*/ 156 w 405"/>
                            <a:gd name="T19" fmla="*/ 31 h 249"/>
                            <a:gd name="T20" fmla="*/ 156 w 405"/>
                            <a:gd name="T21" fmla="*/ 63 h 249"/>
                            <a:gd name="T22" fmla="*/ 94 w 405"/>
                            <a:gd name="T23" fmla="*/ 63 h 249"/>
                            <a:gd name="T24" fmla="*/ 94 w 405"/>
                            <a:gd name="T25" fmla="*/ 63 h 249"/>
                            <a:gd name="T26" fmla="*/ 94 w 405"/>
                            <a:gd name="T27" fmla="*/ 94 h 249"/>
                            <a:gd name="T28" fmla="*/ 63 w 405"/>
                            <a:gd name="T29" fmla="*/ 124 h 249"/>
                            <a:gd name="T30" fmla="*/ 32 w 405"/>
                            <a:gd name="T31" fmla="*/ 124 h 249"/>
                            <a:gd name="T32" fmla="*/ 0 w 405"/>
                            <a:gd name="T33" fmla="*/ 156 h 249"/>
                            <a:gd name="T34" fmla="*/ 0 w 405"/>
                            <a:gd name="T35" fmla="*/ 156 h 249"/>
                            <a:gd name="T36" fmla="*/ 0 w 405"/>
                            <a:gd name="T37" fmla="*/ 187 h 249"/>
                            <a:gd name="T38" fmla="*/ 0 w 405"/>
                            <a:gd name="T39" fmla="*/ 218 h 249"/>
                            <a:gd name="T40" fmla="*/ 0 w 405"/>
                            <a:gd name="T41" fmla="*/ 218 h 249"/>
                            <a:gd name="T42" fmla="*/ 0 w 405"/>
                            <a:gd name="T43" fmla="*/ 218 h 249"/>
                            <a:gd name="T44" fmla="*/ 94 w 405"/>
                            <a:gd name="T45" fmla="*/ 218 h 249"/>
                            <a:gd name="T46" fmla="*/ 187 w 405"/>
                            <a:gd name="T47" fmla="*/ 218 h 249"/>
                            <a:gd name="T48" fmla="*/ 187 w 405"/>
                            <a:gd name="T49" fmla="*/ 218 h 249"/>
                            <a:gd name="T50" fmla="*/ 218 w 405"/>
                            <a:gd name="T51" fmla="*/ 218 h 249"/>
                            <a:gd name="T52" fmla="*/ 249 w 405"/>
                            <a:gd name="T53" fmla="*/ 218 h 249"/>
                            <a:gd name="T54" fmla="*/ 249 w 405"/>
                            <a:gd name="T55" fmla="*/ 218 h 249"/>
                            <a:gd name="T56" fmla="*/ 280 w 405"/>
                            <a:gd name="T57" fmla="*/ 248 h 249"/>
                            <a:gd name="T58" fmla="*/ 280 w 405"/>
                            <a:gd name="T59" fmla="*/ 248 h 249"/>
                            <a:gd name="T60" fmla="*/ 311 w 405"/>
                            <a:gd name="T61" fmla="*/ 248 h 249"/>
                            <a:gd name="T62" fmla="*/ 311 w 405"/>
                            <a:gd name="T63" fmla="*/ 248 h 249"/>
                            <a:gd name="T64" fmla="*/ 342 w 405"/>
                            <a:gd name="T65" fmla="*/ 248 h 249"/>
                            <a:gd name="T66" fmla="*/ 342 w 405"/>
                            <a:gd name="T67" fmla="*/ 187 h 249"/>
                            <a:gd name="T68" fmla="*/ 373 w 405"/>
                            <a:gd name="T69" fmla="*/ 187 h 249"/>
                            <a:gd name="T70" fmla="*/ 373 w 405"/>
                            <a:gd name="T71" fmla="*/ 156 h 249"/>
                            <a:gd name="T72" fmla="*/ 373 w 405"/>
                            <a:gd name="T73" fmla="*/ 156 h 249"/>
                            <a:gd name="T74" fmla="*/ 373 w 405"/>
                            <a:gd name="T75" fmla="*/ 124 h 249"/>
                            <a:gd name="T76" fmla="*/ 404 w 405"/>
                            <a:gd name="T77" fmla="*/ 124 h 249"/>
                            <a:gd name="T78" fmla="*/ 373 w 405"/>
                            <a:gd name="T79" fmla="*/ 94 h 249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</a:cxnLst>
                          <a:rect l="0" t="0" r="r" b="b"/>
                          <a:pathLst>
                            <a:path w="405" h="249">
                              <a:moveTo>
                                <a:pt x="373" y="94"/>
                              </a:moveTo>
                              <a:lnTo>
                                <a:pt x="373" y="94"/>
                              </a:lnTo>
                              <a:lnTo>
                                <a:pt x="373" y="94"/>
                              </a:lnTo>
                              <a:cubicBezTo>
                                <a:pt x="373" y="94"/>
                                <a:pt x="342" y="94"/>
                                <a:pt x="342" y="63"/>
                              </a:cubicBezTo>
                              <a:lnTo>
                                <a:pt x="342" y="63"/>
                              </a:lnTo>
                              <a:lnTo>
                                <a:pt x="342" y="63"/>
                              </a:lnTo>
                              <a:cubicBezTo>
                                <a:pt x="342" y="31"/>
                                <a:pt x="342" y="31"/>
                                <a:pt x="342" y="31"/>
                              </a:cubicBezTo>
                              <a:lnTo>
                                <a:pt x="342" y="31"/>
                              </a:lnTo>
                              <a:cubicBezTo>
                                <a:pt x="342" y="31"/>
                                <a:pt x="342" y="31"/>
                                <a:pt x="342" y="0"/>
                              </a:cubicBezTo>
                              <a:cubicBezTo>
                                <a:pt x="342" y="0"/>
                                <a:pt x="342" y="0"/>
                                <a:pt x="311" y="0"/>
                              </a:cubicBezTo>
                              <a:cubicBezTo>
                                <a:pt x="311" y="31"/>
                                <a:pt x="311" y="31"/>
                                <a:pt x="311" y="31"/>
                              </a:cubicBezTo>
                              <a:cubicBezTo>
                                <a:pt x="311" y="31"/>
                                <a:pt x="311" y="31"/>
                                <a:pt x="280" y="31"/>
                              </a:cubicBezTo>
                              <a:cubicBezTo>
                                <a:pt x="280" y="31"/>
                                <a:pt x="280" y="0"/>
                                <a:pt x="249" y="0"/>
                              </a:cubicBezTo>
                              <a:lnTo>
                                <a:pt x="249" y="0"/>
                              </a:lnTo>
                              <a:cubicBezTo>
                                <a:pt x="218" y="0"/>
                                <a:pt x="218" y="0"/>
                                <a:pt x="218" y="0"/>
                              </a:cubicBezTo>
                              <a:lnTo>
                                <a:pt x="218" y="0"/>
                              </a:lnTo>
                              <a:lnTo>
                                <a:pt x="218" y="0"/>
                              </a:lnTo>
                              <a:lnTo>
                                <a:pt x="218" y="0"/>
                              </a:lnTo>
                              <a:cubicBezTo>
                                <a:pt x="187" y="0"/>
                                <a:pt x="187" y="0"/>
                                <a:pt x="187" y="0"/>
                              </a:cubicBezTo>
                              <a:cubicBezTo>
                                <a:pt x="187" y="0"/>
                                <a:pt x="156" y="0"/>
                                <a:pt x="156" y="31"/>
                              </a:cubicBezTo>
                              <a:lnTo>
                                <a:pt x="156" y="31"/>
                              </a:lnTo>
                              <a:cubicBezTo>
                                <a:pt x="156" y="31"/>
                                <a:pt x="156" y="31"/>
                                <a:pt x="156" y="63"/>
                              </a:cubicBezTo>
                              <a:cubicBezTo>
                                <a:pt x="125" y="63"/>
                                <a:pt x="125" y="63"/>
                                <a:pt x="125" y="63"/>
                              </a:cubicBezTo>
                              <a:lnTo>
                                <a:pt x="94" y="63"/>
                              </a:lnTo>
                              <a:lnTo>
                                <a:pt x="94" y="63"/>
                              </a:lnTo>
                              <a:lnTo>
                                <a:pt x="94" y="63"/>
                              </a:lnTo>
                              <a:lnTo>
                                <a:pt x="94" y="94"/>
                              </a:lnTo>
                              <a:lnTo>
                                <a:pt x="94" y="94"/>
                              </a:lnTo>
                              <a:cubicBezTo>
                                <a:pt x="94" y="124"/>
                                <a:pt x="63" y="124"/>
                                <a:pt x="63" y="124"/>
                              </a:cubicBezTo>
                              <a:lnTo>
                                <a:pt x="63" y="124"/>
                              </a:lnTo>
                              <a:cubicBezTo>
                                <a:pt x="63" y="124"/>
                                <a:pt x="63" y="124"/>
                                <a:pt x="32" y="124"/>
                              </a:cubicBezTo>
                              <a:lnTo>
                                <a:pt x="32" y="124"/>
                              </a:lnTo>
                              <a:lnTo>
                                <a:pt x="32" y="124"/>
                              </a:lnTo>
                              <a:lnTo>
                                <a:pt x="0" y="156"/>
                              </a:lnTo>
                              <a:lnTo>
                                <a:pt x="0" y="156"/>
                              </a:lnTo>
                              <a:lnTo>
                                <a:pt x="0" y="156"/>
                              </a:lnTo>
                              <a:lnTo>
                                <a:pt x="0" y="156"/>
                              </a:lnTo>
                              <a:lnTo>
                                <a:pt x="0" y="187"/>
                              </a:lnTo>
                              <a:lnTo>
                                <a:pt x="0" y="218"/>
                              </a:lnTo>
                              <a:lnTo>
                                <a:pt x="0" y="218"/>
                              </a:lnTo>
                              <a:lnTo>
                                <a:pt x="0" y="218"/>
                              </a:lnTo>
                              <a:lnTo>
                                <a:pt x="0" y="218"/>
                              </a:lnTo>
                              <a:lnTo>
                                <a:pt x="0" y="218"/>
                              </a:lnTo>
                              <a:lnTo>
                                <a:pt x="0" y="218"/>
                              </a:lnTo>
                              <a:cubicBezTo>
                                <a:pt x="32" y="218"/>
                                <a:pt x="32" y="218"/>
                                <a:pt x="63" y="218"/>
                              </a:cubicBezTo>
                              <a:cubicBezTo>
                                <a:pt x="94" y="218"/>
                                <a:pt x="94" y="218"/>
                                <a:pt x="94" y="218"/>
                              </a:cubicBezTo>
                              <a:lnTo>
                                <a:pt x="94" y="218"/>
                              </a:lnTo>
                              <a:cubicBezTo>
                                <a:pt x="125" y="218"/>
                                <a:pt x="156" y="218"/>
                                <a:pt x="187" y="218"/>
                              </a:cubicBezTo>
                              <a:lnTo>
                                <a:pt x="187" y="218"/>
                              </a:lnTo>
                              <a:lnTo>
                                <a:pt x="187" y="218"/>
                              </a:lnTo>
                              <a:lnTo>
                                <a:pt x="187" y="218"/>
                              </a:lnTo>
                              <a:lnTo>
                                <a:pt x="218" y="218"/>
                              </a:lnTo>
                              <a:cubicBezTo>
                                <a:pt x="218" y="218"/>
                                <a:pt x="218" y="218"/>
                                <a:pt x="249" y="218"/>
                              </a:cubicBezTo>
                              <a:lnTo>
                                <a:pt x="249" y="218"/>
                              </a:lnTo>
                              <a:lnTo>
                                <a:pt x="249" y="218"/>
                              </a:lnTo>
                              <a:lnTo>
                                <a:pt x="249" y="218"/>
                              </a:lnTo>
                              <a:lnTo>
                                <a:pt x="249" y="218"/>
                              </a:lnTo>
                              <a:cubicBezTo>
                                <a:pt x="280" y="218"/>
                                <a:pt x="280" y="218"/>
                                <a:pt x="280" y="248"/>
                              </a:cubicBezTo>
                              <a:lnTo>
                                <a:pt x="280" y="248"/>
                              </a:lnTo>
                              <a:lnTo>
                                <a:pt x="280" y="248"/>
                              </a:lnTo>
                              <a:cubicBezTo>
                                <a:pt x="280" y="248"/>
                                <a:pt x="280" y="248"/>
                                <a:pt x="311" y="248"/>
                              </a:cubicBezTo>
                              <a:lnTo>
                                <a:pt x="311" y="248"/>
                              </a:lnTo>
                              <a:lnTo>
                                <a:pt x="311" y="248"/>
                              </a:lnTo>
                              <a:lnTo>
                                <a:pt x="311" y="248"/>
                              </a:lnTo>
                              <a:lnTo>
                                <a:pt x="311" y="248"/>
                              </a:lnTo>
                              <a:cubicBezTo>
                                <a:pt x="311" y="248"/>
                                <a:pt x="311" y="248"/>
                                <a:pt x="342" y="248"/>
                              </a:cubicBezTo>
                              <a:cubicBezTo>
                                <a:pt x="342" y="218"/>
                                <a:pt x="342" y="218"/>
                                <a:pt x="342" y="218"/>
                              </a:cubicBezTo>
                              <a:lnTo>
                                <a:pt x="342" y="187"/>
                              </a:lnTo>
                              <a:lnTo>
                                <a:pt x="373" y="187"/>
                              </a:lnTo>
                              <a:lnTo>
                                <a:pt x="373" y="187"/>
                              </a:lnTo>
                              <a:lnTo>
                                <a:pt x="373" y="187"/>
                              </a:lnTo>
                              <a:cubicBezTo>
                                <a:pt x="373" y="187"/>
                                <a:pt x="373" y="187"/>
                                <a:pt x="373" y="156"/>
                              </a:cubicBezTo>
                              <a:lnTo>
                                <a:pt x="373" y="156"/>
                              </a:lnTo>
                              <a:lnTo>
                                <a:pt x="373" y="156"/>
                              </a:lnTo>
                              <a:lnTo>
                                <a:pt x="373" y="156"/>
                              </a:lnTo>
                              <a:lnTo>
                                <a:pt x="373" y="124"/>
                              </a:lnTo>
                              <a:lnTo>
                                <a:pt x="373" y="124"/>
                              </a:lnTo>
                              <a:cubicBezTo>
                                <a:pt x="404" y="124"/>
                                <a:pt x="404" y="124"/>
                                <a:pt x="404" y="124"/>
                              </a:cubicBezTo>
                              <a:lnTo>
                                <a:pt x="404" y="124"/>
                              </a:lnTo>
                              <a:cubicBezTo>
                                <a:pt x="404" y="124"/>
                                <a:pt x="373" y="124"/>
                                <a:pt x="373" y="94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11" name="Freeform 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876726" y="1782792"/>
                          <a:ext cx="96938" cy="64643"/>
                        </a:xfrm>
                        <a:custGeom>
                          <a:avLst/>
                          <a:gdLst>
                            <a:gd name="T0" fmla="*/ 155 w 280"/>
                            <a:gd name="T1" fmla="*/ 31 h 187"/>
                            <a:gd name="T2" fmla="*/ 155 w 280"/>
                            <a:gd name="T3" fmla="*/ 31 h 187"/>
                            <a:gd name="T4" fmla="*/ 155 w 280"/>
                            <a:gd name="T5" fmla="*/ 62 h 187"/>
                            <a:gd name="T6" fmla="*/ 155 w 280"/>
                            <a:gd name="T7" fmla="*/ 93 h 187"/>
                            <a:gd name="T8" fmla="*/ 155 w 280"/>
                            <a:gd name="T9" fmla="*/ 124 h 187"/>
                            <a:gd name="T10" fmla="*/ 124 w 280"/>
                            <a:gd name="T11" fmla="*/ 124 h 187"/>
                            <a:gd name="T12" fmla="*/ 93 w 280"/>
                            <a:gd name="T13" fmla="*/ 124 h 187"/>
                            <a:gd name="T14" fmla="*/ 93 w 280"/>
                            <a:gd name="T15" fmla="*/ 124 h 187"/>
                            <a:gd name="T16" fmla="*/ 62 w 280"/>
                            <a:gd name="T17" fmla="*/ 124 h 187"/>
                            <a:gd name="T18" fmla="*/ 62 w 280"/>
                            <a:gd name="T19" fmla="*/ 124 h 187"/>
                            <a:gd name="T20" fmla="*/ 31 w 280"/>
                            <a:gd name="T21" fmla="*/ 155 h 187"/>
                            <a:gd name="T22" fmla="*/ 0 w 280"/>
                            <a:gd name="T23" fmla="*/ 155 h 187"/>
                            <a:gd name="T24" fmla="*/ 0 w 280"/>
                            <a:gd name="T25" fmla="*/ 155 h 187"/>
                            <a:gd name="T26" fmla="*/ 31 w 280"/>
                            <a:gd name="T27" fmla="*/ 155 h 187"/>
                            <a:gd name="T28" fmla="*/ 93 w 280"/>
                            <a:gd name="T29" fmla="*/ 186 h 187"/>
                            <a:gd name="T30" fmla="*/ 124 w 280"/>
                            <a:gd name="T31" fmla="*/ 186 h 187"/>
                            <a:gd name="T32" fmla="*/ 155 w 280"/>
                            <a:gd name="T33" fmla="*/ 155 h 187"/>
                            <a:gd name="T34" fmla="*/ 155 w 280"/>
                            <a:gd name="T35" fmla="*/ 155 h 187"/>
                            <a:gd name="T36" fmla="*/ 217 w 280"/>
                            <a:gd name="T37" fmla="*/ 124 h 187"/>
                            <a:gd name="T38" fmla="*/ 217 w 280"/>
                            <a:gd name="T39" fmla="*/ 124 h 187"/>
                            <a:gd name="T40" fmla="*/ 217 w 280"/>
                            <a:gd name="T41" fmla="*/ 93 h 187"/>
                            <a:gd name="T42" fmla="*/ 248 w 280"/>
                            <a:gd name="T43" fmla="*/ 93 h 187"/>
                            <a:gd name="T44" fmla="*/ 248 w 280"/>
                            <a:gd name="T45" fmla="*/ 93 h 187"/>
                            <a:gd name="T46" fmla="*/ 279 w 280"/>
                            <a:gd name="T47" fmla="*/ 62 h 187"/>
                            <a:gd name="T48" fmla="*/ 279 w 280"/>
                            <a:gd name="T49" fmla="*/ 62 h 187"/>
                            <a:gd name="T50" fmla="*/ 279 w 280"/>
                            <a:gd name="T51" fmla="*/ 62 h 187"/>
                            <a:gd name="T52" fmla="*/ 217 w 280"/>
                            <a:gd name="T53" fmla="*/ 31 h 187"/>
                            <a:gd name="T54" fmla="*/ 217 w 280"/>
                            <a:gd name="T55" fmla="*/ 31 h 187"/>
                            <a:gd name="T56" fmla="*/ 217 w 280"/>
                            <a:gd name="T57" fmla="*/ 31 h 187"/>
                            <a:gd name="T58" fmla="*/ 217 w 280"/>
                            <a:gd name="T59" fmla="*/ 31 h 187"/>
                            <a:gd name="T60" fmla="*/ 186 w 280"/>
                            <a:gd name="T61" fmla="*/ 0 h 187"/>
                            <a:gd name="T62" fmla="*/ 186 w 280"/>
                            <a:gd name="T63" fmla="*/ 0 h 187"/>
                            <a:gd name="T64" fmla="*/ 124 w 280"/>
                            <a:gd name="T65" fmla="*/ 0 h 187"/>
                            <a:gd name="T66" fmla="*/ 155 w 280"/>
                            <a:gd name="T67" fmla="*/ 31 h 18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</a:cxnLst>
                          <a:rect l="0" t="0" r="r" b="b"/>
                          <a:pathLst>
                            <a:path w="280" h="187">
                              <a:moveTo>
                                <a:pt x="155" y="31"/>
                              </a:moveTo>
                              <a:lnTo>
                                <a:pt x="155" y="31"/>
                              </a:lnTo>
                              <a:lnTo>
                                <a:pt x="155" y="62"/>
                              </a:lnTo>
                              <a:cubicBezTo>
                                <a:pt x="155" y="62"/>
                                <a:pt x="155" y="62"/>
                                <a:pt x="155" y="93"/>
                              </a:cubicBezTo>
                              <a:lnTo>
                                <a:pt x="155" y="124"/>
                              </a:lnTo>
                              <a:cubicBezTo>
                                <a:pt x="124" y="124"/>
                                <a:pt x="124" y="124"/>
                                <a:pt x="124" y="124"/>
                              </a:cubicBezTo>
                              <a:cubicBezTo>
                                <a:pt x="93" y="124"/>
                                <a:pt x="93" y="124"/>
                                <a:pt x="93" y="124"/>
                              </a:cubicBezTo>
                              <a:lnTo>
                                <a:pt x="93" y="124"/>
                              </a:lnTo>
                              <a:cubicBezTo>
                                <a:pt x="62" y="124"/>
                                <a:pt x="62" y="124"/>
                                <a:pt x="62" y="124"/>
                              </a:cubicBezTo>
                              <a:lnTo>
                                <a:pt x="62" y="124"/>
                              </a:lnTo>
                              <a:cubicBezTo>
                                <a:pt x="62" y="155"/>
                                <a:pt x="31" y="155"/>
                                <a:pt x="31" y="155"/>
                              </a:cubicBezTo>
                              <a:lnTo>
                                <a:pt x="0" y="155"/>
                              </a:lnTo>
                              <a:lnTo>
                                <a:pt x="0" y="155"/>
                              </a:lnTo>
                              <a:lnTo>
                                <a:pt x="31" y="155"/>
                              </a:lnTo>
                              <a:cubicBezTo>
                                <a:pt x="62" y="155"/>
                                <a:pt x="93" y="155"/>
                                <a:pt x="93" y="186"/>
                              </a:cubicBezTo>
                              <a:lnTo>
                                <a:pt x="124" y="186"/>
                              </a:lnTo>
                              <a:cubicBezTo>
                                <a:pt x="124" y="186"/>
                                <a:pt x="124" y="186"/>
                                <a:pt x="155" y="155"/>
                              </a:cubicBezTo>
                              <a:lnTo>
                                <a:pt x="155" y="155"/>
                              </a:lnTo>
                              <a:cubicBezTo>
                                <a:pt x="155" y="155"/>
                                <a:pt x="186" y="124"/>
                                <a:pt x="217" y="124"/>
                              </a:cubicBezTo>
                              <a:lnTo>
                                <a:pt x="217" y="124"/>
                              </a:lnTo>
                              <a:lnTo>
                                <a:pt x="217" y="93"/>
                              </a:lnTo>
                              <a:lnTo>
                                <a:pt x="248" y="93"/>
                              </a:lnTo>
                              <a:lnTo>
                                <a:pt x="248" y="93"/>
                              </a:lnTo>
                              <a:lnTo>
                                <a:pt x="279" y="62"/>
                              </a:lnTo>
                              <a:lnTo>
                                <a:pt x="279" y="62"/>
                              </a:lnTo>
                              <a:lnTo>
                                <a:pt x="279" y="62"/>
                              </a:lnTo>
                              <a:cubicBezTo>
                                <a:pt x="248" y="62"/>
                                <a:pt x="248" y="62"/>
                                <a:pt x="217" y="31"/>
                              </a:cubicBezTo>
                              <a:lnTo>
                                <a:pt x="217" y="31"/>
                              </a:lnTo>
                              <a:lnTo>
                                <a:pt x="217" y="31"/>
                              </a:lnTo>
                              <a:lnTo>
                                <a:pt x="217" y="31"/>
                              </a:lnTo>
                              <a:cubicBezTo>
                                <a:pt x="186" y="31"/>
                                <a:pt x="186" y="31"/>
                                <a:pt x="186" y="0"/>
                              </a:cubicBezTo>
                              <a:lnTo>
                                <a:pt x="186" y="0"/>
                              </a:lnTo>
                              <a:cubicBezTo>
                                <a:pt x="155" y="0"/>
                                <a:pt x="155" y="0"/>
                                <a:pt x="124" y="0"/>
                              </a:cubicBezTo>
                              <a:cubicBezTo>
                                <a:pt x="124" y="31"/>
                                <a:pt x="155" y="31"/>
                                <a:pt x="155" y="3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12" name="Freeform 1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821332" y="1793566"/>
                          <a:ext cx="75396" cy="10773"/>
                        </a:xfrm>
                        <a:custGeom>
                          <a:avLst/>
                          <a:gdLst>
                            <a:gd name="T0" fmla="*/ 31 w 218"/>
                            <a:gd name="T1" fmla="*/ 0 h 32"/>
                            <a:gd name="T2" fmla="*/ 31 w 218"/>
                            <a:gd name="T3" fmla="*/ 0 h 32"/>
                            <a:gd name="T4" fmla="*/ 62 w 218"/>
                            <a:gd name="T5" fmla="*/ 31 h 32"/>
                            <a:gd name="T6" fmla="*/ 93 w 218"/>
                            <a:gd name="T7" fmla="*/ 31 h 32"/>
                            <a:gd name="T8" fmla="*/ 93 w 218"/>
                            <a:gd name="T9" fmla="*/ 31 h 32"/>
                            <a:gd name="T10" fmla="*/ 93 w 218"/>
                            <a:gd name="T11" fmla="*/ 31 h 32"/>
                            <a:gd name="T12" fmla="*/ 124 w 218"/>
                            <a:gd name="T13" fmla="*/ 31 h 32"/>
                            <a:gd name="T14" fmla="*/ 124 w 218"/>
                            <a:gd name="T15" fmla="*/ 31 h 32"/>
                            <a:gd name="T16" fmla="*/ 186 w 218"/>
                            <a:gd name="T17" fmla="*/ 31 h 32"/>
                            <a:gd name="T18" fmla="*/ 186 w 218"/>
                            <a:gd name="T19" fmla="*/ 31 h 32"/>
                            <a:gd name="T20" fmla="*/ 217 w 218"/>
                            <a:gd name="T21" fmla="*/ 0 h 32"/>
                            <a:gd name="T22" fmla="*/ 217 w 218"/>
                            <a:gd name="T23" fmla="*/ 0 h 32"/>
                            <a:gd name="T24" fmla="*/ 186 w 218"/>
                            <a:gd name="T25" fmla="*/ 0 h 32"/>
                            <a:gd name="T26" fmla="*/ 186 w 218"/>
                            <a:gd name="T27" fmla="*/ 0 h 32"/>
                            <a:gd name="T28" fmla="*/ 124 w 218"/>
                            <a:gd name="T29" fmla="*/ 31 h 32"/>
                            <a:gd name="T30" fmla="*/ 93 w 218"/>
                            <a:gd name="T31" fmla="*/ 0 h 32"/>
                            <a:gd name="T32" fmla="*/ 93 w 218"/>
                            <a:gd name="T33" fmla="*/ 0 h 32"/>
                            <a:gd name="T34" fmla="*/ 93 w 218"/>
                            <a:gd name="T35" fmla="*/ 0 h 32"/>
                            <a:gd name="T36" fmla="*/ 62 w 218"/>
                            <a:gd name="T37" fmla="*/ 0 h 32"/>
                            <a:gd name="T38" fmla="*/ 31 w 218"/>
                            <a:gd name="T39" fmla="*/ 0 h 32"/>
                            <a:gd name="T40" fmla="*/ 0 w 218"/>
                            <a:gd name="T41" fmla="*/ 0 h 32"/>
                            <a:gd name="T42" fmla="*/ 0 w 218"/>
                            <a:gd name="T43" fmla="*/ 0 h 32"/>
                            <a:gd name="T44" fmla="*/ 31 w 218"/>
                            <a:gd name="T45" fmla="*/ 0 h 3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</a:cxnLst>
                          <a:rect l="0" t="0" r="r" b="b"/>
                          <a:pathLst>
                            <a:path w="218" h="32">
                              <a:moveTo>
                                <a:pt x="31" y="0"/>
                              </a:moveTo>
                              <a:lnTo>
                                <a:pt x="31" y="0"/>
                              </a:lnTo>
                              <a:lnTo>
                                <a:pt x="62" y="31"/>
                              </a:lnTo>
                              <a:cubicBezTo>
                                <a:pt x="93" y="31"/>
                                <a:pt x="93" y="31"/>
                                <a:pt x="93" y="31"/>
                              </a:cubicBezTo>
                              <a:lnTo>
                                <a:pt x="93" y="31"/>
                              </a:lnTo>
                              <a:lnTo>
                                <a:pt x="93" y="31"/>
                              </a:lnTo>
                              <a:lnTo>
                                <a:pt x="124" y="31"/>
                              </a:lnTo>
                              <a:lnTo>
                                <a:pt x="124" y="31"/>
                              </a:lnTo>
                              <a:cubicBezTo>
                                <a:pt x="124" y="31"/>
                                <a:pt x="155" y="31"/>
                                <a:pt x="186" y="31"/>
                              </a:cubicBezTo>
                              <a:lnTo>
                                <a:pt x="186" y="31"/>
                              </a:lnTo>
                              <a:cubicBezTo>
                                <a:pt x="186" y="31"/>
                                <a:pt x="186" y="0"/>
                                <a:pt x="217" y="0"/>
                              </a:cubicBezTo>
                              <a:lnTo>
                                <a:pt x="217" y="0"/>
                              </a:lnTo>
                              <a:cubicBezTo>
                                <a:pt x="186" y="0"/>
                                <a:pt x="186" y="0"/>
                                <a:pt x="186" y="0"/>
                              </a:cubicBezTo>
                              <a:lnTo>
                                <a:pt x="186" y="0"/>
                              </a:lnTo>
                              <a:cubicBezTo>
                                <a:pt x="155" y="0"/>
                                <a:pt x="155" y="31"/>
                                <a:pt x="124" y="31"/>
                              </a:cubicBezTo>
                              <a:cubicBezTo>
                                <a:pt x="124" y="31"/>
                                <a:pt x="124" y="31"/>
                                <a:pt x="93" y="0"/>
                              </a:cubicBez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lnTo>
                                <a:pt x="62" y="0"/>
                              </a:lnTo>
                              <a:cubicBezTo>
                                <a:pt x="62" y="0"/>
                                <a:pt x="62" y="0"/>
                                <a:pt x="31" y="0"/>
                              </a:cubicBezTo>
                              <a:cubicBezTo>
                                <a:pt x="0" y="0"/>
                                <a:pt x="0" y="0"/>
                                <a:pt x="0" y="0"/>
                              </a:cubicBezTo>
                              <a:lnTo>
                                <a:pt x="0" y="0"/>
                              </a:lnTo>
                              <a:cubicBezTo>
                                <a:pt x="0" y="0"/>
                                <a:pt x="0" y="0"/>
                                <a:pt x="31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13" name="Freeform 1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332508" y="3549913"/>
                          <a:ext cx="223501" cy="122685"/>
                        </a:xfrm>
                        <a:custGeom>
                          <a:avLst/>
                          <a:gdLst>
                            <a:gd name="T0" fmla="*/ 0 w 466"/>
                            <a:gd name="T1" fmla="*/ 217 h 435"/>
                            <a:gd name="T2" fmla="*/ 0 w 466"/>
                            <a:gd name="T3" fmla="*/ 248 h 435"/>
                            <a:gd name="T4" fmla="*/ 0 w 466"/>
                            <a:gd name="T5" fmla="*/ 372 h 435"/>
                            <a:gd name="T6" fmla="*/ 31 w 466"/>
                            <a:gd name="T7" fmla="*/ 372 h 435"/>
                            <a:gd name="T8" fmla="*/ 31 w 466"/>
                            <a:gd name="T9" fmla="*/ 372 h 435"/>
                            <a:gd name="T10" fmla="*/ 93 w 466"/>
                            <a:gd name="T11" fmla="*/ 372 h 435"/>
                            <a:gd name="T12" fmla="*/ 93 w 466"/>
                            <a:gd name="T13" fmla="*/ 372 h 435"/>
                            <a:gd name="T14" fmla="*/ 124 w 466"/>
                            <a:gd name="T15" fmla="*/ 341 h 435"/>
                            <a:gd name="T16" fmla="*/ 186 w 466"/>
                            <a:gd name="T17" fmla="*/ 279 h 435"/>
                            <a:gd name="T18" fmla="*/ 217 w 466"/>
                            <a:gd name="T19" fmla="*/ 279 h 435"/>
                            <a:gd name="T20" fmla="*/ 279 w 466"/>
                            <a:gd name="T21" fmla="*/ 279 h 435"/>
                            <a:gd name="T22" fmla="*/ 310 w 466"/>
                            <a:gd name="T23" fmla="*/ 341 h 435"/>
                            <a:gd name="T24" fmla="*/ 341 w 466"/>
                            <a:gd name="T25" fmla="*/ 372 h 435"/>
                            <a:gd name="T26" fmla="*/ 341 w 466"/>
                            <a:gd name="T27" fmla="*/ 372 h 435"/>
                            <a:gd name="T28" fmla="*/ 372 w 466"/>
                            <a:gd name="T29" fmla="*/ 403 h 435"/>
                            <a:gd name="T30" fmla="*/ 403 w 466"/>
                            <a:gd name="T31" fmla="*/ 403 h 435"/>
                            <a:gd name="T32" fmla="*/ 434 w 466"/>
                            <a:gd name="T33" fmla="*/ 434 h 435"/>
                            <a:gd name="T34" fmla="*/ 434 w 466"/>
                            <a:gd name="T35" fmla="*/ 403 h 435"/>
                            <a:gd name="T36" fmla="*/ 403 w 466"/>
                            <a:gd name="T37" fmla="*/ 372 h 435"/>
                            <a:gd name="T38" fmla="*/ 372 w 466"/>
                            <a:gd name="T39" fmla="*/ 341 h 435"/>
                            <a:gd name="T40" fmla="*/ 341 w 466"/>
                            <a:gd name="T41" fmla="*/ 279 h 435"/>
                            <a:gd name="T42" fmla="*/ 310 w 466"/>
                            <a:gd name="T43" fmla="*/ 217 h 435"/>
                            <a:gd name="T44" fmla="*/ 310 w 466"/>
                            <a:gd name="T45" fmla="*/ 186 h 435"/>
                            <a:gd name="T46" fmla="*/ 248 w 466"/>
                            <a:gd name="T47" fmla="*/ 155 h 435"/>
                            <a:gd name="T48" fmla="*/ 248 w 466"/>
                            <a:gd name="T49" fmla="*/ 93 h 435"/>
                            <a:gd name="T50" fmla="*/ 217 w 466"/>
                            <a:gd name="T51" fmla="*/ 62 h 435"/>
                            <a:gd name="T52" fmla="*/ 186 w 466"/>
                            <a:gd name="T53" fmla="*/ 62 h 435"/>
                            <a:gd name="T54" fmla="*/ 186 w 466"/>
                            <a:gd name="T55" fmla="*/ 62 h 435"/>
                            <a:gd name="T56" fmla="*/ 124 w 466"/>
                            <a:gd name="T57" fmla="*/ 31 h 435"/>
                            <a:gd name="T58" fmla="*/ 124 w 466"/>
                            <a:gd name="T59" fmla="*/ 31 h 435"/>
                            <a:gd name="T60" fmla="*/ 62 w 466"/>
                            <a:gd name="T61" fmla="*/ 0 h 435"/>
                            <a:gd name="T62" fmla="*/ 0 w 466"/>
                            <a:gd name="T63" fmla="*/ 186 h 435"/>
                            <a:gd name="T64" fmla="*/ 0 w 466"/>
                            <a:gd name="T65" fmla="*/ 186 h 43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</a:cxnLst>
                          <a:rect l="0" t="0" r="r" b="b"/>
                          <a:pathLst>
                            <a:path w="466" h="435">
                              <a:moveTo>
                                <a:pt x="0" y="217"/>
                              </a:moveTo>
                              <a:lnTo>
                                <a:pt x="0" y="217"/>
                              </a:lnTo>
                              <a:cubicBezTo>
                                <a:pt x="0" y="217"/>
                                <a:pt x="0" y="217"/>
                                <a:pt x="0" y="248"/>
                              </a:cubicBezTo>
                              <a:lnTo>
                                <a:pt x="0" y="248"/>
                              </a:lnTo>
                              <a:cubicBezTo>
                                <a:pt x="0" y="248"/>
                                <a:pt x="0" y="248"/>
                                <a:pt x="0" y="310"/>
                              </a:cubicBezTo>
                              <a:cubicBezTo>
                                <a:pt x="0" y="310"/>
                                <a:pt x="0" y="341"/>
                                <a:pt x="0" y="372"/>
                              </a:cubicBezTo>
                              <a:lnTo>
                                <a:pt x="31" y="372"/>
                              </a:lnTo>
                              <a:lnTo>
                                <a:pt x="31" y="372"/>
                              </a:lnTo>
                              <a:lnTo>
                                <a:pt x="31" y="372"/>
                              </a:lnTo>
                              <a:lnTo>
                                <a:pt x="31" y="372"/>
                              </a:lnTo>
                              <a:cubicBezTo>
                                <a:pt x="62" y="372"/>
                                <a:pt x="62" y="372"/>
                                <a:pt x="62" y="372"/>
                              </a:cubicBezTo>
                              <a:lnTo>
                                <a:pt x="93" y="372"/>
                              </a:lnTo>
                              <a:lnTo>
                                <a:pt x="93" y="372"/>
                              </a:lnTo>
                              <a:lnTo>
                                <a:pt x="93" y="372"/>
                              </a:lnTo>
                              <a:lnTo>
                                <a:pt x="93" y="372"/>
                              </a:lnTo>
                              <a:cubicBezTo>
                                <a:pt x="93" y="341"/>
                                <a:pt x="124" y="341"/>
                                <a:pt x="124" y="341"/>
                              </a:cubicBezTo>
                              <a:cubicBezTo>
                                <a:pt x="124" y="341"/>
                                <a:pt x="124" y="341"/>
                                <a:pt x="124" y="310"/>
                              </a:cubicBezTo>
                              <a:cubicBezTo>
                                <a:pt x="155" y="279"/>
                                <a:pt x="186" y="279"/>
                                <a:pt x="186" y="279"/>
                              </a:cubicBezTo>
                              <a:cubicBezTo>
                                <a:pt x="186" y="279"/>
                                <a:pt x="186" y="279"/>
                                <a:pt x="217" y="279"/>
                              </a:cubicBezTo>
                              <a:lnTo>
                                <a:pt x="217" y="279"/>
                              </a:lnTo>
                              <a:cubicBezTo>
                                <a:pt x="248" y="279"/>
                                <a:pt x="248" y="279"/>
                                <a:pt x="248" y="279"/>
                              </a:cubicBezTo>
                              <a:lnTo>
                                <a:pt x="279" y="279"/>
                              </a:lnTo>
                              <a:cubicBezTo>
                                <a:pt x="310" y="310"/>
                                <a:pt x="310" y="310"/>
                                <a:pt x="310" y="310"/>
                              </a:cubicBezTo>
                              <a:lnTo>
                                <a:pt x="310" y="341"/>
                              </a:lnTo>
                              <a:lnTo>
                                <a:pt x="310" y="341"/>
                              </a:lnTo>
                              <a:cubicBezTo>
                                <a:pt x="341" y="341"/>
                                <a:pt x="341" y="341"/>
                                <a:pt x="341" y="372"/>
                              </a:cubicBezTo>
                              <a:lnTo>
                                <a:pt x="341" y="372"/>
                              </a:lnTo>
                              <a:lnTo>
                                <a:pt x="341" y="372"/>
                              </a:lnTo>
                              <a:cubicBezTo>
                                <a:pt x="372" y="372"/>
                                <a:pt x="372" y="403"/>
                                <a:pt x="372" y="403"/>
                              </a:cubicBezTo>
                              <a:lnTo>
                                <a:pt x="372" y="403"/>
                              </a:lnTo>
                              <a:lnTo>
                                <a:pt x="403" y="403"/>
                              </a:lnTo>
                              <a:lnTo>
                                <a:pt x="403" y="403"/>
                              </a:lnTo>
                              <a:lnTo>
                                <a:pt x="403" y="403"/>
                              </a:lnTo>
                              <a:lnTo>
                                <a:pt x="434" y="434"/>
                              </a:lnTo>
                              <a:cubicBezTo>
                                <a:pt x="465" y="434"/>
                                <a:pt x="465" y="434"/>
                                <a:pt x="465" y="434"/>
                              </a:cubicBezTo>
                              <a:cubicBezTo>
                                <a:pt x="434" y="434"/>
                                <a:pt x="434" y="403"/>
                                <a:pt x="434" y="403"/>
                              </a:cubicBezTo>
                              <a:lnTo>
                                <a:pt x="434" y="403"/>
                              </a:lnTo>
                              <a:cubicBezTo>
                                <a:pt x="434" y="403"/>
                                <a:pt x="403" y="403"/>
                                <a:pt x="403" y="372"/>
                              </a:cubicBezTo>
                              <a:lnTo>
                                <a:pt x="372" y="372"/>
                              </a:lnTo>
                              <a:cubicBezTo>
                                <a:pt x="372" y="341"/>
                                <a:pt x="372" y="341"/>
                                <a:pt x="372" y="341"/>
                              </a:cubicBezTo>
                              <a:cubicBezTo>
                                <a:pt x="372" y="310"/>
                                <a:pt x="341" y="310"/>
                                <a:pt x="341" y="310"/>
                              </a:cubicBezTo>
                              <a:lnTo>
                                <a:pt x="341" y="279"/>
                              </a:lnTo>
                              <a:cubicBezTo>
                                <a:pt x="310" y="279"/>
                                <a:pt x="310" y="248"/>
                                <a:pt x="310" y="248"/>
                              </a:cubicBezTo>
                              <a:cubicBezTo>
                                <a:pt x="310" y="217"/>
                                <a:pt x="310" y="217"/>
                                <a:pt x="310" y="217"/>
                              </a:cubicBezTo>
                              <a:cubicBezTo>
                                <a:pt x="310" y="186"/>
                                <a:pt x="310" y="186"/>
                                <a:pt x="341" y="186"/>
                              </a:cubicBezTo>
                              <a:cubicBezTo>
                                <a:pt x="310" y="186"/>
                                <a:pt x="310" y="186"/>
                                <a:pt x="310" y="186"/>
                              </a:cubicBezTo>
                              <a:cubicBezTo>
                                <a:pt x="310" y="186"/>
                                <a:pt x="310" y="186"/>
                                <a:pt x="279" y="186"/>
                              </a:cubicBezTo>
                              <a:cubicBezTo>
                                <a:pt x="279" y="186"/>
                                <a:pt x="248" y="186"/>
                                <a:pt x="248" y="155"/>
                              </a:cubicBezTo>
                              <a:lnTo>
                                <a:pt x="248" y="124"/>
                              </a:lnTo>
                              <a:cubicBezTo>
                                <a:pt x="248" y="124"/>
                                <a:pt x="248" y="124"/>
                                <a:pt x="248" y="93"/>
                              </a:cubicBezTo>
                              <a:lnTo>
                                <a:pt x="248" y="93"/>
                              </a:lnTo>
                              <a:cubicBezTo>
                                <a:pt x="217" y="93"/>
                                <a:pt x="217" y="93"/>
                                <a:pt x="217" y="62"/>
                              </a:cubicBezTo>
                              <a:cubicBezTo>
                                <a:pt x="186" y="62"/>
                                <a:pt x="186" y="62"/>
                                <a:pt x="186" y="62"/>
                              </a:cubicBezTo>
                              <a:lnTo>
                                <a:pt x="186" y="62"/>
                              </a:lnTo>
                              <a:lnTo>
                                <a:pt x="186" y="62"/>
                              </a:lnTo>
                              <a:lnTo>
                                <a:pt x="186" y="62"/>
                              </a:lnTo>
                              <a:lnTo>
                                <a:pt x="186" y="62"/>
                              </a:lnTo>
                              <a:cubicBezTo>
                                <a:pt x="155" y="62"/>
                                <a:pt x="155" y="62"/>
                                <a:pt x="124" y="31"/>
                              </a:cubicBezTo>
                              <a:lnTo>
                                <a:pt x="124" y="31"/>
                              </a:lnTo>
                              <a:lnTo>
                                <a:pt x="124" y="31"/>
                              </a:lnTo>
                              <a:cubicBezTo>
                                <a:pt x="93" y="31"/>
                                <a:pt x="93" y="31"/>
                                <a:pt x="93" y="31"/>
                              </a:cubicBezTo>
                              <a:lnTo>
                                <a:pt x="62" y="0"/>
                              </a:lnTo>
                              <a:cubicBezTo>
                                <a:pt x="62" y="0"/>
                                <a:pt x="31" y="0"/>
                                <a:pt x="0" y="0"/>
                              </a:cubicBezTo>
                              <a:cubicBezTo>
                                <a:pt x="0" y="186"/>
                                <a:pt x="0" y="186"/>
                                <a:pt x="0" y="186"/>
                              </a:cubicBezTo>
                              <a:cubicBezTo>
                                <a:pt x="31" y="186"/>
                                <a:pt x="31" y="186"/>
                                <a:pt x="31" y="186"/>
                              </a:cubicBezTo>
                              <a:cubicBezTo>
                                <a:pt x="0" y="186"/>
                                <a:pt x="0" y="186"/>
                                <a:pt x="0" y="186"/>
                              </a:cubicBezTo>
                              <a:lnTo>
                                <a:pt x="0" y="217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14" name="Freeform 1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513752" y="2333794"/>
                          <a:ext cx="757046" cy="313979"/>
                        </a:xfrm>
                        <a:custGeom>
                          <a:avLst/>
                          <a:gdLst>
                            <a:gd name="T0" fmla="*/ 61 w 2170"/>
                            <a:gd name="T1" fmla="*/ 497 h 901"/>
                            <a:gd name="T2" fmla="*/ 185 w 2170"/>
                            <a:gd name="T3" fmla="*/ 497 h 901"/>
                            <a:gd name="T4" fmla="*/ 309 w 2170"/>
                            <a:gd name="T5" fmla="*/ 497 h 901"/>
                            <a:gd name="T6" fmla="*/ 309 w 2170"/>
                            <a:gd name="T7" fmla="*/ 652 h 901"/>
                            <a:gd name="T8" fmla="*/ 248 w 2170"/>
                            <a:gd name="T9" fmla="*/ 745 h 901"/>
                            <a:gd name="T10" fmla="*/ 341 w 2170"/>
                            <a:gd name="T11" fmla="*/ 806 h 901"/>
                            <a:gd name="T12" fmla="*/ 620 w 2170"/>
                            <a:gd name="T13" fmla="*/ 589 h 901"/>
                            <a:gd name="T14" fmla="*/ 775 w 2170"/>
                            <a:gd name="T15" fmla="*/ 589 h 901"/>
                            <a:gd name="T16" fmla="*/ 805 w 2170"/>
                            <a:gd name="T17" fmla="*/ 713 h 901"/>
                            <a:gd name="T18" fmla="*/ 929 w 2170"/>
                            <a:gd name="T19" fmla="*/ 713 h 901"/>
                            <a:gd name="T20" fmla="*/ 1023 w 2170"/>
                            <a:gd name="T21" fmla="*/ 745 h 901"/>
                            <a:gd name="T22" fmla="*/ 1116 w 2170"/>
                            <a:gd name="T23" fmla="*/ 869 h 901"/>
                            <a:gd name="T24" fmla="*/ 1177 w 2170"/>
                            <a:gd name="T25" fmla="*/ 900 h 901"/>
                            <a:gd name="T26" fmla="*/ 1177 w 2170"/>
                            <a:gd name="T27" fmla="*/ 869 h 901"/>
                            <a:gd name="T28" fmla="*/ 1271 w 2170"/>
                            <a:gd name="T29" fmla="*/ 806 h 901"/>
                            <a:gd name="T30" fmla="*/ 1425 w 2170"/>
                            <a:gd name="T31" fmla="*/ 745 h 901"/>
                            <a:gd name="T32" fmla="*/ 1581 w 2170"/>
                            <a:gd name="T33" fmla="*/ 745 h 901"/>
                            <a:gd name="T34" fmla="*/ 1673 w 2170"/>
                            <a:gd name="T35" fmla="*/ 745 h 901"/>
                            <a:gd name="T36" fmla="*/ 1797 w 2170"/>
                            <a:gd name="T37" fmla="*/ 776 h 901"/>
                            <a:gd name="T38" fmla="*/ 1829 w 2170"/>
                            <a:gd name="T39" fmla="*/ 745 h 901"/>
                            <a:gd name="T40" fmla="*/ 1766 w 2170"/>
                            <a:gd name="T41" fmla="*/ 652 h 901"/>
                            <a:gd name="T42" fmla="*/ 1860 w 2170"/>
                            <a:gd name="T43" fmla="*/ 621 h 901"/>
                            <a:gd name="T44" fmla="*/ 1921 w 2170"/>
                            <a:gd name="T45" fmla="*/ 559 h 901"/>
                            <a:gd name="T46" fmla="*/ 2014 w 2170"/>
                            <a:gd name="T47" fmla="*/ 497 h 901"/>
                            <a:gd name="T48" fmla="*/ 2108 w 2170"/>
                            <a:gd name="T49" fmla="*/ 497 h 901"/>
                            <a:gd name="T50" fmla="*/ 2169 w 2170"/>
                            <a:gd name="T51" fmla="*/ 373 h 901"/>
                            <a:gd name="T52" fmla="*/ 2077 w 2170"/>
                            <a:gd name="T53" fmla="*/ 373 h 901"/>
                            <a:gd name="T54" fmla="*/ 2014 w 2170"/>
                            <a:gd name="T55" fmla="*/ 311 h 901"/>
                            <a:gd name="T56" fmla="*/ 1921 w 2170"/>
                            <a:gd name="T57" fmla="*/ 311 h 901"/>
                            <a:gd name="T58" fmla="*/ 1860 w 2170"/>
                            <a:gd name="T59" fmla="*/ 280 h 901"/>
                            <a:gd name="T60" fmla="*/ 1766 w 2170"/>
                            <a:gd name="T61" fmla="*/ 280 h 901"/>
                            <a:gd name="T62" fmla="*/ 1642 w 2170"/>
                            <a:gd name="T63" fmla="*/ 125 h 901"/>
                            <a:gd name="T64" fmla="*/ 1549 w 2170"/>
                            <a:gd name="T65" fmla="*/ 93 h 901"/>
                            <a:gd name="T66" fmla="*/ 1457 w 2170"/>
                            <a:gd name="T67" fmla="*/ 125 h 901"/>
                            <a:gd name="T68" fmla="*/ 1394 w 2170"/>
                            <a:gd name="T69" fmla="*/ 93 h 901"/>
                            <a:gd name="T70" fmla="*/ 1364 w 2170"/>
                            <a:gd name="T71" fmla="*/ 93 h 901"/>
                            <a:gd name="T72" fmla="*/ 1271 w 2170"/>
                            <a:gd name="T73" fmla="*/ 32 h 901"/>
                            <a:gd name="T74" fmla="*/ 1208 w 2170"/>
                            <a:gd name="T75" fmla="*/ 0 h 901"/>
                            <a:gd name="T76" fmla="*/ 1053 w 2170"/>
                            <a:gd name="T77" fmla="*/ 63 h 901"/>
                            <a:gd name="T78" fmla="*/ 992 w 2170"/>
                            <a:gd name="T79" fmla="*/ 93 h 901"/>
                            <a:gd name="T80" fmla="*/ 837 w 2170"/>
                            <a:gd name="T81" fmla="*/ 93 h 901"/>
                            <a:gd name="T82" fmla="*/ 805 w 2170"/>
                            <a:gd name="T83" fmla="*/ 125 h 901"/>
                            <a:gd name="T84" fmla="*/ 775 w 2170"/>
                            <a:gd name="T85" fmla="*/ 187 h 901"/>
                            <a:gd name="T86" fmla="*/ 775 w 2170"/>
                            <a:gd name="T87" fmla="*/ 311 h 901"/>
                            <a:gd name="T88" fmla="*/ 713 w 2170"/>
                            <a:gd name="T89" fmla="*/ 311 h 901"/>
                            <a:gd name="T90" fmla="*/ 620 w 2170"/>
                            <a:gd name="T91" fmla="*/ 280 h 901"/>
                            <a:gd name="T92" fmla="*/ 557 w 2170"/>
                            <a:gd name="T93" fmla="*/ 311 h 901"/>
                            <a:gd name="T94" fmla="*/ 465 w 2170"/>
                            <a:gd name="T95" fmla="*/ 311 h 901"/>
                            <a:gd name="T96" fmla="*/ 403 w 2170"/>
                            <a:gd name="T97" fmla="*/ 311 h 901"/>
                            <a:gd name="T98" fmla="*/ 341 w 2170"/>
                            <a:gd name="T99" fmla="*/ 249 h 901"/>
                            <a:gd name="T100" fmla="*/ 279 w 2170"/>
                            <a:gd name="T101" fmla="*/ 249 h 901"/>
                            <a:gd name="T102" fmla="*/ 217 w 2170"/>
                            <a:gd name="T103" fmla="*/ 249 h 901"/>
                            <a:gd name="T104" fmla="*/ 185 w 2170"/>
                            <a:gd name="T105" fmla="*/ 249 h 901"/>
                            <a:gd name="T106" fmla="*/ 124 w 2170"/>
                            <a:gd name="T107" fmla="*/ 280 h 901"/>
                            <a:gd name="T108" fmla="*/ 93 w 2170"/>
                            <a:gd name="T109" fmla="*/ 341 h 901"/>
                            <a:gd name="T110" fmla="*/ 31 w 2170"/>
                            <a:gd name="T111" fmla="*/ 341 h 901"/>
                            <a:gd name="T112" fmla="*/ 0 w 2170"/>
                            <a:gd name="T113" fmla="*/ 373 h 90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  <a:cxn ang="0">
                              <a:pos x="T112" y="T113"/>
                            </a:cxn>
                          </a:cxnLst>
                          <a:rect l="0" t="0" r="r" b="b"/>
                          <a:pathLst>
                            <a:path w="2170" h="901">
                              <a:moveTo>
                                <a:pt x="0" y="404"/>
                              </a:moveTo>
                              <a:lnTo>
                                <a:pt x="0" y="404"/>
                              </a:lnTo>
                              <a:cubicBezTo>
                                <a:pt x="0" y="435"/>
                                <a:pt x="0" y="435"/>
                                <a:pt x="0" y="435"/>
                              </a:cubicBezTo>
                              <a:lnTo>
                                <a:pt x="0" y="435"/>
                              </a:lnTo>
                              <a:cubicBezTo>
                                <a:pt x="31" y="435"/>
                                <a:pt x="31" y="435"/>
                                <a:pt x="31" y="435"/>
                              </a:cubicBezTo>
                              <a:lnTo>
                                <a:pt x="61" y="465"/>
                              </a:lnTo>
                              <a:cubicBezTo>
                                <a:pt x="61" y="465"/>
                                <a:pt x="61" y="465"/>
                                <a:pt x="61" y="497"/>
                              </a:cubicBezTo>
                              <a:lnTo>
                                <a:pt x="93" y="497"/>
                              </a:lnTo>
                              <a:cubicBezTo>
                                <a:pt x="124" y="497"/>
                                <a:pt x="124" y="528"/>
                                <a:pt x="124" y="528"/>
                              </a:cubicBezTo>
                              <a:lnTo>
                                <a:pt x="124" y="528"/>
                              </a:lnTo>
                              <a:lnTo>
                                <a:pt x="124" y="528"/>
                              </a:lnTo>
                              <a:lnTo>
                                <a:pt x="155" y="528"/>
                              </a:lnTo>
                              <a:lnTo>
                                <a:pt x="155" y="528"/>
                              </a:lnTo>
                              <a:cubicBezTo>
                                <a:pt x="155" y="497"/>
                                <a:pt x="185" y="497"/>
                                <a:pt x="185" y="497"/>
                              </a:cubicBezTo>
                              <a:lnTo>
                                <a:pt x="217" y="497"/>
                              </a:lnTo>
                              <a:lnTo>
                                <a:pt x="217" y="497"/>
                              </a:lnTo>
                              <a:cubicBezTo>
                                <a:pt x="217" y="497"/>
                                <a:pt x="217" y="497"/>
                                <a:pt x="248" y="497"/>
                              </a:cubicBezTo>
                              <a:lnTo>
                                <a:pt x="248" y="497"/>
                              </a:lnTo>
                              <a:lnTo>
                                <a:pt x="248" y="497"/>
                              </a:lnTo>
                              <a:lnTo>
                                <a:pt x="279" y="497"/>
                              </a:lnTo>
                              <a:lnTo>
                                <a:pt x="309" y="497"/>
                              </a:lnTo>
                              <a:lnTo>
                                <a:pt x="341" y="497"/>
                              </a:lnTo>
                              <a:cubicBezTo>
                                <a:pt x="341" y="528"/>
                                <a:pt x="341" y="528"/>
                                <a:pt x="341" y="528"/>
                              </a:cubicBezTo>
                              <a:lnTo>
                                <a:pt x="341" y="528"/>
                              </a:lnTo>
                              <a:cubicBezTo>
                                <a:pt x="341" y="528"/>
                                <a:pt x="341" y="528"/>
                                <a:pt x="341" y="559"/>
                              </a:cubicBezTo>
                              <a:lnTo>
                                <a:pt x="341" y="589"/>
                              </a:lnTo>
                              <a:cubicBezTo>
                                <a:pt x="341" y="621"/>
                                <a:pt x="341" y="652"/>
                                <a:pt x="309" y="652"/>
                              </a:cubicBezTo>
                              <a:lnTo>
                                <a:pt x="309" y="652"/>
                              </a:lnTo>
                              <a:cubicBezTo>
                                <a:pt x="309" y="652"/>
                                <a:pt x="309" y="652"/>
                                <a:pt x="279" y="652"/>
                              </a:cubicBezTo>
                              <a:lnTo>
                                <a:pt x="248" y="652"/>
                              </a:lnTo>
                              <a:lnTo>
                                <a:pt x="248" y="652"/>
                              </a:lnTo>
                              <a:lnTo>
                                <a:pt x="248" y="652"/>
                              </a:lnTo>
                              <a:lnTo>
                                <a:pt x="248" y="683"/>
                              </a:lnTo>
                              <a:cubicBezTo>
                                <a:pt x="248" y="683"/>
                                <a:pt x="248" y="713"/>
                                <a:pt x="217" y="713"/>
                              </a:cubicBezTo>
                              <a:cubicBezTo>
                                <a:pt x="248" y="713"/>
                                <a:pt x="248" y="745"/>
                                <a:pt x="248" y="745"/>
                              </a:cubicBezTo>
                              <a:lnTo>
                                <a:pt x="248" y="745"/>
                              </a:lnTo>
                              <a:cubicBezTo>
                                <a:pt x="248" y="745"/>
                                <a:pt x="248" y="745"/>
                                <a:pt x="279" y="745"/>
                              </a:cubicBezTo>
                              <a:lnTo>
                                <a:pt x="279" y="745"/>
                              </a:lnTo>
                              <a:cubicBezTo>
                                <a:pt x="279" y="776"/>
                                <a:pt x="309" y="776"/>
                                <a:pt x="309" y="776"/>
                              </a:cubicBezTo>
                              <a:cubicBezTo>
                                <a:pt x="309" y="806"/>
                                <a:pt x="309" y="806"/>
                                <a:pt x="309" y="806"/>
                              </a:cubicBezTo>
                              <a:lnTo>
                                <a:pt x="341" y="806"/>
                              </a:lnTo>
                              <a:lnTo>
                                <a:pt x="341" y="806"/>
                              </a:lnTo>
                              <a:cubicBezTo>
                                <a:pt x="372" y="806"/>
                                <a:pt x="372" y="776"/>
                                <a:pt x="372" y="776"/>
                              </a:cubicBezTo>
                              <a:lnTo>
                                <a:pt x="372" y="776"/>
                              </a:lnTo>
                              <a:lnTo>
                                <a:pt x="403" y="806"/>
                              </a:lnTo>
                              <a:cubicBezTo>
                                <a:pt x="433" y="806"/>
                                <a:pt x="433" y="837"/>
                                <a:pt x="465" y="837"/>
                              </a:cubicBezTo>
                              <a:cubicBezTo>
                                <a:pt x="465" y="869"/>
                                <a:pt x="465" y="869"/>
                                <a:pt x="465" y="869"/>
                              </a:cubicBezTo>
                              <a:cubicBezTo>
                                <a:pt x="465" y="621"/>
                                <a:pt x="465" y="621"/>
                                <a:pt x="465" y="621"/>
                              </a:cubicBezTo>
                              <a:cubicBezTo>
                                <a:pt x="620" y="589"/>
                                <a:pt x="620" y="589"/>
                                <a:pt x="620" y="589"/>
                              </a:cubicBezTo>
                              <a:cubicBezTo>
                                <a:pt x="651" y="589"/>
                                <a:pt x="651" y="589"/>
                                <a:pt x="651" y="589"/>
                              </a:cubicBezTo>
                              <a:lnTo>
                                <a:pt x="681" y="559"/>
                              </a:lnTo>
                              <a:lnTo>
                                <a:pt x="681" y="559"/>
                              </a:lnTo>
                              <a:cubicBezTo>
                                <a:pt x="713" y="559"/>
                                <a:pt x="713" y="559"/>
                                <a:pt x="713" y="559"/>
                              </a:cubicBezTo>
                              <a:cubicBezTo>
                                <a:pt x="713" y="559"/>
                                <a:pt x="713" y="559"/>
                                <a:pt x="744" y="559"/>
                              </a:cubicBezTo>
                              <a:lnTo>
                                <a:pt x="744" y="559"/>
                              </a:lnTo>
                              <a:cubicBezTo>
                                <a:pt x="744" y="559"/>
                                <a:pt x="744" y="559"/>
                                <a:pt x="775" y="589"/>
                              </a:cubicBezTo>
                              <a:lnTo>
                                <a:pt x="775" y="589"/>
                              </a:lnTo>
                              <a:lnTo>
                                <a:pt x="775" y="621"/>
                              </a:lnTo>
                              <a:cubicBezTo>
                                <a:pt x="775" y="652"/>
                                <a:pt x="775" y="652"/>
                                <a:pt x="775" y="683"/>
                              </a:cubicBezTo>
                              <a:lnTo>
                                <a:pt x="775" y="683"/>
                              </a:lnTo>
                              <a:lnTo>
                                <a:pt x="775" y="683"/>
                              </a:lnTo>
                              <a:cubicBezTo>
                                <a:pt x="775" y="683"/>
                                <a:pt x="805" y="683"/>
                                <a:pt x="805" y="713"/>
                              </a:cubicBezTo>
                              <a:lnTo>
                                <a:pt x="805" y="713"/>
                              </a:lnTo>
                              <a:lnTo>
                                <a:pt x="837" y="713"/>
                              </a:lnTo>
                              <a:lnTo>
                                <a:pt x="837" y="713"/>
                              </a:lnTo>
                              <a:lnTo>
                                <a:pt x="837" y="713"/>
                              </a:lnTo>
                              <a:cubicBezTo>
                                <a:pt x="868" y="713"/>
                                <a:pt x="868" y="713"/>
                                <a:pt x="868" y="713"/>
                              </a:cubicBezTo>
                              <a:cubicBezTo>
                                <a:pt x="899" y="713"/>
                                <a:pt x="899" y="713"/>
                                <a:pt x="929" y="713"/>
                              </a:cubicBezTo>
                              <a:lnTo>
                                <a:pt x="929" y="713"/>
                              </a:lnTo>
                              <a:lnTo>
                                <a:pt x="929" y="713"/>
                              </a:lnTo>
                              <a:lnTo>
                                <a:pt x="961" y="713"/>
                              </a:lnTo>
                              <a:lnTo>
                                <a:pt x="961" y="713"/>
                              </a:lnTo>
                              <a:lnTo>
                                <a:pt x="961" y="713"/>
                              </a:lnTo>
                              <a:cubicBezTo>
                                <a:pt x="992" y="713"/>
                                <a:pt x="992" y="713"/>
                                <a:pt x="992" y="713"/>
                              </a:cubicBezTo>
                              <a:lnTo>
                                <a:pt x="992" y="713"/>
                              </a:lnTo>
                              <a:cubicBezTo>
                                <a:pt x="1023" y="713"/>
                                <a:pt x="1023" y="713"/>
                                <a:pt x="1023" y="713"/>
                              </a:cubicBezTo>
                              <a:cubicBezTo>
                                <a:pt x="1023" y="745"/>
                                <a:pt x="1023" y="745"/>
                                <a:pt x="1023" y="745"/>
                              </a:cubicBezTo>
                              <a:cubicBezTo>
                                <a:pt x="1053" y="745"/>
                                <a:pt x="1053" y="745"/>
                                <a:pt x="1053" y="776"/>
                              </a:cubicBezTo>
                              <a:cubicBezTo>
                                <a:pt x="1053" y="776"/>
                                <a:pt x="1053" y="776"/>
                                <a:pt x="1053" y="806"/>
                              </a:cubicBezTo>
                              <a:lnTo>
                                <a:pt x="1053" y="806"/>
                              </a:lnTo>
                              <a:cubicBezTo>
                                <a:pt x="1053" y="806"/>
                                <a:pt x="1053" y="806"/>
                                <a:pt x="1085" y="806"/>
                              </a:cubicBezTo>
                              <a:cubicBezTo>
                                <a:pt x="1085" y="837"/>
                                <a:pt x="1085" y="837"/>
                                <a:pt x="1085" y="869"/>
                              </a:cubicBezTo>
                              <a:lnTo>
                                <a:pt x="1116" y="869"/>
                              </a:lnTo>
                              <a:lnTo>
                                <a:pt x="1116" y="869"/>
                              </a:lnTo>
                              <a:lnTo>
                                <a:pt x="1116" y="869"/>
                              </a:lnTo>
                              <a:lnTo>
                                <a:pt x="1116" y="869"/>
                              </a:lnTo>
                              <a:lnTo>
                                <a:pt x="1116" y="869"/>
                              </a:lnTo>
                              <a:lnTo>
                                <a:pt x="1116" y="869"/>
                              </a:lnTo>
                              <a:cubicBezTo>
                                <a:pt x="1116" y="869"/>
                                <a:pt x="1116" y="869"/>
                                <a:pt x="1147" y="869"/>
                              </a:cubicBezTo>
                              <a:lnTo>
                                <a:pt x="1147" y="869"/>
                              </a:lnTo>
                              <a:cubicBezTo>
                                <a:pt x="1147" y="869"/>
                                <a:pt x="1177" y="869"/>
                                <a:pt x="1177" y="900"/>
                              </a:cubicBezTo>
                              <a:lnTo>
                                <a:pt x="1177" y="900"/>
                              </a:lnTo>
                              <a:lnTo>
                                <a:pt x="1177" y="900"/>
                              </a:lnTo>
                              <a:lnTo>
                                <a:pt x="1177" y="900"/>
                              </a:lnTo>
                              <a:lnTo>
                                <a:pt x="1177" y="869"/>
                              </a:lnTo>
                              <a:lnTo>
                                <a:pt x="1177" y="869"/>
                              </a:lnTo>
                              <a:lnTo>
                                <a:pt x="1177" y="869"/>
                              </a:lnTo>
                              <a:lnTo>
                                <a:pt x="1177" y="869"/>
                              </a:lnTo>
                              <a:cubicBezTo>
                                <a:pt x="1177" y="837"/>
                                <a:pt x="1177" y="837"/>
                                <a:pt x="1177" y="837"/>
                              </a:cubicBezTo>
                              <a:cubicBezTo>
                                <a:pt x="1177" y="869"/>
                                <a:pt x="1177" y="869"/>
                                <a:pt x="1177" y="869"/>
                              </a:cubicBezTo>
                              <a:cubicBezTo>
                                <a:pt x="1177" y="869"/>
                                <a:pt x="1177" y="837"/>
                                <a:pt x="1208" y="837"/>
                              </a:cubicBezTo>
                              <a:lnTo>
                                <a:pt x="1208" y="837"/>
                              </a:lnTo>
                              <a:cubicBezTo>
                                <a:pt x="1240" y="837"/>
                                <a:pt x="1240" y="837"/>
                                <a:pt x="1271" y="837"/>
                              </a:cubicBezTo>
                              <a:cubicBezTo>
                                <a:pt x="1271" y="806"/>
                                <a:pt x="1271" y="806"/>
                                <a:pt x="1271" y="806"/>
                              </a:cubicBezTo>
                              <a:lnTo>
                                <a:pt x="1271" y="806"/>
                              </a:lnTo>
                              <a:lnTo>
                                <a:pt x="1271" y="806"/>
                              </a:lnTo>
                              <a:cubicBezTo>
                                <a:pt x="1301" y="806"/>
                                <a:pt x="1301" y="806"/>
                                <a:pt x="1301" y="806"/>
                              </a:cubicBezTo>
                              <a:cubicBezTo>
                                <a:pt x="1301" y="776"/>
                                <a:pt x="1301" y="776"/>
                                <a:pt x="1333" y="745"/>
                              </a:cubicBezTo>
                              <a:lnTo>
                                <a:pt x="1364" y="745"/>
                              </a:lnTo>
                              <a:lnTo>
                                <a:pt x="1394" y="776"/>
                              </a:lnTo>
                              <a:cubicBezTo>
                                <a:pt x="1425" y="776"/>
                                <a:pt x="1425" y="776"/>
                                <a:pt x="1425" y="776"/>
                              </a:cubicBezTo>
                              <a:cubicBezTo>
                                <a:pt x="1425" y="776"/>
                                <a:pt x="1425" y="776"/>
                                <a:pt x="1425" y="745"/>
                              </a:cubicBezTo>
                              <a:lnTo>
                                <a:pt x="1457" y="745"/>
                              </a:lnTo>
                              <a:cubicBezTo>
                                <a:pt x="1488" y="745"/>
                                <a:pt x="1488" y="745"/>
                                <a:pt x="1488" y="745"/>
                              </a:cubicBezTo>
                              <a:cubicBezTo>
                                <a:pt x="1488" y="745"/>
                                <a:pt x="1488" y="745"/>
                                <a:pt x="1518" y="745"/>
                              </a:cubicBezTo>
                              <a:lnTo>
                                <a:pt x="1518" y="745"/>
                              </a:lnTo>
                              <a:cubicBezTo>
                                <a:pt x="1549" y="745"/>
                                <a:pt x="1549" y="745"/>
                                <a:pt x="1549" y="745"/>
                              </a:cubicBezTo>
                              <a:lnTo>
                                <a:pt x="1549" y="745"/>
                              </a:lnTo>
                              <a:lnTo>
                                <a:pt x="1581" y="745"/>
                              </a:lnTo>
                              <a:lnTo>
                                <a:pt x="1581" y="745"/>
                              </a:lnTo>
                              <a:lnTo>
                                <a:pt x="1612" y="745"/>
                              </a:lnTo>
                              <a:lnTo>
                                <a:pt x="1612" y="745"/>
                              </a:lnTo>
                              <a:lnTo>
                                <a:pt x="1642" y="745"/>
                              </a:lnTo>
                              <a:lnTo>
                                <a:pt x="1642" y="745"/>
                              </a:lnTo>
                              <a:cubicBezTo>
                                <a:pt x="1642" y="745"/>
                                <a:pt x="1642" y="745"/>
                                <a:pt x="1673" y="745"/>
                              </a:cubicBezTo>
                              <a:lnTo>
                                <a:pt x="1673" y="745"/>
                              </a:lnTo>
                              <a:cubicBezTo>
                                <a:pt x="1673" y="745"/>
                                <a:pt x="1673" y="745"/>
                                <a:pt x="1705" y="745"/>
                              </a:cubicBezTo>
                              <a:lnTo>
                                <a:pt x="1705" y="745"/>
                              </a:lnTo>
                              <a:lnTo>
                                <a:pt x="1705" y="745"/>
                              </a:lnTo>
                              <a:cubicBezTo>
                                <a:pt x="1736" y="745"/>
                                <a:pt x="1736" y="745"/>
                                <a:pt x="1736" y="745"/>
                              </a:cubicBezTo>
                              <a:lnTo>
                                <a:pt x="1736" y="745"/>
                              </a:lnTo>
                              <a:cubicBezTo>
                                <a:pt x="1766" y="745"/>
                                <a:pt x="1766" y="776"/>
                                <a:pt x="1766" y="776"/>
                              </a:cubicBezTo>
                              <a:cubicBezTo>
                                <a:pt x="1797" y="776"/>
                                <a:pt x="1797" y="776"/>
                                <a:pt x="1797" y="776"/>
                              </a:cubicBezTo>
                              <a:lnTo>
                                <a:pt x="1797" y="776"/>
                              </a:lnTo>
                              <a:lnTo>
                                <a:pt x="1797" y="776"/>
                              </a:lnTo>
                              <a:cubicBezTo>
                                <a:pt x="1797" y="776"/>
                                <a:pt x="1797" y="776"/>
                                <a:pt x="1829" y="745"/>
                              </a:cubicBezTo>
                              <a:lnTo>
                                <a:pt x="1829" y="745"/>
                              </a:lnTo>
                              <a:lnTo>
                                <a:pt x="1829" y="745"/>
                              </a:lnTo>
                              <a:lnTo>
                                <a:pt x="1829" y="745"/>
                              </a:lnTo>
                              <a:lnTo>
                                <a:pt x="1829" y="745"/>
                              </a:lnTo>
                              <a:cubicBezTo>
                                <a:pt x="1797" y="713"/>
                                <a:pt x="1797" y="713"/>
                                <a:pt x="1797" y="683"/>
                              </a:cubicBezTo>
                              <a:cubicBezTo>
                                <a:pt x="1797" y="683"/>
                                <a:pt x="1766" y="683"/>
                                <a:pt x="1766" y="652"/>
                              </a:cubicBezTo>
                              <a:lnTo>
                                <a:pt x="1766" y="652"/>
                              </a:lnTo>
                              <a:lnTo>
                                <a:pt x="1766" y="652"/>
                              </a:lnTo>
                              <a:lnTo>
                                <a:pt x="1766" y="652"/>
                              </a:lnTo>
                              <a:lnTo>
                                <a:pt x="1766" y="652"/>
                              </a:lnTo>
                              <a:lnTo>
                                <a:pt x="1766" y="652"/>
                              </a:lnTo>
                              <a:cubicBezTo>
                                <a:pt x="1766" y="652"/>
                                <a:pt x="1797" y="652"/>
                                <a:pt x="1797" y="621"/>
                              </a:cubicBezTo>
                              <a:lnTo>
                                <a:pt x="1797" y="621"/>
                              </a:lnTo>
                              <a:lnTo>
                                <a:pt x="1797" y="621"/>
                              </a:lnTo>
                              <a:lnTo>
                                <a:pt x="1797" y="621"/>
                              </a:lnTo>
                              <a:lnTo>
                                <a:pt x="1829" y="621"/>
                              </a:lnTo>
                              <a:lnTo>
                                <a:pt x="1860" y="621"/>
                              </a:lnTo>
                              <a:lnTo>
                                <a:pt x="1860" y="621"/>
                              </a:lnTo>
                              <a:lnTo>
                                <a:pt x="1860" y="621"/>
                              </a:lnTo>
                              <a:cubicBezTo>
                                <a:pt x="1860" y="589"/>
                                <a:pt x="1890" y="589"/>
                                <a:pt x="1890" y="589"/>
                              </a:cubicBezTo>
                              <a:lnTo>
                                <a:pt x="1890" y="589"/>
                              </a:lnTo>
                              <a:lnTo>
                                <a:pt x="1921" y="589"/>
                              </a:lnTo>
                              <a:lnTo>
                                <a:pt x="1921" y="589"/>
                              </a:lnTo>
                              <a:cubicBezTo>
                                <a:pt x="1921" y="589"/>
                                <a:pt x="1921" y="589"/>
                                <a:pt x="1921" y="559"/>
                              </a:cubicBezTo>
                              <a:lnTo>
                                <a:pt x="1921" y="559"/>
                              </a:lnTo>
                              <a:lnTo>
                                <a:pt x="1921" y="559"/>
                              </a:lnTo>
                              <a:cubicBezTo>
                                <a:pt x="1921" y="528"/>
                                <a:pt x="1921" y="528"/>
                                <a:pt x="1921" y="528"/>
                              </a:cubicBezTo>
                              <a:cubicBezTo>
                                <a:pt x="1921" y="528"/>
                                <a:pt x="1921" y="497"/>
                                <a:pt x="1953" y="497"/>
                              </a:cubicBezTo>
                              <a:lnTo>
                                <a:pt x="1953" y="497"/>
                              </a:lnTo>
                              <a:lnTo>
                                <a:pt x="1984" y="497"/>
                              </a:lnTo>
                              <a:cubicBezTo>
                                <a:pt x="1984" y="497"/>
                                <a:pt x="1984" y="497"/>
                                <a:pt x="2014" y="497"/>
                              </a:cubicBezTo>
                              <a:lnTo>
                                <a:pt x="2014" y="497"/>
                              </a:lnTo>
                              <a:lnTo>
                                <a:pt x="2014" y="497"/>
                              </a:lnTo>
                              <a:lnTo>
                                <a:pt x="2045" y="497"/>
                              </a:lnTo>
                              <a:lnTo>
                                <a:pt x="2045" y="497"/>
                              </a:lnTo>
                              <a:lnTo>
                                <a:pt x="2045" y="497"/>
                              </a:lnTo>
                              <a:cubicBezTo>
                                <a:pt x="2077" y="497"/>
                                <a:pt x="2077" y="497"/>
                                <a:pt x="2077" y="497"/>
                              </a:cubicBezTo>
                              <a:cubicBezTo>
                                <a:pt x="2077" y="497"/>
                                <a:pt x="2077" y="497"/>
                                <a:pt x="2108" y="497"/>
                              </a:cubicBezTo>
                              <a:lnTo>
                                <a:pt x="2108" y="497"/>
                              </a:lnTo>
                              <a:cubicBezTo>
                                <a:pt x="2077" y="465"/>
                                <a:pt x="2077" y="465"/>
                                <a:pt x="2077" y="465"/>
                              </a:cubicBezTo>
                              <a:lnTo>
                                <a:pt x="2077" y="465"/>
                              </a:lnTo>
                              <a:cubicBezTo>
                                <a:pt x="2077" y="435"/>
                                <a:pt x="2108" y="435"/>
                                <a:pt x="2108" y="404"/>
                              </a:cubicBezTo>
                              <a:cubicBezTo>
                                <a:pt x="2108" y="404"/>
                                <a:pt x="2108" y="404"/>
                                <a:pt x="2138" y="404"/>
                              </a:cubicBezTo>
                              <a:lnTo>
                                <a:pt x="2138" y="404"/>
                              </a:lnTo>
                              <a:cubicBezTo>
                                <a:pt x="2138" y="404"/>
                                <a:pt x="2138" y="404"/>
                                <a:pt x="2169" y="404"/>
                              </a:cubicBezTo>
                              <a:lnTo>
                                <a:pt x="2169" y="373"/>
                              </a:lnTo>
                              <a:lnTo>
                                <a:pt x="2169" y="373"/>
                              </a:lnTo>
                              <a:lnTo>
                                <a:pt x="2169" y="373"/>
                              </a:lnTo>
                              <a:lnTo>
                                <a:pt x="2169" y="373"/>
                              </a:lnTo>
                              <a:cubicBezTo>
                                <a:pt x="2169" y="373"/>
                                <a:pt x="2169" y="373"/>
                                <a:pt x="2138" y="373"/>
                              </a:cubicBezTo>
                              <a:lnTo>
                                <a:pt x="2138" y="373"/>
                              </a:lnTo>
                              <a:cubicBezTo>
                                <a:pt x="2108" y="373"/>
                                <a:pt x="2108" y="373"/>
                                <a:pt x="2077" y="373"/>
                              </a:cubicBezTo>
                              <a:lnTo>
                                <a:pt x="2077" y="373"/>
                              </a:lnTo>
                              <a:lnTo>
                                <a:pt x="2045" y="341"/>
                              </a:lnTo>
                              <a:lnTo>
                                <a:pt x="2045" y="341"/>
                              </a:lnTo>
                              <a:lnTo>
                                <a:pt x="2045" y="341"/>
                              </a:lnTo>
                              <a:lnTo>
                                <a:pt x="2045" y="341"/>
                              </a:lnTo>
                              <a:cubicBezTo>
                                <a:pt x="2014" y="341"/>
                                <a:pt x="2014" y="311"/>
                                <a:pt x="2014" y="311"/>
                              </a:cubicBezTo>
                              <a:lnTo>
                                <a:pt x="2014" y="311"/>
                              </a:lnTo>
                              <a:lnTo>
                                <a:pt x="2014" y="311"/>
                              </a:lnTo>
                              <a:cubicBezTo>
                                <a:pt x="1984" y="311"/>
                                <a:pt x="1984" y="280"/>
                                <a:pt x="1984" y="280"/>
                              </a:cubicBezTo>
                              <a:cubicBezTo>
                                <a:pt x="1984" y="311"/>
                                <a:pt x="1953" y="311"/>
                                <a:pt x="1953" y="311"/>
                              </a:cubicBezTo>
                              <a:lnTo>
                                <a:pt x="1953" y="311"/>
                              </a:lnTo>
                              <a:lnTo>
                                <a:pt x="1953" y="311"/>
                              </a:lnTo>
                              <a:lnTo>
                                <a:pt x="1953" y="311"/>
                              </a:lnTo>
                              <a:lnTo>
                                <a:pt x="1953" y="311"/>
                              </a:lnTo>
                              <a:cubicBezTo>
                                <a:pt x="1921" y="311"/>
                                <a:pt x="1921" y="311"/>
                                <a:pt x="1921" y="311"/>
                              </a:cubicBezTo>
                              <a:cubicBezTo>
                                <a:pt x="1921" y="311"/>
                                <a:pt x="1921" y="311"/>
                                <a:pt x="1890" y="311"/>
                              </a:cubicBezTo>
                              <a:lnTo>
                                <a:pt x="1890" y="311"/>
                              </a:lnTo>
                              <a:lnTo>
                                <a:pt x="1890" y="311"/>
                              </a:lnTo>
                              <a:lnTo>
                                <a:pt x="1890" y="311"/>
                              </a:lnTo>
                              <a:lnTo>
                                <a:pt x="1890" y="311"/>
                              </a:lnTo>
                              <a:cubicBezTo>
                                <a:pt x="1860" y="311"/>
                                <a:pt x="1860" y="280"/>
                                <a:pt x="1860" y="280"/>
                              </a:cubicBezTo>
                              <a:lnTo>
                                <a:pt x="1860" y="280"/>
                              </a:lnTo>
                              <a:cubicBezTo>
                                <a:pt x="1829" y="280"/>
                                <a:pt x="1829" y="311"/>
                                <a:pt x="1829" y="311"/>
                              </a:cubicBezTo>
                              <a:lnTo>
                                <a:pt x="1829" y="311"/>
                              </a:lnTo>
                              <a:lnTo>
                                <a:pt x="1829" y="311"/>
                              </a:lnTo>
                              <a:lnTo>
                                <a:pt x="1797" y="311"/>
                              </a:lnTo>
                              <a:lnTo>
                                <a:pt x="1797" y="311"/>
                              </a:lnTo>
                              <a:cubicBezTo>
                                <a:pt x="1797" y="311"/>
                                <a:pt x="1766" y="311"/>
                                <a:pt x="1766" y="280"/>
                              </a:cubicBezTo>
                              <a:lnTo>
                                <a:pt x="1766" y="280"/>
                              </a:lnTo>
                              <a:cubicBezTo>
                                <a:pt x="1766" y="249"/>
                                <a:pt x="1736" y="249"/>
                                <a:pt x="1736" y="217"/>
                              </a:cubicBezTo>
                              <a:lnTo>
                                <a:pt x="1736" y="217"/>
                              </a:lnTo>
                              <a:cubicBezTo>
                                <a:pt x="1736" y="217"/>
                                <a:pt x="1736" y="217"/>
                                <a:pt x="1705" y="187"/>
                              </a:cubicBezTo>
                              <a:lnTo>
                                <a:pt x="1673" y="156"/>
                              </a:lnTo>
                              <a:lnTo>
                                <a:pt x="1642" y="125"/>
                              </a:lnTo>
                              <a:lnTo>
                                <a:pt x="1642" y="125"/>
                              </a:lnTo>
                              <a:lnTo>
                                <a:pt x="1642" y="125"/>
                              </a:lnTo>
                              <a:lnTo>
                                <a:pt x="1612" y="125"/>
                              </a:lnTo>
                              <a:cubicBezTo>
                                <a:pt x="1612" y="93"/>
                                <a:pt x="1612" y="93"/>
                                <a:pt x="1612" y="93"/>
                              </a:cubicBezTo>
                              <a:lnTo>
                                <a:pt x="1612" y="93"/>
                              </a:lnTo>
                              <a:cubicBezTo>
                                <a:pt x="1581" y="93"/>
                                <a:pt x="1581" y="93"/>
                                <a:pt x="1581" y="93"/>
                              </a:cubicBezTo>
                              <a:lnTo>
                                <a:pt x="1581" y="93"/>
                              </a:lnTo>
                              <a:lnTo>
                                <a:pt x="1549" y="93"/>
                              </a:lnTo>
                              <a:lnTo>
                                <a:pt x="1549" y="93"/>
                              </a:lnTo>
                              <a:cubicBezTo>
                                <a:pt x="1549" y="93"/>
                                <a:pt x="1549" y="125"/>
                                <a:pt x="1518" y="125"/>
                              </a:cubicBezTo>
                              <a:lnTo>
                                <a:pt x="1518" y="125"/>
                              </a:lnTo>
                              <a:cubicBezTo>
                                <a:pt x="1518" y="125"/>
                                <a:pt x="1518" y="156"/>
                                <a:pt x="1488" y="156"/>
                              </a:cubicBezTo>
                              <a:lnTo>
                                <a:pt x="1488" y="156"/>
                              </a:lnTo>
                              <a:lnTo>
                                <a:pt x="1488" y="156"/>
                              </a:lnTo>
                              <a:cubicBezTo>
                                <a:pt x="1488" y="156"/>
                                <a:pt x="1488" y="125"/>
                                <a:pt x="1457" y="125"/>
                              </a:cubicBezTo>
                              <a:lnTo>
                                <a:pt x="1457" y="125"/>
                              </a:lnTo>
                              <a:lnTo>
                                <a:pt x="1457" y="125"/>
                              </a:lnTo>
                              <a:cubicBezTo>
                                <a:pt x="1425" y="125"/>
                                <a:pt x="1425" y="125"/>
                                <a:pt x="1425" y="125"/>
                              </a:cubicBezTo>
                              <a:lnTo>
                                <a:pt x="1425" y="125"/>
                              </a:lnTo>
                              <a:cubicBezTo>
                                <a:pt x="1425" y="125"/>
                                <a:pt x="1425" y="93"/>
                                <a:pt x="1394" y="93"/>
                              </a:cubicBezTo>
                              <a:lnTo>
                                <a:pt x="1394" y="93"/>
                              </a:lnTo>
                              <a:lnTo>
                                <a:pt x="1394" y="93"/>
                              </a:lnTo>
                              <a:lnTo>
                                <a:pt x="1394" y="93"/>
                              </a:lnTo>
                              <a:lnTo>
                                <a:pt x="1394" y="93"/>
                              </a:lnTo>
                              <a:lnTo>
                                <a:pt x="1364" y="93"/>
                              </a:lnTo>
                              <a:lnTo>
                                <a:pt x="1364" y="93"/>
                              </a:lnTo>
                              <a:lnTo>
                                <a:pt x="1364" y="93"/>
                              </a:lnTo>
                              <a:lnTo>
                                <a:pt x="1364" y="93"/>
                              </a:lnTo>
                              <a:lnTo>
                                <a:pt x="1364" y="93"/>
                              </a:lnTo>
                              <a:lnTo>
                                <a:pt x="1364" y="93"/>
                              </a:lnTo>
                              <a:lnTo>
                                <a:pt x="1333" y="93"/>
                              </a:lnTo>
                              <a:lnTo>
                                <a:pt x="1333" y="93"/>
                              </a:lnTo>
                              <a:cubicBezTo>
                                <a:pt x="1301" y="93"/>
                                <a:pt x="1301" y="93"/>
                                <a:pt x="1301" y="63"/>
                              </a:cubicBezTo>
                              <a:lnTo>
                                <a:pt x="1301" y="63"/>
                              </a:lnTo>
                              <a:lnTo>
                                <a:pt x="1301" y="63"/>
                              </a:lnTo>
                              <a:lnTo>
                                <a:pt x="1271" y="32"/>
                              </a:lnTo>
                              <a:lnTo>
                                <a:pt x="1271" y="32"/>
                              </a:lnTo>
                              <a:lnTo>
                                <a:pt x="1271" y="32"/>
                              </a:lnTo>
                              <a:cubicBezTo>
                                <a:pt x="1271" y="32"/>
                                <a:pt x="1271" y="32"/>
                                <a:pt x="1271" y="0"/>
                              </a:cubicBezTo>
                              <a:cubicBezTo>
                                <a:pt x="1271" y="32"/>
                                <a:pt x="1271" y="32"/>
                                <a:pt x="1271" y="32"/>
                              </a:cubicBezTo>
                              <a:lnTo>
                                <a:pt x="1271" y="32"/>
                              </a:lnTo>
                              <a:cubicBezTo>
                                <a:pt x="1240" y="32"/>
                                <a:pt x="1240" y="0"/>
                                <a:pt x="1240" y="0"/>
                              </a:cubicBezTo>
                              <a:lnTo>
                                <a:pt x="1208" y="0"/>
                              </a:lnTo>
                              <a:lnTo>
                                <a:pt x="1208" y="0"/>
                              </a:lnTo>
                              <a:cubicBezTo>
                                <a:pt x="1177" y="0"/>
                                <a:pt x="1177" y="32"/>
                                <a:pt x="1177" y="32"/>
                              </a:cubicBezTo>
                              <a:lnTo>
                                <a:pt x="1177" y="32"/>
                              </a:lnTo>
                              <a:cubicBezTo>
                                <a:pt x="1147" y="63"/>
                                <a:pt x="1147" y="63"/>
                                <a:pt x="1147" y="63"/>
                              </a:cubicBezTo>
                              <a:cubicBezTo>
                                <a:pt x="1116" y="63"/>
                                <a:pt x="1116" y="32"/>
                                <a:pt x="1116" y="32"/>
                              </a:cubicBezTo>
                              <a:lnTo>
                                <a:pt x="1116" y="32"/>
                              </a:lnTo>
                              <a:cubicBezTo>
                                <a:pt x="1085" y="32"/>
                                <a:pt x="1085" y="63"/>
                                <a:pt x="1085" y="63"/>
                              </a:cubicBezTo>
                              <a:lnTo>
                                <a:pt x="1053" y="63"/>
                              </a:lnTo>
                              <a:lnTo>
                                <a:pt x="1053" y="63"/>
                              </a:lnTo>
                              <a:cubicBezTo>
                                <a:pt x="1023" y="63"/>
                                <a:pt x="1023" y="63"/>
                                <a:pt x="1023" y="63"/>
                              </a:cubicBezTo>
                              <a:lnTo>
                                <a:pt x="1023" y="63"/>
                              </a:lnTo>
                              <a:lnTo>
                                <a:pt x="1023" y="63"/>
                              </a:lnTo>
                              <a:lnTo>
                                <a:pt x="1023" y="63"/>
                              </a:lnTo>
                              <a:lnTo>
                                <a:pt x="1023" y="63"/>
                              </a:lnTo>
                              <a:cubicBezTo>
                                <a:pt x="992" y="63"/>
                                <a:pt x="992" y="93"/>
                                <a:pt x="992" y="93"/>
                              </a:cubicBezTo>
                              <a:lnTo>
                                <a:pt x="992" y="93"/>
                              </a:lnTo>
                              <a:cubicBezTo>
                                <a:pt x="961" y="93"/>
                                <a:pt x="961" y="93"/>
                                <a:pt x="961" y="93"/>
                              </a:cubicBezTo>
                              <a:lnTo>
                                <a:pt x="961" y="93"/>
                              </a:lnTo>
                              <a:cubicBezTo>
                                <a:pt x="929" y="93"/>
                                <a:pt x="929" y="93"/>
                                <a:pt x="899" y="93"/>
                              </a:cubicBezTo>
                              <a:cubicBezTo>
                                <a:pt x="868" y="93"/>
                                <a:pt x="868" y="93"/>
                                <a:pt x="868" y="93"/>
                              </a:cubicBezTo>
                              <a:cubicBezTo>
                                <a:pt x="837" y="93"/>
                                <a:pt x="837" y="93"/>
                                <a:pt x="837" y="93"/>
                              </a:cubicBezTo>
                              <a:lnTo>
                                <a:pt x="837" y="93"/>
                              </a:lnTo>
                              <a:cubicBezTo>
                                <a:pt x="805" y="93"/>
                                <a:pt x="805" y="93"/>
                                <a:pt x="805" y="93"/>
                              </a:cubicBezTo>
                              <a:lnTo>
                                <a:pt x="805" y="93"/>
                              </a:lnTo>
                              <a:lnTo>
                                <a:pt x="805" y="125"/>
                              </a:lnTo>
                              <a:lnTo>
                                <a:pt x="805" y="125"/>
                              </a:lnTo>
                              <a:lnTo>
                                <a:pt x="805" y="125"/>
                              </a:lnTo>
                              <a:lnTo>
                                <a:pt x="805" y="125"/>
                              </a:lnTo>
                              <a:lnTo>
                                <a:pt x="805" y="125"/>
                              </a:lnTo>
                              <a:lnTo>
                                <a:pt x="805" y="125"/>
                              </a:lnTo>
                              <a:cubicBezTo>
                                <a:pt x="805" y="156"/>
                                <a:pt x="805" y="156"/>
                                <a:pt x="805" y="156"/>
                              </a:cubicBezTo>
                              <a:lnTo>
                                <a:pt x="805" y="156"/>
                              </a:lnTo>
                              <a:lnTo>
                                <a:pt x="805" y="156"/>
                              </a:lnTo>
                              <a:cubicBezTo>
                                <a:pt x="805" y="156"/>
                                <a:pt x="805" y="156"/>
                                <a:pt x="775" y="156"/>
                              </a:cubicBezTo>
                              <a:lnTo>
                                <a:pt x="775" y="187"/>
                              </a:lnTo>
                              <a:lnTo>
                                <a:pt x="775" y="187"/>
                              </a:lnTo>
                              <a:lnTo>
                                <a:pt x="775" y="187"/>
                              </a:lnTo>
                              <a:lnTo>
                                <a:pt x="775" y="187"/>
                              </a:lnTo>
                              <a:lnTo>
                                <a:pt x="775" y="217"/>
                              </a:lnTo>
                              <a:lnTo>
                                <a:pt x="805" y="217"/>
                              </a:lnTo>
                              <a:cubicBezTo>
                                <a:pt x="805" y="249"/>
                                <a:pt x="805" y="249"/>
                                <a:pt x="805" y="249"/>
                              </a:cubicBezTo>
                              <a:lnTo>
                                <a:pt x="805" y="249"/>
                              </a:lnTo>
                              <a:cubicBezTo>
                                <a:pt x="805" y="280"/>
                                <a:pt x="805" y="311"/>
                                <a:pt x="775" y="311"/>
                              </a:cubicBezTo>
                              <a:lnTo>
                                <a:pt x="775" y="311"/>
                              </a:lnTo>
                              <a:lnTo>
                                <a:pt x="775" y="311"/>
                              </a:lnTo>
                              <a:lnTo>
                                <a:pt x="775" y="311"/>
                              </a:lnTo>
                              <a:lnTo>
                                <a:pt x="775" y="311"/>
                              </a:lnTo>
                              <a:lnTo>
                                <a:pt x="744" y="311"/>
                              </a:lnTo>
                              <a:cubicBezTo>
                                <a:pt x="744" y="311"/>
                                <a:pt x="744" y="311"/>
                                <a:pt x="713" y="311"/>
                              </a:cubicBezTo>
                              <a:lnTo>
                                <a:pt x="713" y="311"/>
                              </a:lnTo>
                              <a:lnTo>
                                <a:pt x="713" y="311"/>
                              </a:lnTo>
                              <a:lnTo>
                                <a:pt x="713" y="311"/>
                              </a:lnTo>
                              <a:lnTo>
                                <a:pt x="681" y="311"/>
                              </a:lnTo>
                              <a:lnTo>
                                <a:pt x="681" y="311"/>
                              </a:lnTo>
                              <a:lnTo>
                                <a:pt x="651" y="311"/>
                              </a:lnTo>
                              <a:lnTo>
                                <a:pt x="651" y="311"/>
                              </a:lnTo>
                              <a:cubicBezTo>
                                <a:pt x="620" y="311"/>
                                <a:pt x="620" y="311"/>
                                <a:pt x="620" y="280"/>
                              </a:cubicBezTo>
                              <a:lnTo>
                                <a:pt x="620" y="280"/>
                              </a:lnTo>
                              <a:lnTo>
                                <a:pt x="620" y="280"/>
                              </a:lnTo>
                              <a:cubicBezTo>
                                <a:pt x="589" y="280"/>
                                <a:pt x="589" y="280"/>
                                <a:pt x="589" y="280"/>
                              </a:cubicBezTo>
                              <a:cubicBezTo>
                                <a:pt x="589" y="280"/>
                                <a:pt x="589" y="311"/>
                                <a:pt x="557" y="311"/>
                              </a:cubicBezTo>
                              <a:lnTo>
                                <a:pt x="557" y="311"/>
                              </a:lnTo>
                              <a:lnTo>
                                <a:pt x="557" y="311"/>
                              </a:lnTo>
                              <a:lnTo>
                                <a:pt x="557" y="311"/>
                              </a:lnTo>
                              <a:cubicBezTo>
                                <a:pt x="527" y="311"/>
                                <a:pt x="527" y="280"/>
                                <a:pt x="527" y="280"/>
                              </a:cubicBezTo>
                              <a:lnTo>
                                <a:pt x="527" y="280"/>
                              </a:lnTo>
                              <a:cubicBezTo>
                                <a:pt x="527" y="280"/>
                                <a:pt x="496" y="280"/>
                                <a:pt x="496" y="311"/>
                              </a:cubicBezTo>
                              <a:lnTo>
                                <a:pt x="496" y="311"/>
                              </a:lnTo>
                              <a:lnTo>
                                <a:pt x="465" y="311"/>
                              </a:lnTo>
                              <a:lnTo>
                                <a:pt x="465" y="311"/>
                              </a:lnTo>
                              <a:lnTo>
                                <a:pt x="465" y="311"/>
                              </a:lnTo>
                              <a:lnTo>
                                <a:pt x="465" y="311"/>
                              </a:lnTo>
                              <a:cubicBezTo>
                                <a:pt x="433" y="311"/>
                                <a:pt x="433" y="311"/>
                                <a:pt x="433" y="280"/>
                              </a:cubicBezTo>
                              <a:lnTo>
                                <a:pt x="433" y="280"/>
                              </a:lnTo>
                              <a:lnTo>
                                <a:pt x="433" y="280"/>
                              </a:lnTo>
                              <a:cubicBezTo>
                                <a:pt x="433" y="311"/>
                                <a:pt x="403" y="311"/>
                                <a:pt x="403" y="311"/>
                              </a:cubicBezTo>
                              <a:lnTo>
                                <a:pt x="403" y="311"/>
                              </a:lnTo>
                              <a:lnTo>
                                <a:pt x="403" y="311"/>
                              </a:lnTo>
                              <a:lnTo>
                                <a:pt x="403" y="311"/>
                              </a:lnTo>
                              <a:cubicBezTo>
                                <a:pt x="372" y="311"/>
                                <a:pt x="372" y="311"/>
                                <a:pt x="372" y="280"/>
                              </a:cubicBezTo>
                              <a:lnTo>
                                <a:pt x="372" y="280"/>
                              </a:lnTo>
                              <a:lnTo>
                                <a:pt x="372" y="280"/>
                              </a:lnTo>
                              <a:lnTo>
                                <a:pt x="341" y="280"/>
                              </a:lnTo>
                              <a:lnTo>
                                <a:pt x="341" y="280"/>
                              </a:lnTo>
                              <a:cubicBezTo>
                                <a:pt x="341" y="249"/>
                                <a:pt x="341" y="249"/>
                                <a:pt x="341" y="249"/>
                              </a:cubicBezTo>
                              <a:lnTo>
                                <a:pt x="309" y="249"/>
                              </a:lnTo>
                              <a:cubicBezTo>
                                <a:pt x="309" y="249"/>
                                <a:pt x="309" y="249"/>
                                <a:pt x="309" y="280"/>
                              </a:cubicBezTo>
                              <a:lnTo>
                                <a:pt x="309" y="280"/>
                              </a:lnTo>
                              <a:lnTo>
                                <a:pt x="309" y="280"/>
                              </a:lnTo>
                              <a:lnTo>
                                <a:pt x="309" y="280"/>
                              </a:lnTo>
                              <a:cubicBezTo>
                                <a:pt x="279" y="280"/>
                                <a:pt x="279" y="249"/>
                                <a:pt x="279" y="249"/>
                              </a:cubicBezTo>
                              <a:lnTo>
                                <a:pt x="279" y="249"/>
                              </a:lnTo>
                              <a:lnTo>
                                <a:pt x="279" y="249"/>
                              </a:lnTo>
                              <a:lnTo>
                                <a:pt x="279" y="249"/>
                              </a:lnTo>
                              <a:cubicBezTo>
                                <a:pt x="248" y="249"/>
                                <a:pt x="248" y="249"/>
                                <a:pt x="248" y="249"/>
                              </a:cubicBezTo>
                              <a:lnTo>
                                <a:pt x="248" y="249"/>
                              </a:lnTo>
                              <a:lnTo>
                                <a:pt x="248" y="249"/>
                              </a:lnTo>
                              <a:lnTo>
                                <a:pt x="217" y="249"/>
                              </a:lnTo>
                              <a:lnTo>
                                <a:pt x="217" y="249"/>
                              </a:lnTo>
                              <a:lnTo>
                                <a:pt x="217" y="249"/>
                              </a:lnTo>
                              <a:lnTo>
                                <a:pt x="217" y="249"/>
                              </a:lnTo>
                              <a:lnTo>
                                <a:pt x="217" y="249"/>
                              </a:lnTo>
                              <a:lnTo>
                                <a:pt x="185" y="249"/>
                              </a:lnTo>
                              <a:lnTo>
                                <a:pt x="185" y="249"/>
                              </a:lnTo>
                              <a:lnTo>
                                <a:pt x="185" y="249"/>
                              </a:lnTo>
                              <a:lnTo>
                                <a:pt x="185" y="249"/>
                              </a:lnTo>
                              <a:lnTo>
                                <a:pt x="185" y="249"/>
                              </a:lnTo>
                              <a:lnTo>
                                <a:pt x="185" y="249"/>
                              </a:lnTo>
                              <a:lnTo>
                                <a:pt x="185" y="249"/>
                              </a:lnTo>
                              <a:cubicBezTo>
                                <a:pt x="185" y="249"/>
                                <a:pt x="185" y="280"/>
                                <a:pt x="155" y="280"/>
                              </a:cubicBezTo>
                              <a:lnTo>
                                <a:pt x="155" y="280"/>
                              </a:lnTo>
                              <a:lnTo>
                                <a:pt x="155" y="280"/>
                              </a:lnTo>
                              <a:cubicBezTo>
                                <a:pt x="124" y="280"/>
                                <a:pt x="124" y="280"/>
                                <a:pt x="124" y="280"/>
                              </a:cubicBezTo>
                              <a:lnTo>
                                <a:pt x="124" y="280"/>
                              </a:lnTo>
                              <a:lnTo>
                                <a:pt x="124" y="280"/>
                              </a:lnTo>
                              <a:cubicBezTo>
                                <a:pt x="93" y="311"/>
                                <a:pt x="93" y="311"/>
                                <a:pt x="93" y="311"/>
                              </a:cubicBezTo>
                              <a:lnTo>
                                <a:pt x="93" y="311"/>
                              </a:lnTo>
                              <a:cubicBezTo>
                                <a:pt x="93" y="311"/>
                                <a:pt x="93" y="311"/>
                                <a:pt x="93" y="341"/>
                              </a:cubicBezTo>
                              <a:lnTo>
                                <a:pt x="93" y="341"/>
                              </a:lnTo>
                              <a:lnTo>
                                <a:pt x="93" y="341"/>
                              </a:lnTo>
                              <a:cubicBezTo>
                                <a:pt x="93" y="341"/>
                                <a:pt x="93" y="341"/>
                                <a:pt x="93" y="373"/>
                              </a:cubicBezTo>
                              <a:cubicBezTo>
                                <a:pt x="61" y="373"/>
                                <a:pt x="61" y="373"/>
                                <a:pt x="61" y="373"/>
                              </a:cubicBezTo>
                              <a:lnTo>
                                <a:pt x="61" y="373"/>
                              </a:lnTo>
                              <a:lnTo>
                                <a:pt x="61" y="373"/>
                              </a:lnTo>
                              <a:lnTo>
                                <a:pt x="61" y="373"/>
                              </a:lnTo>
                              <a:lnTo>
                                <a:pt x="61" y="373"/>
                              </a:lnTo>
                              <a:cubicBezTo>
                                <a:pt x="31" y="373"/>
                                <a:pt x="31" y="373"/>
                                <a:pt x="31" y="341"/>
                              </a:cubicBezTo>
                              <a:lnTo>
                                <a:pt x="31" y="341"/>
                              </a:lnTo>
                              <a:lnTo>
                                <a:pt x="31" y="341"/>
                              </a:lnTo>
                              <a:cubicBezTo>
                                <a:pt x="31" y="341"/>
                                <a:pt x="31" y="341"/>
                                <a:pt x="0" y="341"/>
                              </a:cubicBezTo>
                              <a:cubicBezTo>
                                <a:pt x="0" y="341"/>
                                <a:pt x="0" y="341"/>
                                <a:pt x="0" y="311"/>
                              </a:cubicBezTo>
                              <a:lnTo>
                                <a:pt x="0" y="311"/>
                              </a:lnTo>
                              <a:lnTo>
                                <a:pt x="0" y="311"/>
                              </a:lnTo>
                              <a:cubicBezTo>
                                <a:pt x="0" y="341"/>
                                <a:pt x="0" y="341"/>
                                <a:pt x="0" y="373"/>
                              </a:cubicBezTo>
                              <a:lnTo>
                                <a:pt x="0" y="373"/>
                              </a:lnTo>
                              <a:lnTo>
                                <a:pt x="0" y="373"/>
                              </a:lnTo>
                              <a:lnTo>
                                <a:pt x="0" y="373"/>
                              </a:lnTo>
                              <a:lnTo>
                                <a:pt x="0" y="373"/>
                              </a:lnTo>
                              <a:cubicBezTo>
                                <a:pt x="0" y="373"/>
                                <a:pt x="0" y="373"/>
                                <a:pt x="0" y="404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15" name="Freeform 1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320198" y="2572357"/>
                          <a:ext cx="75396" cy="43095"/>
                        </a:xfrm>
                        <a:custGeom>
                          <a:avLst/>
                          <a:gdLst>
                            <a:gd name="T0" fmla="*/ 62 w 218"/>
                            <a:gd name="T1" fmla="*/ 0 h 124"/>
                            <a:gd name="T2" fmla="*/ 62 w 218"/>
                            <a:gd name="T3" fmla="*/ 0 h 124"/>
                            <a:gd name="T4" fmla="*/ 62 w 218"/>
                            <a:gd name="T5" fmla="*/ 0 h 124"/>
                            <a:gd name="T6" fmla="*/ 62 w 218"/>
                            <a:gd name="T7" fmla="*/ 0 h 124"/>
                            <a:gd name="T8" fmla="*/ 62 w 218"/>
                            <a:gd name="T9" fmla="*/ 30 h 124"/>
                            <a:gd name="T10" fmla="*/ 62 w 218"/>
                            <a:gd name="T11" fmla="*/ 62 h 124"/>
                            <a:gd name="T12" fmla="*/ 62 w 218"/>
                            <a:gd name="T13" fmla="*/ 62 h 124"/>
                            <a:gd name="T14" fmla="*/ 31 w 218"/>
                            <a:gd name="T15" fmla="*/ 93 h 124"/>
                            <a:gd name="T16" fmla="*/ 31 w 218"/>
                            <a:gd name="T17" fmla="*/ 93 h 124"/>
                            <a:gd name="T18" fmla="*/ 0 w 218"/>
                            <a:gd name="T19" fmla="*/ 93 h 124"/>
                            <a:gd name="T20" fmla="*/ 0 w 218"/>
                            <a:gd name="T21" fmla="*/ 93 h 124"/>
                            <a:gd name="T22" fmla="*/ 0 w 218"/>
                            <a:gd name="T23" fmla="*/ 93 h 124"/>
                            <a:gd name="T24" fmla="*/ 31 w 218"/>
                            <a:gd name="T25" fmla="*/ 93 h 124"/>
                            <a:gd name="T26" fmla="*/ 31 w 218"/>
                            <a:gd name="T27" fmla="*/ 93 h 124"/>
                            <a:gd name="T28" fmla="*/ 62 w 218"/>
                            <a:gd name="T29" fmla="*/ 93 h 124"/>
                            <a:gd name="T30" fmla="*/ 62 w 218"/>
                            <a:gd name="T31" fmla="*/ 93 h 124"/>
                            <a:gd name="T32" fmla="*/ 93 w 218"/>
                            <a:gd name="T33" fmla="*/ 123 h 124"/>
                            <a:gd name="T34" fmla="*/ 124 w 218"/>
                            <a:gd name="T35" fmla="*/ 123 h 124"/>
                            <a:gd name="T36" fmla="*/ 124 w 218"/>
                            <a:gd name="T37" fmla="*/ 123 h 124"/>
                            <a:gd name="T38" fmla="*/ 155 w 218"/>
                            <a:gd name="T39" fmla="*/ 93 h 124"/>
                            <a:gd name="T40" fmla="*/ 186 w 218"/>
                            <a:gd name="T41" fmla="*/ 62 h 124"/>
                            <a:gd name="T42" fmla="*/ 186 w 218"/>
                            <a:gd name="T43" fmla="*/ 62 h 124"/>
                            <a:gd name="T44" fmla="*/ 186 w 218"/>
                            <a:gd name="T45" fmla="*/ 62 h 124"/>
                            <a:gd name="T46" fmla="*/ 186 w 218"/>
                            <a:gd name="T47" fmla="*/ 62 h 124"/>
                            <a:gd name="T48" fmla="*/ 217 w 218"/>
                            <a:gd name="T49" fmla="*/ 62 h 124"/>
                            <a:gd name="T50" fmla="*/ 217 w 218"/>
                            <a:gd name="T51" fmla="*/ 62 h 124"/>
                            <a:gd name="T52" fmla="*/ 217 w 218"/>
                            <a:gd name="T53" fmla="*/ 62 h 124"/>
                            <a:gd name="T54" fmla="*/ 217 w 218"/>
                            <a:gd name="T55" fmla="*/ 62 h 124"/>
                            <a:gd name="T56" fmla="*/ 186 w 218"/>
                            <a:gd name="T57" fmla="*/ 30 h 124"/>
                            <a:gd name="T58" fmla="*/ 155 w 218"/>
                            <a:gd name="T59" fmla="*/ 30 h 124"/>
                            <a:gd name="T60" fmla="*/ 93 w 218"/>
                            <a:gd name="T61" fmla="*/ 0 h 124"/>
                            <a:gd name="T62" fmla="*/ 93 w 218"/>
                            <a:gd name="T63" fmla="*/ 0 h 124"/>
                            <a:gd name="T64" fmla="*/ 62 w 218"/>
                            <a:gd name="T65" fmla="*/ 0 h 12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</a:cxnLst>
                          <a:rect l="0" t="0" r="r" b="b"/>
                          <a:pathLst>
                            <a:path w="218" h="124">
                              <a:moveTo>
                                <a:pt x="62" y="0"/>
                              </a:move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62" y="30"/>
                              </a:lnTo>
                              <a:cubicBezTo>
                                <a:pt x="62" y="30"/>
                                <a:pt x="62" y="30"/>
                                <a:pt x="62" y="62"/>
                              </a:cubicBezTo>
                              <a:lnTo>
                                <a:pt x="62" y="62"/>
                              </a:lnTo>
                              <a:lnTo>
                                <a:pt x="31" y="93"/>
                              </a:lnTo>
                              <a:lnTo>
                                <a:pt x="31" y="93"/>
                              </a:lnTo>
                              <a:cubicBezTo>
                                <a:pt x="0" y="93"/>
                                <a:pt x="0" y="93"/>
                                <a:pt x="0" y="93"/>
                              </a:cubicBezTo>
                              <a:lnTo>
                                <a:pt x="0" y="93"/>
                              </a:lnTo>
                              <a:lnTo>
                                <a:pt x="0" y="93"/>
                              </a:lnTo>
                              <a:cubicBezTo>
                                <a:pt x="31" y="93"/>
                                <a:pt x="31" y="93"/>
                                <a:pt x="31" y="93"/>
                              </a:cubicBezTo>
                              <a:lnTo>
                                <a:pt x="31" y="93"/>
                              </a:lnTo>
                              <a:cubicBezTo>
                                <a:pt x="62" y="93"/>
                                <a:pt x="62" y="93"/>
                                <a:pt x="62" y="93"/>
                              </a:cubicBezTo>
                              <a:lnTo>
                                <a:pt x="62" y="93"/>
                              </a:lnTo>
                              <a:lnTo>
                                <a:pt x="93" y="123"/>
                              </a:lnTo>
                              <a:cubicBezTo>
                                <a:pt x="124" y="123"/>
                                <a:pt x="124" y="123"/>
                                <a:pt x="124" y="123"/>
                              </a:cubicBezTo>
                              <a:lnTo>
                                <a:pt x="124" y="123"/>
                              </a:lnTo>
                              <a:cubicBezTo>
                                <a:pt x="124" y="93"/>
                                <a:pt x="124" y="93"/>
                                <a:pt x="155" y="93"/>
                              </a:cubicBezTo>
                              <a:cubicBezTo>
                                <a:pt x="155" y="62"/>
                                <a:pt x="155" y="62"/>
                                <a:pt x="186" y="62"/>
                              </a:cubicBezTo>
                              <a:lnTo>
                                <a:pt x="186" y="62"/>
                              </a:lnTo>
                              <a:lnTo>
                                <a:pt x="186" y="62"/>
                              </a:lnTo>
                              <a:lnTo>
                                <a:pt x="186" y="62"/>
                              </a:lnTo>
                              <a:cubicBezTo>
                                <a:pt x="217" y="62"/>
                                <a:pt x="217" y="62"/>
                                <a:pt x="217" y="62"/>
                              </a:cubicBezTo>
                              <a:lnTo>
                                <a:pt x="217" y="62"/>
                              </a:lnTo>
                              <a:lnTo>
                                <a:pt x="217" y="62"/>
                              </a:lnTo>
                              <a:lnTo>
                                <a:pt x="217" y="62"/>
                              </a:lnTo>
                              <a:cubicBezTo>
                                <a:pt x="186" y="62"/>
                                <a:pt x="186" y="62"/>
                                <a:pt x="186" y="30"/>
                              </a:cubicBezTo>
                              <a:lnTo>
                                <a:pt x="155" y="30"/>
                              </a:lnTo>
                              <a:cubicBezTo>
                                <a:pt x="124" y="30"/>
                                <a:pt x="124" y="30"/>
                                <a:pt x="93" y="0"/>
                              </a:cubicBezTo>
                              <a:lnTo>
                                <a:pt x="93" y="0"/>
                              </a:lnTo>
                              <a:cubicBezTo>
                                <a:pt x="93" y="0"/>
                                <a:pt x="93" y="0"/>
                                <a:pt x="62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16" name="Freeform 1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341740" y="2378429"/>
                          <a:ext cx="32312" cy="96964"/>
                        </a:xfrm>
                        <a:custGeom>
                          <a:avLst/>
                          <a:gdLst>
                            <a:gd name="T0" fmla="*/ 0 w 94"/>
                            <a:gd name="T1" fmla="*/ 62 h 280"/>
                            <a:gd name="T2" fmla="*/ 0 w 94"/>
                            <a:gd name="T3" fmla="*/ 62 h 280"/>
                            <a:gd name="T4" fmla="*/ 0 w 94"/>
                            <a:gd name="T5" fmla="*/ 92 h 280"/>
                            <a:gd name="T6" fmla="*/ 31 w 94"/>
                            <a:gd name="T7" fmla="*/ 92 h 280"/>
                            <a:gd name="T8" fmla="*/ 31 w 94"/>
                            <a:gd name="T9" fmla="*/ 92 h 280"/>
                            <a:gd name="T10" fmla="*/ 31 w 94"/>
                            <a:gd name="T11" fmla="*/ 124 h 280"/>
                            <a:gd name="T12" fmla="*/ 31 w 94"/>
                            <a:gd name="T13" fmla="*/ 155 h 280"/>
                            <a:gd name="T14" fmla="*/ 31 w 94"/>
                            <a:gd name="T15" fmla="*/ 155 h 280"/>
                            <a:gd name="T16" fmla="*/ 31 w 94"/>
                            <a:gd name="T17" fmla="*/ 155 h 280"/>
                            <a:gd name="T18" fmla="*/ 31 w 94"/>
                            <a:gd name="T19" fmla="*/ 216 h 280"/>
                            <a:gd name="T20" fmla="*/ 31 w 94"/>
                            <a:gd name="T21" fmla="*/ 248 h 280"/>
                            <a:gd name="T22" fmla="*/ 31 w 94"/>
                            <a:gd name="T23" fmla="*/ 279 h 280"/>
                            <a:gd name="T24" fmla="*/ 31 w 94"/>
                            <a:gd name="T25" fmla="*/ 279 h 280"/>
                            <a:gd name="T26" fmla="*/ 31 w 94"/>
                            <a:gd name="T27" fmla="*/ 279 h 280"/>
                            <a:gd name="T28" fmla="*/ 31 w 94"/>
                            <a:gd name="T29" fmla="*/ 279 h 280"/>
                            <a:gd name="T30" fmla="*/ 31 w 94"/>
                            <a:gd name="T31" fmla="*/ 279 h 280"/>
                            <a:gd name="T32" fmla="*/ 31 w 94"/>
                            <a:gd name="T33" fmla="*/ 248 h 280"/>
                            <a:gd name="T34" fmla="*/ 31 w 94"/>
                            <a:gd name="T35" fmla="*/ 216 h 280"/>
                            <a:gd name="T36" fmla="*/ 62 w 94"/>
                            <a:gd name="T37" fmla="*/ 216 h 280"/>
                            <a:gd name="T38" fmla="*/ 62 w 94"/>
                            <a:gd name="T39" fmla="*/ 216 h 280"/>
                            <a:gd name="T40" fmla="*/ 93 w 94"/>
                            <a:gd name="T41" fmla="*/ 216 h 280"/>
                            <a:gd name="T42" fmla="*/ 93 w 94"/>
                            <a:gd name="T43" fmla="*/ 216 h 280"/>
                            <a:gd name="T44" fmla="*/ 93 w 94"/>
                            <a:gd name="T45" fmla="*/ 216 h 280"/>
                            <a:gd name="T46" fmla="*/ 93 w 94"/>
                            <a:gd name="T47" fmla="*/ 186 h 280"/>
                            <a:gd name="T48" fmla="*/ 93 w 94"/>
                            <a:gd name="T49" fmla="*/ 186 h 280"/>
                            <a:gd name="T50" fmla="*/ 62 w 94"/>
                            <a:gd name="T51" fmla="*/ 155 h 280"/>
                            <a:gd name="T52" fmla="*/ 62 w 94"/>
                            <a:gd name="T53" fmla="*/ 155 h 280"/>
                            <a:gd name="T54" fmla="*/ 62 w 94"/>
                            <a:gd name="T55" fmla="*/ 124 h 280"/>
                            <a:gd name="T56" fmla="*/ 31 w 94"/>
                            <a:gd name="T57" fmla="*/ 92 h 280"/>
                            <a:gd name="T58" fmla="*/ 62 w 94"/>
                            <a:gd name="T59" fmla="*/ 31 h 280"/>
                            <a:gd name="T60" fmla="*/ 62 w 94"/>
                            <a:gd name="T61" fmla="*/ 31 h 280"/>
                            <a:gd name="T62" fmla="*/ 62 w 94"/>
                            <a:gd name="T63" fmla="*/ 31 h 280"/>
                            <a:gd name="T64" fmla="*/ 62 w 94"/>
                            <a:gd name="T65" fmla="*/ 0 h 280"/>
                            <a:gd name="T66" fmla="*/ 62 w 94"/>
                            <a:gd name="T67" fmla="*/ 0 h 280"/>
                            <a:gd name="T68" fmla="*/ 62 w 94"/>
                            <a:gd name="T69" fmla="*/ 0 h 280"/>
                            <a:gd name="T70" fmla="*/ 31 w 94"/>
                            <a:gd name="T71" fmla="*/ 0 h 280"/>
                            <a:gd name="T72" fmla="*/ 31 w 94"/>
                            <a:gd name="T73" fmla="*/ 0 h 280"/>
                            <a:gd name="T74" fmla="*/ 31 w 94"/>
                            <a:gd name="T75" fmla="*/ 0 h 280"/>
                            <a:gd name="T76" fmla="*/ 0 w 94"/>
                            <a:gd name="T77" fmla="*/ 62 h 28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</a:cxnLst>
                          <a:rect l="0" t="0" r="r" b="b"/>
                          <a:pathLst>
                            <a:path w="94" h="280">
                              <a:moveTo>
                                <a:pt x="0" y="62"/>
                              </a:moveTo>
                              <a:lnTo>
                                <a:pt x="0" y="62"/>
                              </a:lnTo>
                              <a:cubicBezTo>
                                <a:pt x="0" y="92"/>
                                <a:pt x="0" y="92"/>
                                <a:pt x="0" y="92"/>
                              </a:cubicBezTo>
                              <a:cubicBezTo>
                                <a:pt x="0" y="92"/>
                                <a:pt x="0" y="92"/>
                                <a:pt x="31" y="92"/>
                              </a:cubicBezTo>
                              <a:lnTo>
                                <a:pt x="31" y="92"/>
                              </a:lnTo>
                              <a:lnTo>
                                <a:pt x="31" y="124"/>
                              </a:lnTo>
                              <a:cubicBezTo>
                                <a:pt x="31" y="155"/>
                                <a:pt x="31" y="155"/>
                                <a:pt x="31" y="155"/>
                              </a:cubicBezTo>
                              <a:lnTo>
                                <a:pt x="31" y="155"/>
                              </a:lnTo>
                              <a:lnTo>
                                <a:pt x="31" y="155"/>
                              </a:lnTo>
                              <a:cubicBezTo>
                                <a:pt x="31" y="186"/>
                                <a:pt x="31" y="216"/>
                                <a:pt x="31" y="216"/>
                              </a:cubicBezTo>
                              <a:cubicBezTo>
                                <a:pt x="31" y="248"/>
                                <a:pt x="31" y="248"/>
                                <a:pt x="31" y="248"/>
                              </a:cubicBezTo>
                              <a:lnTo>
                                <a:pt x="31" y="279"/>
                              </a:lnTo>
                              <a:lnTo>
                                <a:pt x="31" y="279"/>
                              </a:lnTo>
                              <a:lnTo>
                                <a:pt x="31" y="279"/>
                              </a:lnTo>
                              <a:lnTo>
                                <a:pt x="31" y="279"/>
                              </a:lnTo>
                              <a:lnTo>
                                <a:pt x="31" y="279"/>
                              </a:lnTo>
                              <a:cubicBezTo>
                                <a:pt x="31" y="279"/>
                                <a:pt x="31" y="279"/>
                                <a:pt x="31" y="248"/>
                              </a:cubicBezTo>
                              <a:cubicBezTo>
                                <a:pt x="31" y="248"/>
                                <a:pt x="31" y="248"/>
                                <a:pt x="31" y="216"/>
                              </a:cubicBezTo>
                              <a:lnTo>
                                <a:pt x="62" y="216"/>
                              </a:lnTo>
                              <a:lnTo>
                                <a:pt x="62" y="216"/>
                              </a:lnTo>
                              <a:cubicBezTo>
                                <a:pt x="93" y="216"/>
                                <a:pt x="93" y="216"/>
                                <a:pt x="93" y="216"/>
                              </a:cubicBezTo>
                              <a:lnTo>
                                <a:pt x="93" y="216"/>
                              </a:lnTo>
                              <a:lnTo>
                                <a:pt x="93" y="216"/>
                              </a:lnTo>
                              <a:cubicBezTo>
                                <a:pt x="93" y="186"/>
                                <a:pt x="62" y="186"/>
                                <a:pt x="93" y="186"/>
                              </a:cubicBezTo>
                              <a:lnTo>
                                <a:pt x="93" y="186"/>
                              </a:lnTo>
                              <a:cubicBezTo>
                                <a:pt x="93" y="186"/>
                                <a:pt x="93" y="186"/>
                                <a:pt x="62" y="155"/>
                              </a:cubicBezTo>
                              <a:lnTo>
                                <a:pt x="62" y="155"/>
                              </a:lnTo>
                              <a:lnTo>
                                <a:pt x="62" y="124"/>
                              </a:lnTo>
                              <a:cubicBezTo>
                                <a:pt x="62" y="124"/>
                                <a:pt x="62" y="92"/>
                                <a:pt x="31" y="92"/>
                              </a:cubicBezTo>
                              <a:cubicBezTo>
                                <a:pt x="31" y="62"/>
                                <a:pt x="31" y="31"/>
                                <a:pt x="62" y="31"/>
                              </a:cubicBezTo>
                              <a:lnTo>
                                <a:pt x="62" y="31"/>
                              </a:lnTo>
                              <a:lnTo>
                                <a:pt x="62" y="31"/>
                              </a:ln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cubicBezTo>
                                <a:pt x="62" y="0"/>
                                <a:pt x="62" y="0"/>
                                <a:pt x="31" y="0"/>
                              </a:cubicBez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cubicBezTo>
                                <a:pt x="31" y="31"/>
                                <a:pt x="0" y="31"/>
                                <a:pt x="0" y="62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17" name="Freeform 1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033836" y="2378429"/>
                          <a:ext cx="1157110" cy="714148"/>
                        </a:xfrm>
                        <a:custGeom>
                          <a:avLst/>
                          <a:gdLst>
                            <a:gd name="T0" fmla="*/ 2913 w 3317"/>
                            <a:gd name="T1" fmla="*/ 712 h 2046"/>
                            <a:gd name="T2" fmla="*/ 3130 w 3317"/>
                            <a:gd name="T3" fmla="*/ 620 h 2046"/>
                            <a:gd name="T4" fmla="*/ 3161 w 3317"/>
                            <a:gd name="T5" fmla="*/ 496 h 2046"/>
                            <a:gd name="T6" fmla="*/ 3254 w 3317"/>
                            <a:gd name="T7" fmla="*/ 464 h 2046"/>
                            <a:gd name="T8" fmla="*/ 3254 w 3317"/>
                            <a:gd name="T9" fmla="*/ 340 h 2046"/>
                            <a:gd name="T10" fmla="*/ 3069 w 3317"/>
                            <a:gd name="T11" fmla="*/ 279 h 2046"/>
                            <a:gd name="T12" fmla="*/ 2851 w 3317"/>
                            <a:gd name="T13" fmla="*/ 62 h 2046"/>
                            <a:gd name="T14" fmla="*/ 2665 w 3317"/>
                            <a:gd name="T15" fmla="*/ 0 h 2046"/>
                            <a:gd name="T16" fmla="*/ 2603 w 3317"/>
                            <a:gd name="T17" fmla="*/ 62 h 2046"/>
                            <a:gd name="T18" fmla="*/ 2479 w 3317"/>
                            <a:gd name="T19" fmla="*/ 216 h 2046"/>
                            <a:gd name="T20" fmla="*/ 2325 w 3317"/>
                            <a:gd name="T21" fmla="*/ 310 h 2046"/>
                            <a:gd name="T22" fmla="*/ 2541 w 3317"/>
                            <a:gd name="T23" fmla="*/ 403 h 2046"/>
                            <a:gd name="T24" fmla="*/ 2479 w 3317"/>
                            <a:gd name="T25" fmla="*/ 434 h 2046"/>
                            <a:gd name="T26" fmla="*/ 2355 w 3317"/>
                            <a:gd name="T27" fmla="*/ 464 h 2046"/>
                            <a:gd name="T28" fmla="*/ 2201 w 3317"/>
                            <a:gd name="T29" fmla="*/ 558 h 2046"/>
                            <a:gd name="T30" fmla="*/ 2107 w 3317"/>
                            <a:gd name="T31" fmla="*/ 588 h 2046"/>
                            <a:gd name="T32" fmla="*/ 1983 w 3317"/>
                            <a:gd name="T33" fmla="*/ 712 h 2046"/>
                            <a:gd name="T34" fmla="*/ 1673 w 3317"/>
                            <a:gd name="T35" fmla="*/ 744 h 2046"/>
                            <a:gd name="T36" fmla="*/ 1549 w 3317"/>
                            <a:gd name="T37" fmla="*/ 744 h 2046"/>
                            <a:gd name="T38" fmla="*/ 1240 w 3317"/>
                            <a:gd name="T39" fmla="*/ 681 h 2046"/>
                            <a:gd name="T40" fmla="*/ 1085 w 3317"/>
                            <a:gd name="T41" fmla="*/ 558 h 2046"/>
                            <a:gd name="T42" fmla="*/ 898 w 3317"/>
                            <a:gd name="T43" fmla="*/ 434 h 2046"/>
                            <a:gd name="T44" fmla="*/ 713 w 3317"/>
                            <a:gd name="T45" fmla="*/ 279 h 2046"/>
                            <a:gd name="T46" fmla="*/ 620 w 3317"/>
                            <a:gd name="T47" fmla="*/ 434 h 2046"/>
                            <a:gd name="T48" fmla="*/ 496 w 3317"/>
                            <a:gd name="T49" fmla="*/ 434 h 2046"/>
                            <a:gd name="T50" fmla="*/ 433 w 3317"/>
                            <a:gd name="T51" fmla="*/ 558 h 2046"/>
                            <a:gd name="T52" fmla="*/ 372 w 3317"/>
                            <a:gd name="T53" fmla="*/ 651 h 2046"/>
                            <a:gd name="T54" fmla="*/ 341 w 3317"/>
                            <a:gd name="T55" fmla="*/ 744 h 2046"/>
                            <a:gd name="T56" fmla="*/ 61 w 3317"/>
                            <a:gd name="T57" fmla="*/ 836 h 2046"/>
                            <a:gd name="T58" fmla="*/ 0 w 3317"/>
                            <a:gd name="T59" fmla="*/ 899 h 2046"/>
                            <a:gd name="T60" fmla="*/ 124 w 3317"/>
                            <a:gd name="T61" fmla="*/ 1053 h 2046"/>
                            <a:gd name="T62" fmla="*/ 248 w 3317"/>
                            <a:gd name="T63" fmla="*/ 1084 h 2046"/>
                            <a:gd name="T64" fmla="*/ 341 w 3317"/>
                            <a:gd name="T65" fmla="*/ 1084 h 2046"/>
                            <a:gd name="T66" fmla="*/ 341 w 3317"/>
                            <a:gd name="T67" fmla="*/ 1208 h 2046"/>
                            <a:gd name="T68" fmla="*/ 278 w 3317"/>
                            <a:gd name="T69" fmla="*/ 1364 h 2046"/>
                            <a:gd name="T70" fmla="*/ 372 w 3317"/>
                            <a:gd name="T71" fmla="*/ 1456 h 2046"/>
                            <a:gd name="T72" fmla="*/ 526 w 3317"/>
                            <a:gd name="T73" fmla="*/ 1488 h 2046"/>
                            <a:gd name="T74" fmla="*/ 650 w 3317"/>
                            <a:gd name="T75" fmla="*/ 1549 h 2046"/>
                            <a:gd name="T76" fmla="*/ 774 w 3317"/>
                            <a:gd name="T77" fmla="*/ 1580 h 2046"/>
                            <a:gd name="T78" fmla="*/ 868 w 3317"/>
                            <a:gd name="T79" fmla="*/ 1549 h 2046"/>
                            <a:gd name="T80" fmla="*/ 961 w 3317"/>
                            <a:gd name="T81" fmla="*/ 1580 h 2046"/>
                            <a:gd name="T82" fmla="*/ 1085 w 3317"/>
                            <a:gd name="T83" fmla="*/ 1519 h 2046"/>
                            <a:gd name="T84" fmla="*/ 1240 w 3317"/>
                            <a:gd name="T85" fmla="*/ 1488 h 2046"/>
                            <a:gd name="T86" fmla="*/ 1394 w 3317"/>
                            <a:gd name="T87" fmla="*/ 1704 h 2046"/>
                            <a:gd name="T88" fmla="*/ 1332 w 3317"/>
                            <a:gd name="T89" fmla="*/ 1828 h 2046"/>
                            <a:gd name="T90" fmla="*/ 1394 w 3317"/>
                            <a:gd name="T91" fmla="*/ 1890 h 2046"/>
                            <a:gd name="T92" fmla="*/ 1457 w 3317"/>
                            <a:gd name="T93" fmla="*/ 1984 h 2046"/>
                            <a:gd name="T94" fmla="*/ 1549 w 3317"/>
                            <a:gd name="T95" fmla="*/ 1952 h 2046"/>
                            <a:gd name="T96" fmla="*/ 1673 w 3317"/>
                            <a:gd name="T97" fmla="*/ 1921 h 2046"/>
                            <a:gd name="T98" fmla="*/ 1766 w 3317"/>
                            <a:gd name="T99" fmla="*/ 1921 h 2046"/>
                            <a:gd name="T100" fmla="*/ 1890 w 3317"/>
                            <a:gd name="T101" fmla="*/ 2014 h 2046"/>
                            <a:gd name="T102" fmla="*/ 2169 w 3317"/>
                            <a:gd name="T103" fmla="*/ 1952 h 2046"/>
                            <a:gd name="T104" fmla="*/ 2386 w 3317"/>
                            <a:gd name="T105" fmla="*/ 1828 h 2046"/>
                            <a:gd name="T106" fmla="*/ 2573 w 3317"/>
                            <a:gd name="T107" fmla="*/ 1612 h 2046"/>
                            <a:gd name="T108" fmla="*/ 2573 w 3317"/>
                            <a:gd name="T109" fmla="*/ 1519 h 2046"/>
                            <a:gd name="T110" fmla="*/ 2573 w 3317"/>
                            <a:gd name="T111" fmla="*/ 1271 h 2046"/>
                            <a:gd name="T112" fmla="*/ 2541 w 3317"/>
                            <a:gd name="T113" fmla="*/ 1053 h 2046"/>
                            <a:gd name="T114" fmla="*/ 2386 w 3317"/>
                            <a:gd name="T115" fmla="*/ 960 h 2046"/>
                            <a:gd name="T116" fmla="*/ 2603 w 3317"/>
                            <a:gd name="T117" fmla="*/ 744 h 2046"/>
                            <a:gd name="T118" fmla="*/ 2821 w 3317"/>
                            <a:gd name="T119" fmla="*/ 775 h 2046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  <a:cxn ang="0">
                              <a:pos x="T112" y="T113"/>
                            </a:cxn>
                            <a:cxn ang="0">
                              <a:pos x="T114" y="T115"/>
                            </a:cxn>
                            <a:cxn ang="0">
                              <a:pos x="T116" y="T117"/>
                            </a:cxn>
                            <a:cxn ang="0">
                              <a:pos x="T118" y="T119"/>
                            </a:cxn>
                          </a:cxnLst>
                          <a:rect l="0" t="0" r="r" b="b"/>
                          <a:pathLst>
                            <a:path w="3317" h="2046">
                              <a:moveTo>
                                <a:pt x="2821" y="775"/>
                              </a:moveTo>
                              <a:lnTo>
                                <a:pt x="2821" y="775"/>
                              </a:lnTo>
                              <a:lnTo>
                                <a:pt x="2821" y="775"/>
                              </a:lnTo>
                              <a:lnTo>
                                <a:pt x="2821" y="775"/>
                              </a:lnTo>
                              <a:lnTo>
                                <a:pt x="2821" y="775"/>
                              </a:lnTo>
                              <a:lnTo>
                                <a:pt x="2851" y="744"/>
                              </a:lnTo>
                              <a:lnTo>
                                <a:pt x="2851" y="744"/>
                              </a:lnTo>
                              <a:lnTo>
                                <a:pt x="2851" y="744"/>
                              </a:lnTo>
                              <a:lnTo>
                                <a:pt x="2882" y="744"/>
                              </a:lnTo>
                              <a:cubicBezTo>
                                <a:pt x="2882" y="712"/>
                                <a:pt x="2882" y="712"/>
                                <a:pt x="2913" y="712"/>
                              </a:cubicBezTo>
                              <a:lnTo>
                                <a:pt x="2913" y="712"/>
                              </a:lnTo>
                              <a:cubicBezTo>
                                <a:pt x="2944" y="712"/>
                                <a:pt x="2944" y="712"/>
                                <a:pt x="2944" y="712"/>
                              </a:cubicBezTo>
                              <a:cubicBezTo>
                                <a:pt x="2944" y="712"/>
                                <a:pt x="2975" y="712"/>
                                <a:pt x="2975" y="681"/>
                              </a:cubicBezTo>
                              <a:lnTo>
                                <a:pt x="2975" y="681"/>
                              </a:lnTo>
                              <a:lnTo>
                                <a:pt x="3006" y="681"/>
                              </a:lnTo>
                              <a:lnTo>
                                <a:pt x="3006" y="681"/>
                              </a:lnTo>
                              <a:cubicBezTo>
                                <a:pt x="3037" y="681"/>
                                <a:pt x="3037" y="651"/>
                                <a:pt x="3037" y="651"/>
                              </a:cubicBezTo>
                              <a:cubicBezTo>
                                <a:pt x="3037" y="651"/>
                                <a:pt x="3037" y="651"/>
                                <a:pt x="3069" y="620"/>
                              </a:cubicBezTo>
                              <a:lnTo>
                                <a:pt x="3069" y="620"/>
                              </a:lnTo>
                              <a:lnTo>
                                <a:pt x="3069" y="620"/>
                              </a:lnTo>
                              <a:cubicBezTo>
                                <a:pt x="3099" y="620"/>
                                <a:pt x="3099" y="620"/>
                                <a:pt x="3099" y="620"/>
                              </a:cubicBezTo>
                              <a:lnTo>
                                <a:pt x="3130" y="620"/>
                              </a:lnTo>
                              <a:lnTo>
                                <a:pt x="3130" y="620"/>
                              </a:lnTo>
                              <a:lnTo>
                                <a:pt x="3130" y="620"/>
                              </a:lnTo>
                              <a:cubicBezTo>
                                <a:pt x="3130" y="620"/>
                                <a:pt x="3130" y="620"/>
                                <a:pt x="3130" y="588"/>
                              </a:cubicBezTo>
                              <a:lnTo>
                                <a:pt x="3130" y="588"/>
                              </a:lnTo>
                              <a:lnTo>
                                <a:pt x="3130" y="558"/>
                              </a:lnTo>
                              <a:lnTo>
                                <a:pt x="3130" y="558"/>
                              </a:lnTo>
                              <a:lnTo>
                                <a:pt x="3099" y="558"/>
                              </a:lnTo>
                              <a:cubicBezTo>
                                <a:pt x="3099" y="527"/>
                                <a:pt x="3099" y="527"/>
                                <a:pt x="3099" y="527"/>
                              </a:cubicBezTo>
                              <a:cubicBezTo>
                                <a:pt x="3099" y="527"/>
                                <a:pt x="3099" y="496"/>
                                <a:pt x="3130" y="496"/>
                              </a:cubicBezTo>
                              <a:lnTo>
                                <a:pt x="3130" y="496"/>
                              </a:lnTo>
                              <a:lnTo>
                                <a:pt x="3161" y="496"/>
                              </a:lnTo>
                              <a:cubicBezTo>
                                <a:pt x="3161" y="496"/>
                                <a:pt x="3161" y="496"/>
                                <a:pt x="3161" y="464"/>
                              </a:cubicBezTo>
                              <a:lnTo>
                                <a:pt x="3161" y="464"/>
                              </a:lnTo>
                              <a:cubicBezTo>
                                <a:pt x="3161" y="464"/>
                                <a:pt x="3161" y="464"/>
                                <a:pt x="3192" y="464"/>
                              </a:cubicBezTo>
                              <a:lnTo>
                                <a:pt x="3192" y="464"/>
                              </a:lnTo>
                              <a:lnTo>
                                <a:pt x="3192" y="464"/>
                              </a:lnTo>
                              <a:cubicBezTo>
                                <a:pt x="3192" y="464"/>
                                <a:pt x="3192" y="464"/>
                                <a:pt x="3223" y="496"/>
                              </a:cubicBezTo>
                              <a:lnTo>
                                <a:pt x="3223" y="496"/>
                              </a:lnTo>
                              <a:cubicBezTo>
                                <a:pt x="3223" y="464"/>
                                <a:pt x="3254" y="464"/>
                                <a:pt x="3254" y="464"/>
                              </a:cubicBezTo>
                              <a:lnTo>
                                <a:pt x="3254" y="464"/>
                              </a:lnTo>
                              <a:lnTo>
                                <a:pt x="3254" y="464"/>
                              </a:lnTo>
                              <a:lnTo>
                                <a:pt x="3254" y="464"/>
                              </a:lnTo>
                              <a:lnTo>
                                <a:pt x="3254" y="464"/>
                              </a:lnTo>
                              <a:cubicBezTo>
                                <a:pt x="3254" y="434"/>
                                <a:pt x="3285" y="434"/>
                                <a:pt x="3285" y="403"/>
                              </a:cubicBezTo>
                              <a:lnTo>
                                <a:pt x="3285" y="403"/>
                              </a:lnTo>
                              <a:lnTo>
                                <a:pt x="3285" y="403"/>
                              </a:lnTo>
                              <a:cubicBezTo>
                                <a:pt x="3285" y="372"/>
                                <a:pt x="3285" y="372"/>
                                <a:pt x="3285" y="372"/>
                              </a:cubicBezTo>
                              <a:cubicBezTo>
                                <a:pt x="3285" y="372"/>
                                <a:pt x="3285" y="340"/>
                                <a:pt x="3316" y="340"/>
                              </a:cubicBezTo>
                              <a:lnTo>
                                <a:pt x="3316" y="340"/>
                              </a:lnTo>
                              <a:lnTo>
                                <a:pt x="3316" y="340"/>
                              </a:lnTo>
                              <a:lnTo>
                                <a:pt x="3285" y="340"/>
                              </a:lnTo>
                              <a:lnTo>
                                <a:pt x="3285" y="340"/>
                              </a:lnTo>
                              <a:cubicBezTo>
                                <a:pt x="3254" y="340"/>
                                <a:pt x="3254" y="340"/>
                                <a:pt x="3254" y="340"/>
                              </a:cubicBezTo>
                              <a:lnTo>
                                <a:pt x="3254" y="340"/>
                              </a:lnTo>
                              <a:lnTo>
                                <a:pt x="3254" y="340"/>
                              </a:lnTo>
                              <a:cubicBezTo>
                                <a:pt x="3254" y="372"/>
                                <a:pt x="3223" y="372"/>
                                <a:pt x="3192" y="372"/>
                              </a:cubicBezTo>
                              <a:lnTo>
                                <a:pt x="3192" y="372"/>
                              </a:lnTo>
                              <a:cubicBezTo>
                                <a:pt x="3161" y="372"/>
                                <a:pt x="3161" y="372"/>
                                <a:pt x="3130" y="372"/>
                              </a:cubicBezTo>
                              <a:lnTo>
                                <a:pt x="3130" y="372"/>
                              </a:lnTo>
                              <a:cubicBezTo>
                                <a:pt x="3099" y="372"/>
                                <a:pt x="3099" y="340"/>
                                <a:pt x="3099" y="340"/>
                              </a:cubicBezTo>
                              <a:cubicBezTo>
                                <a:pt x="3099" y="340"/>
                                <a:pt x="3099" y="340"/>
                                <a:pt x="3099" y="310"/>
                              </a:cubicBezTo>
                              <a:lnTo>
                                <a:pt x="3099" y="310"/>
                              </a:lnTo>
                              <a:lnTo>
                                <a:pt x="3099" y="310"/>
                              </a:lnTo>
                              <a:cubicBezTo>
                                <a:pt x="3069" y="310"/>
                                <a:pt x="3069" y="310"/>
                                <a:pt x="3069" y="279"/>
                              </a:cubicBezTo>
                              <a:cubicBezTo>
                                <a:pt x="3069" y="279"/>
                                <a:pt x="3069" y="279"/>
                                <a:pt x="3037" y="279"/>
                              </a:cubicBezTo>
                              <a:lnTo>
                                <a:pt x="3037" y="279"/>
                              </a:lnTo>
                              <a:lnTo>
                                <a:pt x="3037" y="279"/>
                              </a:lnTo>
                              <a:lnTo>
                                <a:pt x="3037" y="279"/>
                              </a:lnTo>
                              <a:cubicBezTo>
                                <a:pt x="3006" y="279"/>
                                <a:pt x="2975" y="279"/>
                                <a:pt x="2975" y="279"/>
                              </a:cubicBezTo>
                              <a:cubicBezTo>
                                <a:pt x="2944" y="248"/>
                                <a:pt x="2944" y="248"/>
                                <a:pt x="2913" y="216"/>
                              </a:cubicBezTo>
                              <a:lnTo>
                                <a:pt x="2913" y="186"/>
                              </a:lnTo>
                              <a:cubicBezTo>
                                <a:pt x="2913" y="155"/>
                                <a:pt x="2913" y="155"/>
                                <a:pt x="2882" y="155"/>
                              </a:cubicBezTo>
                              <a:cubicBezTo>
                                <a:pt x="2882" y="124"/>
                                <a:pt x="2882" y="124"/>
                                <a:pt x="2882" y="124"/>
                              </a:cubicBezTo>
                              <a:cubicBezTo>
                                <a:pt x="2882" y="124"/>
                                <a:pt x="2882" y="92"/>
                                <a:pt x="2851" y="92"/>
                              </a:cubicBezTo>
                              <a:lnTo>
                                <a:pt x="2851" y="62"/>
                              </a:lnTo>
                              <a:cubicBezTo>
                                <a:pt x="2851" y="62"/>
                                <a:pt x="2851" y="31"/>
                                <a:pt x="2821" y="31"/>
                              </a:cubicBezTo>
                              <a:lnTo>
                                <a:pt x="2821" y="31"/>
                              </a:lnTo>
                              <a:lnTo>
                                <a:pt x="2821" y="31"/>
                              </a:lnTo>
                              <a:lnTo>
                                <a:pt x="2821" y="31"/>
                              </a:lnTo>
                              <a:lnTo>
                                <a:pt x="2821" y="31"/>
                              </a:lnTo>
                              <a:lnTo>
                                <a:pt x="2789" y="31"/>
                              </a:lnTo>
                              <a:lnTo>
                                <a:pt x="2789" y="31"/>
                              </a:lnTo>
                              <a:lnTo>
                                <a:pt x="2758" y="31"/>
                              </a:lnTo>
                              <a:cubicBezTo>
                                <a:pt x="2758" y="31"/>
                                <a:pt x="2758" y="0"/>
                                <a:pt x="2727" y="0"/>
                              </a:cubicBezTo>
                              <a:lnTo>
                                <a:pt x="2665" y="0"/>
                              </a:lnTo>
                              <a:lnTo>
                                <a:pt x="2665" y="0"/>
                              </a:lnTo>
                              <a:cubicBezTo>
                                <a:pt x="2634" y="0"/>
                                <a:pt x="2634" y="0"/>
                                <a:pt x="2634" y="0"/>
                              </a:cubicBezTo>
                              <a:cubicBezTo>
                                <a:pt x="2634" y="31"/>
                                <a:pt x="2634" y="31"/>
                                <a:pt x="2603" y="31"/>
                              </a:cubicBezTo>
                              <a:lnTo>
                                <a:pt x="2603" y="31"/>
                              </a:lnTo>
                              <a:lnTo>
                                <a:pt x="2603" y="31"/>
                              </a:lnTo>
                              <a:cubicBezTo>
                                <a:pt x="2603" y="0"/>
                                <a:pt x="2603" y="0"/>
                                <a:pt x="2603" y="0"/>
                              </a:cubicBezTo>
                              <a:lnTo>
                                <a:pt x="2573" y="31"/>
                              </a:lnTo>
                              <a:lnTo>
                                <a:pt x="2573" y="31"/>
                              </a:lnTo>
                              <a:lnTo>
                                <a:pt x="2603" y="31"/>
                              </a:lnTo>
                              <a:cubicBezTo>
                                <a:pt x="2603" y="62"/>
                                <a:pt x="2603" y="62"/>
                                <a:pt x="2603" y="62"/>
                              </a:cubicBezTo>
                              <a:lnTo>
                                <a:pt x="2603" y="62"/>
                              </a:lnTo>
                              <a:lnTo>
                                <a:pt x="2603" y="62"/>
                              </a:lnTo>
                              <a:cubicBezTo>
                                <a:pt x="2603" y="92"/>
                                <a:pt x="2573" y="92"/>
                                <a:pt x="2573" y="124"/>
                              </a:cubicBezTo>
                              <a:lnTo>
                                <a:pt x="2541" y="124"/>
                              </a:lnTo>
                              <a:lnTo>
                                <a:pt x="2541" y="155"/>
                              </a:lnTo>
                              <a:lnTo>
                                <a:pt x="2541" y="155"/>
                              </a:lnTo>
                              <a:lnTo>
                                <a:pt x="2541" y="155"/>
                              </a:lnTo>
                              <a:lnTo>
                                <a:pt x="2510" y="186"/>
                              </a:lnTo>
                              <a:lnTo>
                                <a:pt x="2510" y="186"/>
                              </a:lnTo>
                              <a:lnTo>
                                <a:pt x="2510" y="186"/>
                              </a:lnTo>
                              <a:lnTo>
                                <a:pt x="2510" y="186"/>
                              </a:lnTo>
                              <a:cubicBezTo>
                                <a:pt x="2510" y="216"/>
                                <a:pt x="2510" y="216"/>
                                <a:pt x="2479" y="216"/>
                              </a:cubicBezTo>
                              <a:lnTo>
                                <a:pt x="2479" y="216"/>
                              </a:lnTo>
                              <a:lnTo>
                                <a:pt x="2479" y="216"/>
                              </a:lnTo>
                              <a:cubicBezTo>
                                <a:pt x="2479" y="248"/>
                                <a:pt x="2479" y="248"/>
                                <a:pt x="2449" y="248"/>
                              </a:cubicBezTo>
                              <a:cubicBezTo>
                                <a:pt x="2449" y="248"/>
                                <a:pt x="2417" y="248"/>
                                <a:pt x="2386" y="248"/>
                              </a:cubicBezTo>
                              <a:lnTo>
                                <a:pt x="2386" y="248"/>
                              </a:lnTo>
                              <a:lnTo>
                                <a:pt x="2355" y="248"/>
                              </a:lnTo>
                              <a:cubicBezTo>
                                <a:pt x="2355" y="248"/>
                                <a:pt x="2355" y="279"/>
                                <a:pt x="2325" y="279"/>
                              </a:cubicBezTo>
                              <a:lnTo>
                                <a:pt x="2325" y="310"/>
                              </a:lnTo>
                              <a:lnTo>
                                <a:pt x="2325" y="310"/>
                              </a:lnTo>
                              <a:lnTo>
                                <a:pt x="2325" y="310"/>
                              </a:lnTo>
                              <a:lnTo>
                                <a:pt x="2325" y="310"/>
                              </a:lnTo>
                              <a:lnTo>
                                <a:pt x="2325" y="310"/>
                              </a:lnTo>
                              <a:lnTo>
                                <a:pt x="2325" y="310"/>
                              </a:lnTo>
                              <a:cubicBezTo>
                                <a:pt x="2355" y="310"/>
                                <a:pt x="2355" y="310"/>
                                <a:pt x="2355" y="310"/>
                              </a:cubicBezTo>
                              <a:lnTo>
                                <a:pt x="2355" y="310"/>
                              </a:lnTo>
                              <a:lnTo>
                                <a:pt x="2386" y="310"/>
                              </a:lnTo>
                              <a:lnTo>
                                <a:pt x="2386" y="310"/>
                              </a:lnTo>
                              <a:cubicBezTo>
                                <a:pt x="2417" y="310"/>
                                <a:pt x="2417" y="310"/>
                                <a:pt x="2417" y="310"/>
                              </a:cubicBezTo>
                              <a:lnTo>
                                <a:pt x="2417" y="310"/>
                              </a:lnTo>
                              <a:cubicBezTo>
                                <a:pt x="2449" y="310"/>
                                <a:pt x="2449" y="310"/>
                                <a:pt x="2449" y="310"/>
                              </a:cubicBezTo>
                              <a:cubicBezTo>
                                <a:pt x="2449" y="310"/>
                                <a:pt x="2449" y="310"/>
                                <a:pt x="2479" y="310"/>
                              </a:cubicBezTo>
                              <a:cubicBezTo>
                                <a:pt x="2479" y="340"/>
                                <a:pt x="2541" y="372"/>
                                <a:pt x="2541" y="372"/>
                              </a:cubicBezTo>
                              <a:lnTo>
                                <a:pt x="2541" y="403"/>
                              </a:lnTo>
                              <a:cubicBezTo>
                                <a:pt x="2541" y="403"/>
                                <a:pt x="2541" y="403"/>
                                <a:pt x="2541" y="434"/>
                              </a:cubicBezTo>
                              <a:lnTo>
                                <a:pt x="2541" y="434"/>
                              </a:lnTo>
                              <a:cubicBezTo>
                                <a:pt x="2541" y="434"/>
                                <a:pt x="2541" y="464"/>
                                <a:pt x="2510" y="464"/>
                              </a:cubicBezTo>
                              <a:lnTo>
                                <a:pt x="2510" y="464"/>
                              </a:lnTo>
                              <a:lnTo>
                                <a:pt x="2510" y="434"/>
                              </a:lnTo>
                              <a:lnTo>
                                <a:pt x="2510" y="434"/>
                              </a:lnTo>
                              <a:cubicBezTo>
                                <a:pt x="2479" y="434"/>
                                <a:pt x="2479" y="434"/>
                                <a:pt x="2479" y="434"/>
                              </a:cubicBezTo>
                              <a:lnTo>
                                <a:pt x="2479" y="434"/>
                              </a:lnTo>
                              <a:lnTo>
                                <a:pt x="2479" y="434"/>
                              </a:lnTo>
                              <a:lnTo>
                                <a:pt x="2479" y="434"/>
                              </a:lnTo>
                              <a:lnTo>
                                <a:pt x="2479" y="434"/>
                              </a:lnTo>
                              <a:cubicBezTo>
                                <a:pt x="2449" y="434"/>
                                <a:pt x="2449" y="434"/>
                                <a:pt x="2449" y="434"/>
                              </a:cubicBezTo>
                              <a:lnTo>
                                <a:pt x="2449" y="434"/>
                              </a:lnTo>
                              <a:lnTo>
                                <a:pt x="2449" y="434"/>
                              </a:lnTo>
                              <a:cubicBezTo>
                                <a:pt x="2449" y="434"/>
                                <a:pt x="2449" y="434"/>
                                <a:pt x="2417" y="434"/>
                              </a:cubicBezTo>
                              <a:cubicBezTo>
                                <a:pt x="2417" y="464"/>
                                <a:pt x="2417" y="464"/>
                                <a:pt x="2417" y="464"/>
                              </a:cubicBezTo>
                              <a:lnTo>
                                <a:pt x="2417" y="464"/>
                              </a:lnTo>
                              <a:lnTo>
                                <a:pt x="2417" y="464"/>
                              </a:lnTo>
                              <a:cubicBezTo>
                                <a:pt x="2386" y="464"/>
                                <a:pt x="2386" y="464"/>
                                <a:pt x="2386" y="464"/>
                              </a:cubicBezTo>
                              <a:lnTo>
                                <a:pt x="2386" y="464"/>
                              </a:lnTo>
                              <a:lnTo>
                                <a:pt x="2386" y="464"/>
                              </a:lnTo>
                              <a:lnTo>
                                <a:pt x="2355" y="464"/>
                              </a:lnTo>
                              <a:lnTo>
                                <a:pt x="2355" y="464"/>
                              </a:lnTo>
                              <a:lnTo>
                                <a:pt x="2355" y="464"/>
                              </a:lnTo>
                              <a:cubicBezTo>
                                <a:pt x="2355" y="496"/>
                                <a:pt x="2355" y="496"/>
                                <a:pt x="2325" y="496"/>
                              </a:cubicBezTo>
                              <a:cubicBezTo>
                                <a:pt x="2325" y="527"/>
                                <a:pt x="2325" y="527"/>
                                <a:pt x="2325" y="527"/>
                              </a:cubicBezTo>
                              <a:cubicBezTo>
                                <a:pt x="2293" y="527"/>
                                <a:pt x="2293" y="527"/>
                                <a:pt x="2293" y="527"/>
                              </a:cubicBezTo>
                              <a:lnTo>
                                <a:pt x="2293" y="527"/>
                              </a:lnTo>
                              <a:lnTo>
                                <a:pt x="2262" y="527"/>
                              </a:lnTo>
                              <a:lnTo>
                                <a:pt x="2262" y="527"/>
                              </a:lnTo>
                              <a:lnTo>
                                <a:pt x="2262" y="527"/>
                              </a:lnTo>
                              <a:cubicBezTo>
                                <a:pt x="2262" y="527"/>
                                <a:pt x="2231" y="527"/>
                                <a:pt x="2231" y="558"/>
                              </a:cubicBezTo>
                              <a:cubicBezTo>
                                <a:pt x="2201" y="558"/>
                                <a:pt x="2201" y="558"/>
                                <a:pt x="2201" y="558"/>
                              </a:cubicBezTo>
                              <a:lnTo>
                                <a:pt x="2201" y="558"/>
                              </a:lnTo>
                              <a:lnTo>
                                <a:pt x="2201" y="558"/>
                              </a:lnTo>
                              <a:cubicBezTo>
                                <a:pt x="2169" y="558"/>
                                <a:pt x="2169" y="558"/>
                                <a:pt x="2169" y="558"/>
                              </a:cubicBezTo>
                              <a:lnTo>
                                <a:pt x="2169" y="558"/>
                              </a:lnTo>
                              <a:cubicBezTo>
                                <a:pt x="2138" y="558"/>
                                <a:pt x="2138" y="558"/>
                                <a:pt x="2138" y="558"/>
                              </a:cubicBezTo>
                              <a:cubicBezTo>
                                <a:pt x="2107" y="558"/>
                                <a:pt x="2107" y="558"/>
                                <a:pt x="2077" y="558"/>
                              </a:cubicBezTo>
                              <a:lnTo>
                                <a:pt x="2077" y="558"/>
                              </a:lnTo>
                              <a:lnTo>
                                <a:pt x="2077" y="558"/>
                              </a:lnTo>
                              <a:lnTo>
                                <a:pt x="2077" y="558"/>
                              </a:lnTo>
                              <a:lnTo>
                                <a:pt x="2077" y="558"/>
                              </a:lnTo>
                              <a:cubicBezTo>
                                <a:pt x="2107" y="558"/>
                                <a:pt x="2107" y="588"/>
                                <a:pt x="2107" y="588"/>
                              </a:cubicBezTo>
                              <a:cubicBezTo>
                                <a:pt x="2107" y="620"/>
                                <a:pt x="2107" y="620"/>
                                <a:pt x="2107" y="620"/>
                              </a:cubicBezTo>
                              <a:lnTo>
                                <a:pt x="2107" y="620"/>
                              </a:lnTo>
                              <a:cubicBezTo>
                                <a:pt x="2107" y="651"/>
                                <a:pt x="2077" y="651"/>
                                <a:pt x="2077" y="651"/>
                              </a:cubicBezTo>
                              <a:lnTo>
                                <a:pt x="2077" y="651"/>
                              </a:lnTo>
                              <a:cubicBezTo>
                                <a:pt x="2077" y="651"/>
                                <a:pt x="2077" y="651"/>
                                <a:pt x="2045" y="651"/>
                              </a:cubicBezTo>
                              <a:lnTo>
                                <a:pt x="2045" y="651"/>
                              </a:lnTo>
                              <a:lnTo>
                                <a:pt x="2045" y="651"/>
                              </a:lnTo>
                              <a:lnTo>
                                <a:pt x="2045" y="651"/>
                              </a:lnTo>
                              <a:lnTo>
                                <a:pt x="2045" y="651"/>
                              </a:lnTo>
                              <a:cubicBezTo>
                                <a:pt x="2045" y="681"/>
                                <a:pt x="2045" y="681"/>
                                <a:pt x="2014" y="681"/>
                              </a:cubicBezTo>
                              <a:cubicBezTo>
                                <a:pt x="2014" y="712"/>
                                <a:pt x="1983" y="712"/>
                                <a:pt x="1983" y="712"/>
                              </a:cubicBezTo>
                              <a:lnTo>
                                <a:pt x="1983" y="712"/>
                              </a:lnTo>
                              <a:cubicBezTo>
                                <a:pt x="1953" y="712"/>
                                <a:pt x="1953" y="712"/>
                                <a:pt x="1953" y="712"/>
                              </a:cubicBezTo>
                              <a:lnTo>
                                <a:pt x="1921" y="712"/>
                              </a:lnTo>
                              <a:cubicBezTo>
                                <a:pt x="1890" y="712"/>
                                <a:pt x="1890" y="712"/>
                                <a:pt x="1859" y="712"/>
                              </a:cubicBezTo>
                              <a:lnTo>
                                <a:pt x="1829" y="712"/>
                              </a:lnTo>
                              <a:lnTo>
                                <a:pt x="1829" y="712"/>
                              </a:lnTo>
                              <a:cubicBezTo>
                                <a:pt x="1829" y="712"/>
                                <a:pt x="1797" y="744"/>
                                <a:pt x="1766" y="744"/>
                              </a:cubicBezTo>
                              <a:cubicBezTo>
                                <a:pt x="1766" y="744"/>
                                <a:pt x="1735" y="775"/>
                                <a:pt x="1705" y="775"/>
                              </a:cubicBezTo>
                              <a:lnTo>
                                <a:pt x="1705" y="775"/>
                              </a:lnTo>
                              <a:cubicBezTo>
                                <a:pt x="1673" y="775"/>
                                <a:pt x="1673" y="775"/>
                                <a:pt x="1673" y="744"/>
                              </a:cubicBezTo>
                              <a:lnTo>
                                <a:pt x="1673" y="744"/>
                              </a:lnTo>
                              <a:cubicBezTo>
                                <a:pt x="1642" y="744"/>
                                <a:pt x="1642" y="775"/>
                                <a:pt x="1642" y="775"/>
                              </a:cubicBezTo>
                              <a:lnTo>
                                <a:pt x="1642" y="775"/>
                              </a:lnTo>
                              <a:lnTo>
                                <a:pt x="1642" y="775"/>
                              </a:lnTo>
                              <a:cubicBezTo>
                                <a:pt x="1642" y="775"/>
                                <a:pt x="1642" y="775"/>
                                <a:pt x="1611" y="775"/>
                              </a:cubicBezTo>
                              <a:lnTo>
                                <a:pt x="1611" y="775"/>
                              </a:lnTo>
                              <a:cubicBezTo>
                                <a:pt x="1611" y="775"/>
                                <a:pt x="1611" y="775"/>
                                <a:pt x="1581" y="744"/>
                              </a:cubicBezTo>
                              <a:lnTo>
                                <a:pt x="1581" y="744"/>
                              </a:lnTo>
                              <a:lnTo>
                                <a:pt x="1581" y="744"/>
                              </a:lnTo>
                              <a:lnTo>
                                <a:pt x="1581" y="744"/>
                              </a:lnTo>
                              <a:lnTo>
                                <a:pt x="1581" y="744"/>
                              </a:lnTo>
                              <a:cubicBezTo>
                                <a:pt x="1581" y="744"/>
                                <a:pt x="1581" y="744"/>
                                <a:pt x="1549" y="744"/>
                              </a:cubicBezTo>
                              <a:lnTo>
                                <a:pt x="1549" y="744"/>
                              </a:lnTo>
                              <a:cubicBezTo>
                                <a:pt x="1518" y="744"/>
                                <a:pt x="1518" y="712"/>
                                <a:pt x="1487" y="712"/>
                              </a:cubicBezTo>
                              <a:lnTo>
                                <a:pt x="1487" y="712"/>
                              </a:lnTo>
                              <a:lnTo>
                                <a:pt x="1487" y="712"/>
                              </a:lnTo>
                              <a:cubicBezTo>
                                <a:pt x="1457" y="712"/>
                                <a:pt x="1457" y="712"/>
                                <a:pt x="1457" y="712"/>
                              </a:cubicBezTo>
                              <a:lnTo>
                                <a:pt x="1425" y="712"/>
                              </a:lnTo>
                              <a:lnTo>
                                <a:pt x="1425" y="712"/>
                              </a:lnTo>
                              <a:cubicBezTo>
                                <a:pt x="1394" y="712"/>
                                <a:pt x="1394" y="712"/>
                                <a:pt x="1394" y="712"/>
                              </a:cubicBezTo>
                              <a:cubicBezTo>
                                <a:pt x="1364" y="712"/>
                                <a:pt x="1332" y="712"/>
                                <a:pt x="1332" y="712"/>
                              </a:cubicBezTo>
                              <a:cubicBezTo>
                                <a:pt x="1332" y="712"/>
                                <a:pt x="1270" y="712"/>
                                <a:pt x="1240" y="681"/>
                              </a:cubicBezTo>
                              <a:lnTo>
                                <a:pt x="1240" y="681"/>
                              </a:lnTo>
                              <a:cubicBezTo>
                                <a:pt x="1209" y="681"/>
                                <a:pt x="1209" y="681"/>
                                <a:pt x="1209" y="681"/>
                              </a:cubicBezTo>
                              <a:lnTo>
                                <a:pt x="1209" y="681"/>
                              </a:lnTo>
                              <a:cubicBezTo>
                                <a:pt x="1177" y="681"/>
                                <a:pt x="1177" y="651"/>
                                <a:pt x="1177" y="651"/>
                              </a:cubicBezTo>
                              <a:lnTo>
                                <a:pt x="1146" y="620"/>
                              </a:lnTo>
                              <a:lnTo>
                                <a:pt x="1146" y="620"/>
                              </a:lnTo>
                              <a:cubicBezTo>
                                <a:pt x="1146" y="620"/>
                                <a:pt x="1146" y="620"/>
                                <a:pt x="1146" y="588"/>
                              </a:cubicBezTo>
                              <a:lnTo>
                                <a:pt x="1146" y="588"/>
                              </a:lnTo>
                              <a:lnTo>
                                <a:pt x="1146" y="588"/>
                              </a:lnTo>
                              <a:lnTo>
                                <a:pt x="1146" y="588"/>
                              </a:lnTo>
                              <a:cubicBezTo>
                                <a:pt x="1116" y="588"/>
                                <a:pt x="1116" y="588"/>
                                <a:pt x="1116" y="588"/>
                              </a:cubicBezTo>
                              <a:cubicBezTo>
                                <a:pt x="1085" y="588"/>
                                <a:pt x="1085" y="558"/>
                                <a:pt x="1085" y="558"/>
                              </a:cubicBezTo>
                              <a:lnTo>
                                <a:pt x="1053" y="558"/>
                              </a:lnTo>
                              <a:lnTo>
                                <a:pt x="1053" y="558"/>
                              </a:lnTo>
                              <a:cubicBezTo>
                                <a:pt x="1053" y="558"/>
                                <a:pt x="1053" y="558"/>
                                <a:pt x="1022" y="558"/>
                              </a:cubicBezTo>
                              <a:cubicBezTo>
                                <a:pt x="1022" y="558"/>
                                <a:pt x="1022" y="558"/>
                                <a:pt x="992" y="558"/>
                              </a:cubicBezTo>
                              <a:lnTo>
                                <a:pt x="992" y="558"/>
                              </a:lnTo>
                              <a:lnTo>
                                <a:pt x="992" y="558"/>
                              </a:lnTo>
                              <a:cubicBezTo>
                                <a:pt x="961" y="558"/>
                                <a:pt x="961" y="558"/>
                                <a:pt x="929" y="558"/>
                              </a:cubicBezTo>
                              <a:cubicBezTo>
                                <a:pt x="898" y="558"/>
                                <a:pt x="898" y="527"/>
                                <a:pt x="898" y="527"/>
                              </a:cubicBezTo>
                              <a:cubicBezTo>
                                <a:pt x="898" y="496"/>
                                <a:pt x="898" y="496"/>
                                <a:pt x="898" y="496"/>
                              </a:cubicBezTo>
                              <a:lnTo>
                                <a:pt x="898" y="464"/>
                              </a:lnTo>
                              <a:cubicBezTo>
                                <a:pt x="898" y="434"/>
                                <a:pt x="898" y="434"/>
                                <a:pt x="898" y="434"/>
                              </a:cubicBezTo>
                              <a:cubicBezTo>
                                <a:pt x="898" y="434"/>
                                <a:pt x="898" y="434"/>
                                <a:pt x="898" y="403"/>
                              </a:cubicBezTo>
                              <a:cubicBezTo>
                                <a:pt x="898" y="403"/>
                                <a:pt x="868" y="403"/>
                                <a:pt x="868" y="372"/>
                              </a:cubicBezTo>
                              <a:lnTo>
                                <a:pt x="868" y="372"/>
                              </a:lnTo>
                              <a:lnTo>
                                <a:pt x="868" y="372"/>
                              </a:lnTo>
                              <a:cubicBezTo>
                                <a:pt x="868" y="372"/>
                                <a:pt x="868" y="372"/>
                                <a:pt x="837" y="372"/>
                              </a:cubicBezTo>
                              <a:lnTo>
                                <a:pt x="837" y="372"/>
                              </a:lnTo>
                              <a:cubicBezTo>
                                <a:pt x="837" y="372"/>
                                <a:pt x="837" y="372"/>
                                <a:pt x="805" y="372"/>
                              </a:cubicBezTo>
                              <a:cubicBezTo>
                                <a:pt x="805" y="340"/>
                                <a:pt x="774" y="340"/>
                                <a:pt x="774" y="340"/>
                              </a:cubicBezTo>
                              <a:lnTo>
                                <a:pt x="774" y="340"/>
                              </a:lnTo>
                              <a:cubicBezTo>
                                <a:pt x="744" y="340"/>
                                <a:pt x="744" y="310"/>
                                <a:pt x="744" y="310"/>
                              </a:cubicBezTo>
                              <a:cubicBezTo>
                                <a:pt x="744" y="310"/>
                                <a:pt x="713" y="310"/>
                                <a:pt x="713" y="279"/>
                              </a:cubicBezTo>
                              <a:cubicBezTo>
                                <a:pt x="713" y="310"/>
                                <a:pt x="713" y="310"/>
                                <a:pt x="713" y="310"/>
                              </a:cubicBezTo>
                              <a:cubicBezTo>
                                <a:pt x="713" y="340"/>
                                <a:pt x="681" y="340"/>
                                <a:pt x="681" y="340"/>
                              </a:cubicBezTo>
                              <a:cubicBezTo>
                                <a:pt x="681" y="340"/>
                                <a:pt x="681" y="340"/>
                                <a:pt x="650" y="340"/>
                              </a:cubicBezTo>
                              <a:lnTo>
                                <a:pt x="650" y="340"/>
                              </a:lnTo>
                              <a:lnTo>
                                <a:pt x="650" y="340"/>
                              </a:lnTo>
                              <a:lnTo>
                                <a:pt x="650" y="340"/>
                              </a:lnTo>
                              <a:cubicBezTo>
                                <a:pt x="650" y="372"/>
                                <a:pt x="650" y="372"/>
                                <a:pt x="650" y="372"/>
                              </a:cubicBezTo>
                              <a:lnTo>
                                <a:pt x="650" y="372"/>
                              </a:lnTo>
                              <a:lnTo>
                                <a:pt x="650" y="372"/>
                              </a:lnTo>
                              <a:cubicBezTo>
                                <a:pt x="650" y="403"/>
                                <a:pt x="650" y="403"/>
                                <a:pt x="650" y="403"/>
                              </a:cubicBezTo>
                              <a:cubicBezTo>
                                <a:pt x="620" y="434"/>
                                <a:pt x="620" y="434"/>
                                <a:pt x="620" y="434"/>
                              </a:cubicBezTo>
                              <a:cubicBezTo>
                                <a:pt x="589" y="434"/>
                                <a:pt x="589" y="434"/>
                                <a:pt x="589" y="434"/>
                              </a:cubicBezTo>
                              <a:lnTo>
                                <a:pt x="557" y="434"/>
                              </a:lnTo>
                              <a:lnTo>
                                <a:pt x="557" y="434"/>
                              </a:lnTo>
                              <a:lnTo>
                                <a:pt x="557" y="434"/>
                              </a:lnTo>
                              <a:cubicBezTo>
                                <a:pt x="557" y="434"/>
                                <a:pt x="557" y="434"/>
                                <a:pt x="526" y="434"/>
                              </a:cubicBezTo>
                              <a:lnTo>
                                <a:pt x="526" y="434"/>
                              </a:lnTo>
                              <a:cubicBezTo>
                                <a:pt x="496" y="434"/>
                                <a:pt x="496" y="434"/>
                                <a:pt x="496" y="434"/>
                              </a:cubicBezTo>
                              <a:cubicBezTo>
                                <a:pt x="496" y="403"/>
                                <a:pt x="496" y="403"/>
                                <a:pt x="496" y="403"/>
                              </a:cubicBezTo>
                              <a:lnTo>
                                <a:pt x="496" y="403"/>
                              </a:lnTo>
                              <a:cubicBezTo>
                                <a:pt x="496" y="434"/>
                                <a:pt x="496" y="434"/>
                                <a:pt x="496" y="434"/>
                              </a:cubicBezTo>
                              <a:lnTo>
                                <a:pt x="496" y="434"/>
                              </a:lnTo>
                              <a:lnTo>
                                <a:pt x="496" y="434"/>
                              </a:lnTo>
                              <a:cubicBezTo>
                                <a:pt x="496" y="464"/>
                                <a:pt x="496" y="464"/>
                                <a:pt x="496" y="464"/>
                              </a:cubicBezTo>
                              <a:cubicBezTo>
                                <a:pt x="496" y="464"/>
                                <a:pt x="465" y="464"/>
                                <a:pt x="465" y="496"/>
                              </a:cubicBezTo>
                              <a:cubicBezTo>
                                <a:pt x="496" y="496"/>
                                <a:pt x="496" y="496"/>
                                <a:pt x="496" y="496"/>
                              </a:cubicBezTo>
                              <a:lnTo>
                                <a:pt x="496" y="496"/>
                              </a:lnTo>
                              <a:cubicBezTo>
                                <a:pt x="496" y="527"/>
                                <a:pt x="496" y="527"/>
                                <a:pt x="496" y="527"/>
                              </a:cubicBezTo>
                              <a:lnTo>
                                <a:pt x="496" y="527"/>
                              </a:lnTo>
                              <a:cubicBezTo>
                                <a:pt x="496" y="527"/>
                                <a:pt x="465" y="558"/>
                                <a:pt x="433" y="558"/>
                              </a:cubicBezTo>
                              <a:lnTo>
                                <a:pt x="433" y="558"/>
                              </a:lnTo>
                              <a:lnTo>
                                <a:pt x="433" y="558"/>
                              </a:lnTo>
                              <a:lnTo>
                                <a:pt x="433" y="558"/>
                              </a:lnTo>
                              <a:lnTo>
                                <a:pt x="433" y="558"/>
                              </a:lnTo>
                              <a:cubicBezTo>
                                <a:pt x="402" y="527"/>
                                <a:pt x="402" y="527"/>
                                <a:pt x="402" y="527"/>
                              </a:cubicBezTo>
                              <a:cubicBezTo>
                                <a:pt x="402" y="527"/>
                                <a:pt x="402" y="527"/>
                                <a:pt x="372" y="558"/>
                              </a:cubicBezTo>
                              <a:lnTo>
                                <a:pt x="372" y="558"/>
                              </a:lnTo>
                              <a:lnTo>
                                <a:pt x="372" y="558"/>
                              </a:lnTo>
                              <a:lnTo>
                                <a:pt x="372" y="558"/>
                              </a:lnTo>
                              <a:lnTo>
                                <a:pt x="372" y="558"/>
                              </a:lnTo>
                              <a:lnTo>
                                <a:pt x="372" y="558"/>
                              </a:lnTo>
                              <a:lnTo>
                                <a:pt x="372" y="588"/>
                              </a:lnTo>
                              <a:lnTo>
                                <a:pt x="372" y="588"/>
                              </a:lnTo>
                              <a:cubicBezTo>
                                <a:pt x="372" y="620"/>
                                <a:pt x="372" y="620"/>
                                <a:pt x="372" y="651"/>
                              </a:cubicBezTo>
                              <a:lnTo>
                                <a:pt x="372" y="651"/>
                              </a:lnTo>
                              <a:lnTo>
                                <a:pt x="372" y="651"/>
                              </a:lnTo>
                              <a:cubicBezTo>
                                <a:pt x="372" y="681"/>
                                <a:pt x="372" y="681"/>
                                <a:pt x="372" y="681"/>
                              </a:cubicBezTo>
                              <a:lnTo>
                                <a:pt x="372" y="681"/>
                              </a:lnTo>
                              <a:lnTo>
                                <a:pt x="372" y="681"/>
                              </a:lnTo>
                              <a:cubicBezTo>
                                <a:pt x="341" y="681"/>
                                <a:pt x="341" y="681"/>
                                <a:pt x="341" y="681"/>
                              </a:cubicBezTo>
                              <a:lnTo>
                                <a:pt x="341" y="681"/>
                              </a:lnTo>
                              <a:lnTo>
                                <a:pt x="341" y="681"/>
                              </a:lnTo>
                              <a:cubicBezTo>
                                <a:pt x="341" y="712"/>
                                <a:pt x="341" y="712"/>
                                <a:pt x="341" y="712"/>
                              </a:cubicBezTo>
                              <a:cubicBezTo>
                                <a:pt x="341" y="744"/>
                                <a:pt x="341" y="744"/>
                                <a:pt x="341" y="744"/>
                              </a:cubicBezTo>
                              <a:lnTo>
                                <a:pt x="341" y="744"/>
                              </a:lnTo>
                              <a:lnTo>
                                <a:pt x="309" y="744"/>
                              </a:lnTo>
                              <a:cubicBezTo>
                                <a:pt x="278" y="744"/>
                                <a:pt x="278" y="744"/>
                                <a:pt x="278" y="744"/>
                              </a:cubicBezTo>
                              <a:lnTo>
                                <a:pt x="278" y="775"/>
                              </a:lnTo>
                              <a:lnTo>
                                <a:pt x="248" y="775"/>
                              </a:lnTo>
                              <a:cubicBezTo>
                                <a:pt x="248" y="805"/>
                                <a:pt x="217" y="805"/>
                                <a:pt x="217" y="805"/>
                              </a:cubicBezTo>
                              <a:cubicBezTo>
                                <a:pt x="185" y="805"/>
                                <a:pt x="185" y="805"/>
                                <a:pt x="154" y="805"/>
                              </a:cubicBezTo>
                              <a:cubicBezTo>
                                <a:pt x="154" y="836"/>
                                <a:pt x="154" y="836"/>
                                <a:pt x="124" y="836"/>
                              </a:cubicBezTo>
                              <a:lnTo>
                                <a:pt x="124" y="836"/>
                              </a:lnTo>
                              <a:lnTo>
                                <a:pt x="93" y="836"/>
                              </a:lnTo>
                              <a:lnTo>
                                <a:pt x="93" y="836"/>
                              </a:lnTo>
                              <a:lnTo>
                                <a:pt x="61" y="836"/>
                              </a:lnTo>
                              <a:cubicBezTo>
                                <a:pt x="61" y="836"/>
                                <a:pt x="61" y="836"/>
                                <a:pt x="30" y="836"/>
                              </a:cubicBezTo>
                              <a:lnTo>
                                <a:pt x="30" y="836"/>
                              </a:lnTo>
                              <a:lnTo>
                                <a:pt x="30" y="836"/>
                              </a:lnTo>
                              <a:lnTo>
                                <a:pt x="30" y="868"/>
                              </a:lnTo>
                              <a:lnTo>
                                <a:pt x="30" y="868"/>
                              </a:lnTo>
                              <a:lnTo>
                                <a:pt x="0" y="868"/>
                              </a:lnTo>
                              <a:lnTo>
                                <a:pt x="0" y="868"/>
                              </a:lnTo>
                              <a:lnTo>
                                <a:pt x="0" y="868"/>
                              </a:lnTo>
                              <a:lnTo>
                                <a:pt x="0" y="868"/>
                              </a:lnTo>
                              <a:cubicBezTo>
                                <a:pt x="0" y="899"/>
                                <a:pt x="0" y="899"/>
                                <a:pt x="0" y="899"/>
                              </a:cubicBezTo>
                              <a:lnTo>
                                <a:pt x="0" y="899"/>
                              </a:lnTo>
                              <a:lnTo>
                                <a:pt x="0" y="899"/>
                              </a:lnTo>
                              <a:cubicBezTo>
                                <a:pt x="0" y="899"/>
                                <a:pt x="0" y="899"/>
                                <a:pt x="30" y="899"/>
                              </a:cubicBezTo>
                              <a:lnTo>
                                <a:pt x="30" y="899"/>
                              </a:lnTo>
                              <a:lnTo>
                                <a:pt x="30" y="899"/>
                              </a:lnTo>
                              <a:cubicBezTo>
                                <a:pt x="61" y="929"/>
                                <a:pt x="61" y="960"/>
                                <a:pt x="61" y="960"/>
                              </a:cubicBezTo>
                              <a:cubicBezTo>
                                <a:pt x="61" y="992"/>
                                <a:pt x="61" y="992"/>
                                <a:pt x="61" y="992"/>
                              </a:cubicBezTo>
                              <a:lnTo>
                                <a:pt x="61" y="1023"/>
                              </a:lnTo>
                              <a:lnTo>
                                <a:pt x="93" y="1023"/>
                              </a:lnTo>
                              <a:lnTo>
                                <a:pt x="93" y="1023"/>
                              </a:lnTo>
                              <a:cubicBezTo>
                                <a:pt x="124" y="1053"/>
                                <a:pt x="124" y="1053"/>
                                <a:pt x="124" y="1053"/>
                              </a:cubicBezTo>
                              <a:lnTo>
                                <a:pt x="124" y="1053"/>
                              </a:lnTo>
                              <a:lnTo>
                                <a:pt x="124" y="1053"/>
                              </a:lnTo>
                              <a:lnTo>
                                <a:pt x="124" y="1084"/>
                              </a:lnTo>
                              <a:lnTo>
                                <a:pt x="124" y="1084"/>
                              </a:lnTo>
                              <a:cubicBezTo>
                                <a:pt x="124" y="1084"/>
                                <a:pt x="124" y="1084"/>
                                <a:pt x="154" y="1084"/>
                              </a:cubicBezTo>
                              <a:lnTo>
                                <a:pt x="154" y="1084"/>
                              </a:lnTo>
                              <a:cubicBezTo>
                                <a:pt x="185" y="1116"/>
                                <a:pt x="185" y="1116"/>
                                <a:pt x="185" y="1116"/>
                              </a:cubicBezTo>
                              <a:cubicBezTo>
                                <a:pt x="185" y="1116"/>
                                <a:pt x="185" y="1116"/>
                                <a:pt x="217" y="1084"/>
                              </a:cubicBezTo>
                              <a:lnTo>
                                <a:pt x="217" y="1084"/>
                              </a:lnTo>
                              <a:lnTo>
                                <a:pt x="217" y="1084"/>
                              </a:lnTo>
                              <a:cubicBezTo>
                                <a:pt x="217" y="1084"/>
                                <a:pt x="217" y="1084"/>
                                <a:pt x="248" y="1084"/>
                              </a:cubicBezTo>
                              <a:lnTo>
                                <a:pt x="248" y="1084"/>
                              </a:lnTo>
                              <a:lnTo>
                                <a:pt x="248" y="1084"/>
                              </a:lnTo>
                              <a:lnTo>
                                <a:pt x="278" y="1084"/>
                              </a:lnTo>
                              <a:cubicBezTo>
                                <a:pt x="278" y="1084"/>
                                <a:pt x="278" y="1084"/>
                                <a:pt x="309" y="1084"/>
                              </a:cubicBezTo>
                              <a:lnTo>
                                <a:pt x="309" y="1084"/>
                              </a:lnTo>
                              <a:lnTo>
                                <a:pt x="309" y="1084"/>
                              </a:lnTo>
                              <a:lnTo>
                                <a:pt x="309" y="1084"/>
                              </a:lnTo>
                              <a:cubicBezTo>
                                <a:pt x="341" y="1084"/>
                                <a:pt x="341" y="1084"/>
                                <a:pt x="341" y="1084"/>
                              </a:cubicBezTo>
                              <a:lnTo>
                                <a:pt x="341" y="1084"/>
                              </a:lnTo>
                              <a:lnTo>
                                <a:pt x="341" y="1084"/>
                              </a:lnTo>
                              <a:lnTo>
                                <a:pt x="341" y="1084"/>
                              </a:lnTo>
                              <a:lnTo>
                                <a:pt x="341" y="1084"/>
                              </a:lnTo>
                              <a:lnTo>
                                <a:pt x="341" y="1084"/>
                              </a:lnTo>
                              <a:lnTo>
                                <a:pt x="341" y="1084"/>
                              </a:lnTo>
                              <a:lnTo>
                                <a:pt x="341" y="1084"/>
                              </a:lnTo>
                              <a:lnTo>
                                <a:pt x="341" y="1116"/>
                              </a:lnTo>
                              <a:cubicBezTo>
                                <a:pt x="341" y="1116"/>
                                <a:pt x="372" y="1116"/>
                                <a:pt x="372" y="1147"/>
                              </a:cubicBezTo>
                              <a:lnTo>
                                <a:pt x="372" y="1177"/>
                              </a:lnTo>
                              <a:lnTo>
                                <a:pt x="372" y="1177"/>
                              </a:lnTo>
                              <a:lnTo>
                                <a:pt x="341" y="1177"/>
                              </a:lnTo>
                              <a:lnTo>
                                <a:pt x="341" y="1177"/>
                              </a:lnTo>
                              <a:lnTo>
                                <a:pt x="341" y="1208"/>
                              </a:lnTo>
                              <a:lnTo>
                                <a:pt x="341" y="1208"/>
                              </a:lnTo>
                              <a:cubicBezTo>
                                <a:pt x="341" y="1208"/>
                                <a:pt x="341" y="1240"/>
                                <a:pt x="309" y="1240"/>
                              </a:cubicBezTo>
                              <a:lnTo>
                                <a:pt x="309" y="1240"/>
                              </a:lnTo>
                              <a:lnTo>
                                <a:pt x="309" y="1240"/>
                              </a:lnTo>
                              <a:lnTo>
                                <a:pt x="309" y="1271"/>
                              </a:lnTo>
                              <a:lnTo>
                                <a:pt x="309" y="1271"/>
                              </a:lnTo>
                              <a:lnTo>
                                <a:pt x="309" y="1301"/>
                              </a:lnTo>
                              <a:lnTo>
                                <a:pt x="309" y="1301"/>
                              </a:lnTo>
                              <a:cubicBezTo>
                                <a:pt x="309" y="1332"/>
                                <a:pt x="309" y="1332"/>
                                <a:pt x="278" y="1364"/>
                              </a:cubicBezTo>
                              <a:lnTo>
                                <a:pt x="278" y="1364"/>
                              </a:lnTo>
                              <a:lnTo>
                                <a:pt x="278" y="1364"/>
                              </a:lnTo>
                              <a:lnTo>
                                <a:pt x="278" y="1364"/>
                              </a:lnTo>
                              <a:lnTo>
                                <a:pt x="278" y="1364"/>
                              </a:lnTo>
                              <a:lnTo>
                                <a:pt x="278" y="1364"/>
                              </a:lnTo>
                              <a:lnTo>
                                <a:pt x="278" y="1364"/>
                              </a:lnTo>
                              <a:cubicBezTo>
                                <a:pt x="278" y="1364"/>
                                <a:pt x="309" y="1364"/>
                                <a:pt x="309" y="1395"/>
                              </a:cubicBezTo>
                              <a:lnTo>
                                <a:pt x="309" y="1395"/>
                              </a:lnTo>
                              <a:lnTo>
                                <a:pt x="309" y="1395"/>
                              </a:lnTo>
                              <a:cubicBezTo>
                                <a:pt x="309" y="1395"/>
                                <a:pt x="309" y="1395"/>
                                <a:pt x="341" y="1395"/>
                              </a:cubicBezTo>
                              <a:cubicBezTo>
                                <a:pt x="341" y="1425"/>
                                <a:pt x="372" y="1425"/>
                                <a:pt x="372" y="1456"/>
                              </a:cubicBezTo>
                              <a:lnTo>
                                <a:pt x="372" y="1456"/>
                              </a:lnTo>
                              <a:lnTo>
                                <a:pt x="372" y="1456"/>
                              </a:lnTo>
                              <a:lnTo>
                                <a:pt x="372" y="1456"/>
                              </a:lnTo>
                              <a:lnTo>
                                <a:pt x="372" y="1456"/>
                              </a:lnTo>
                              <a:lnTo>
                                <a:pt x="402" y="1425"/>
                              </a:lnTo>
                              <a:lnTo>
                                <a:pt x="402" y="1425"/>
                              </a:lnTo>
                              <a:lnTo>
                                <a:pt x="402" y="1425"/>
                              </a:lnTo>
                              <a:cubicBezTo>
                                <a:pt x="433" y="1425"/>
                                <a:pt x="465" y="1425"/>
                                <a:pt x="465" y="1456"/>
                              </a:cubicBezTo>
                              <a:cubicBezTo>
                                <a:pt x="465" y="1456"/>
                                <a:pt x="465" y="1456"/>
                                <a:pt x="465" y="1488"/>
                              </a:cubicBezTo>
                              <a:cubicBezTo>
                                <a:pt x="496" y="1488"/>
                                <a:pt x="496" y="1488"/>
                                <a:pt x="496" y="1488"/>
                              </a:cubicBezTo>
                              <a:lnTo>
                                <a:pt x="496" y="1488"/>
                              </a:lnTo>
                              <a:cubicBezTo>
                                <a:pt x="526" y="1488"/>
                                <a:pt x="526" y="1488"/>
                                <a:pt x="526" y="1488"/>
                              </a:cubicBezTo>
                              <a:lnTo>
                                <a:pt x="526" y="1488"/>
                              </a:lnTo>
                              <a:lnTo>
                                <a:pt x="526" y="1488"/>
                              </a:lnTo>
                              <a:cubicBezTo>
                                <a:pt x="557" y="1488"/>
                                <a:pt x="557" y="1488"/>
                                <a:pt x="557" y="1488"/>
                              </a:cubicBezTo>
                              <a:lnTo>
                                <a:pt x="557" y="1488"/>
                              </a:lnTo>
                              <a:cubicBezTo>
                                <a:pt x="557" y="1488"/>
                                <a:pt x="557" y="1488"/>
                                <a:pt x="557" y="1519"/>
                              </a:cubicBezTo>
                              <a:cubicBezTo>
                                <a:pt x="589" y="1519"/>
                                <a:pt x="589" y="1519"/>
                                <a:pt x="589" y="1549"/>
                              </a:cubicBezTo>
                              <a:lnTo>
                                <a:pt x="589" y="1549"/>
                              </a:lnTo>
                              <a:lnTo>
                                <a:pt x="589" y="1549"/>
                              </a:lnTo>
                              <a:lnTo>
                                <a:pt x="589" y="1549"/>
                              </a:lnTo>
                              <a:lnTo>
                                <a:pt x="620" y="1549"/>
                              </a:lnTo>
                              <a:lnTo>
                                <a:pt x="620" y="1549"/>
                              </a:lnTo>
                              <a:lnTo>
                                <a:pt x="650" y="1549"/>
                              </a:lnTo>
                              <a:lnTo>
                                <a:pt x="650" y="1549"/>
                              </a:lnTo>
                              <a:cubicBezTo>
                                <a:pt x="650" y="1549"/>
                                <a:pt x="650" y="1549"/>
                                <a:pt x="650" y="1580"/>
                              </a:cubicBezTo>
                              <a:lnTo>
                                <a:pt x="681" y="1580"/>
                              </a:lnTo>
                              <a:lnTo>
                                <a:pt x="681" y="1580"/>
                              </a:lnTo>
                              <a:lnTo>
                                <a:pt x="681" y="1580"/>
                              </a:lnTo>
                              <a:lnTo>
                                <a:pt x="713" y="1580"/>
                              </a:lnTo>
                              <a:lnTo>
                                <a:pt x="713" y="1580"/>
                              </a:lnTo>
                              <a:lnTo>
                                <a:pt x="744" y="1580"/>
                              </a:lnTo>
                              <a:lnTo>
                                <a:pt x="744" y="1580"/>
                              </a:lnTo>
                              <a:lnTo>
                                <a:pt x="744" y="1580"/>
                              </a:lnTo>
                              <a:lnTo>
                                <a:pt x="744" y="1580"/>
                              </a:lnTo>
                              <a:cubicBezTo>
                                <a:pt x="774" y="1580"/>
                                <a:pt x="774" y="1580"/>
                                <a:pt x="774" y="1580"/>
                              </a:cubicBezTo>
                              <a:lnTo>
                                <a:pt x="774" y="1580"/>
                              </a:lnTo>
                              <a:cubicBezTo>
                                <a:pt x="805" y="1580"/>
                                <a:pt x="805" y="1580"/>
                                <a:pt x="805" y="1580"/>
                              </a:cubicBezTo>
                              <a:lnTo>
                                <a:pt x="805" y="1580"/>
                              </a:lnTo>
                              <a:lnTo>
                                <a:pt x="805" y="1580"/>
                              </a:lnTo>
                              <a:lnTo>
                                <a:pt x="805" y="1580"/>
                              </a:lnTo>
                              <a:cubicBezTo>
                                <a:pt x="805" y="1580"/>
                                <a:pt x="805" y="1580"/>
                                <a:pt x="837" y="1580"/>
                              </a:cubicBezTo>
                              <a:lnTo>
                                <a:pt x="837" y="1580"/>
                              </a:lnTo>
                              <a:lnTo>
                                <a:pt x="837" y="1580"/>
                              </a:lnTo>
                              <a:lnTo>
                                <a:pt x="837" y="1580"/>
                              </a:lnTo>
                              <a:cubicBezTo>
                                <a:pt x="837" y="1580"/>
                                <a:pt x="837" y="1549"/>
                                <a:pt x="868" y="1549"/>
                              </a:cubicBezTo>
                              <a:lnTo>
                                <a:pt x="868" y="1549"/>
                              </a:lnTo>
                              <a:cubicBezTo>
                                <a:pt x="898" y="1549"/>
                                <a:pt x="898" y="1580"/>
                                <a:pt x="898" y="1580"/>
                              </a:cubicBezTo>
                              <a:lnTo>
                                <a:pt x="898" y="1580"/>
                              </a:lnTo>
                              <a:lnTo>
                                <a:pt x="898" y="1580"/>
                              </a:lnTo>
                              <a:cubicBezTo>
                                <a:pt x="929" y="1580"/>
                                <a:pt x="929" y="1580"/>
                                <a:pt x="929" y="1580"/>
                              </a:cubicBezTo>
                              <a:lnTo>
                                <a:pt x="929" y="1580"/>
                              </a:lnTo>
                              <a:lnTo>
                                <a:pt x="929" y="1580"/>
                              </a:lnTo>
                              <a:lnTo>
                                <a:pt x="929" y="1580"/>
                              </a:lnTo>
                              <a:cubicBezTo>
                                <a:pt x="961" y="1580"/>
                                <a:pt x="961" y="1580"/>
                                <a:pt x="961" y="1580"/>
                              </a:cubicBezTo>
                              <a:lnTo>
                                <a:pt x="961" y="1580"/>
                              </a:lnTo>
                              <a:lnTo>
                                <a:pt x="961" y="1580"/>
                              </a:lnTo>
                              <a:lnTo>
                                <a:pt x="961" y="1580"/>
                              </a:lnTo>
                              <a:lnTo>
                                <a:pt x="961" y="1612"/>
                              </a:lnTo>
                              <a:cubicBezTo>
                                <a:pt x="992" y="1612"/>
                                <a:pt x="992" y="1612"/>
                                <a:pt x="992" y="1612"/>
                              </a:cubicBezTo>
                              <a:lnTo>
                                <a:pt x="992" y="1612"/>
                              </a:lnTo>
                              <a:cubicBezTo>
                                <a:pt x="992" y="1612"/>
                                <a:pt x="992" y="1612"/>
                                <a:pt x="992" y="1580"/>
                              </a:cubicBezTo>
                              <a:cubicBezTo>
                                <a:pt x="1022" y="1580"/>
                                <a:pt x="1022" y="1580"/>
                                <a:pt x="1022" y="1580"/>
                              </a:cubicBezTo>
                              <a:lnTo>
                                <a:pt x="1022" y="1580"/>
                              </a:lnTo>
                              <a:lnTo>
                                <a:pt x="1022" y="1580"/>
                              </a:lnTo>
                              <a:lnTo>
                                <a:pt x="1022" y="1580"/>
                              </a:lnTo>
                              <a:cubicBezTo>
                                <a:pt x="1022" y="1549"/>
                                <a:pt x="1053" y="1549"/>
                                <a:pt x="1053" y="1549"/>
                              </a:cubicBezTo>
                              <a:cubicBezTo>
                                <a:pt x="1053" y="1519"/>
                                <a:pt x="1085" y="1519"/>
                                <a:pt x="1085" y="1519"/>
                              </a:cubicBezTo>
                              <a:lnTo>
                                <a:pt x="1085" y="1519"/>
                              </a:lnTo>
                              <a:cubicBezTo>
                                <a:pt x="1085" y="1519"/>
                                <a:pt x="1085" y="1519"/>
                                <a:pt x="1116" y="1519"/>
                              </a:cubicBezTo>
                              <a:lnTo>
                                <a:pt x="1116" y="1519"/>
                              </a:lnTo>
                              <a:lnTo>
                                <a:pt x="1116" y="1488"/>
                              </a:lnTo>
                              <a:lnTo>
                                <a:pt x="1116" y="1488"/>
                              </a:lnTo>
                              <a:cubicBezTo>
                                <a:pt x="1146" y="1488"/>
                                <a:pt x="1146" y="1488"/>
                                <a:pt x="1146" y="1519"/>
                              </a:cubicBezTo>
                              <a:lnTo>
                                <a:pt x="1146" y="1519"/>
                              </a:lnTo>
                              <a:lnTo>
                                <a:pt x="1146" y="1519"/>
                              </a:lnTo>
                              <a:cubicBezTo>
                                <a:pt x="1177" y="1488"/>
                                <a:pt x="1177" y="1488"/>
                                <a:pt x="1209" y="1488"/>
                              </a:cubicBezTo>
                              <a:lnTo>
                                <a:pt x="1209" y="1488"/>
                              </a:lnTo>
                              <a:lnTo>
                                <a:pt x="1209" y="1488"/>
                              </a:lnTo>
                              <a:cubicBezTo>
                                <a:pt x="1209" y="1488"/>
                                <a:pt x="1209" y="1488"/>
                                <a:pt x="1240" y="1488"/>
                              </a:cubicBezTo>
                              <a:cubicBezTo>
                                <a:pt x="1240" y="1519"/>
                                <a:pt x="1270" y="1519"/>
                                <a:pt x="1270" y="1549"/>
                              </a:cubicBezTo>
                              <a:lnTo>
                                <a:pt x="1270" y="1549"/>
                              </a:lnTo>
                              <a:cubicBezTo>
                                <a:pt x="1270" y="1549"/>
                                <a:pt x="1270" y="1549"/>
                                <a:pt x="1240" y="1549"/>
                              </a:cubicBezTo>
                              <a:cubicBezTo>
                                <a:pt x="1270" y="1549"/>
                                <a:pt x="1270" y="1549"/>
                                <a:pt x="1270" y="1549"/>
                              </a:cubicBezTo>
                              <a:cubicBezTo>
                                <a:pt x="1270" y="1549"/>
                                <a:pt x="1270" y="1549"/>
                                <a:pt x="1301" y="1549"/>
                              </a:cubicBezTo>
                              <a:lnTo>
                                <a:pt x="1301" y="1549"/>
                              </a:lnTo>
                              <a:lnTo>
                                <a:pt x="1301" y="1549"/>
                              </a:lnTo>
                              <a:cubicBezTo>
                                <a:pt x="1332" y="1580"/>
                                <a:pt x="1332" y="1580"/>
                                <a:pt x="1332" y="1612"/>
                              </a:cubicBezTo>
                              <a:lnTo>
                                <a:pt x="1332" y="1612"/>
                              </a:lnTo>
                              <a:cubicBezTo>
                                <a:pt x="1364" y="1612"/>
                                <a:pt x="1364" y="1643"/>
                                <a:pt x="1364" y="1643"/>
                              </a:cubicBezTo>
                              <a:cubicBezTo>
                                <a:pt x="1394" y="1643"/>
                                <a:pt x="1394" y="1704"/>
                                <a:pt x="1394" y="1704"/>
                              </a:cubicBezTo>
                              <a:lnTo>
                                <a:pt x="1394" y="1704"/>
                              </a:lnTo>
                              <a:cubicBezTo>
                                <a:pt x="1394" y="1704"/>
                                <a:pt x="1394" y="1736"/>
                                <a:pt x="1364" y="1767"/>
                              </a:cubicBezTo>
                              <a:lnTo>
                                <a:pt x="1364" y="1767"/>
                              </a:lnTo>
                              <a:lnTo>
                                <a:pt x="1364" y="1767"/>
                              </a:lnTo>
                              <a:lnTo>
                                <a:pt x="1364" y="1797"/>
                              </a:lnTo>
                              <a:lnTo>
                                <a:pt x="1364" y="1797"/>
                              </a:lnTo>
                              <a:lnTo>
                                <a:pt x="1332" y="1797"/>
                              </a:lnTo>
                              <a:lnTo>
                                <a:pt x="1332" y="1797"/>
                              </a:lnTo>
                              <a:lnTo>
                                <a:pt x="1332" y="1828"/>
                              </a:lnTo>
                              <a:lnTo>
                                <a:pt x="1332" y="1828"/>
                              </a:lnTo>
                              <a:lnTo>
                                <a:pt x="1332" y="1828"/>
                              </a:lnTo>
                              <a:lnTo>
                                <a:pt x="1332" y="1828"/>
                              </a:lnTo>
                              <a:lnTo>
                                <a:pt x="1332" y="1828"/>
                              </a:lnTo>
                              <a:lnTo>
                                <a:pt x="1332" y="1828"/>
                              </a:lnTo>
                              <a:lnTo>
                                <a:pt x="1332" y="1828"/>
                              </a:lnTo>
                              <a:lnTo>
                                <a:pt x="1332" y="1828"/>
                              </a:lnTo>
                              <a:cubicBezTo>
                                <a:pt x="1332" y="1828"/>
                                <a:pt x="1332" y="1828"/>
                                <a:pt x="1364" y="1828"/>
                              </a:cubicBezTo>
                              <a:lnTo>
                                <a:pt x="1364" y="1828"/>
                              </a:lnTo>
                              <a:cubicBezTo>
                                <a:pt x="1364" y="1828"/>
                                <a:pt x="1394" y="1828"/>
                                <a:pt x="1394" y="1860"/>
                              </a:cubicBezTo>
                              <a:lnTo>
                                <a:pt x="1394" y="1890"/>
                              </a:lnTo>
                              <a:lnTo>
                                <a:pt x="1394" y="1890"/>
                              </a:lnTo>
                              <a:lnTo>
                                <a:pt x="1394" y="1890"/>
                              </a:lnTo>
                              <a:cubicBezTo>
                                <a:pt x="1394" y="1890"/>
                                <a:pt x="1394" y="1890"/>
                                <a:pt x="1425" y="1921"/>
                              </a:cubicBezTo>
                              <a:lnTo>
                                <a:pt x="1425" y="1921"/>
                              </a:lnTo>
                              <a:lnTo>
                                <a:pt x="1425" y="1921"/>
                              </a:lnTo>
                              <a:cubicBezTo>
                                <a:pt x="1425" y="1952"/>
                                <a:pt x="1425" y="1952"/>
                                <a:pt x="1425" y="1952"/>
                              </a:cubicBezTo>
                              <a:lnTo>
                                <a:pt x="1425" y="1952"/>
                              </a:lnTo>
                              <a:lnTo>
                                <a:pt x="1425" y="1952"/>
                              </a:lnTo>
                              <a:cubicBezTo>
                                <a:pt x="1425" y="1952"/>
                                <a:pt x="1425" y="1952"/>
                                <a:pt x="1394" y="1952"/>
                              </a:cubicBezTo>
                              <a:cubicBezTo>
                                <a:pt x="1425" y="1952"/>
                                <a:pt x="1425" y="1952"/>
                                <a:pt x="1425" y="1952"/>
                              </a:cubicBezTo>
                              <a:cubicBezTo>
                                <a:pt x="1425" y="1984"/>
                                <a:pt x="1425" y="1984"/>
                                <a:pt x="1425" y="1984"/>
                              </a:cubicBezTo>
                              <a:lnTo>
                                <a:pt x="1425" y="1984"/>
                              </a:lnTo>
                              <a:lnTo>
                                <a:pt x="1457" y="1984"/>
                              </a:lnTo>
                              <a:lnTo>
                                <a:pt x="1457" y="1984"/>
                              </a:lnTo>
                              <a:cubicBezTo>
                                <a:pt x="1457" y="1984"/>
                                <a:pt x="1457" y="1984"/>
                                <a:pt x="1457" y="2014"/>
                              </a:cubicBezTo>
                              <a:cubicBezTo>
                                <a:pt x="1457" y="1984"/>
                                <a:pt x="1457" y="1984"/>
                                <a:pt x="1457" y="1984"/>
                              </a:cubicBezTo>
                              <a:cubicBezTo>
                                <a:pt x="1457" y="1984"/>
                                <a:pt x="1457" y="1984"/>
                                <a:pt x="1487" y="1984"/>
                              </a:cubicBezTo>
                              <a:lnTo>
                                <a:pt x="1487" y="1984"/>
                              </a:lnTo>
                              <a:lnTo>
                                <a:pt x="1487" y="1984"/>
                              </a:lnTo>
                              <a:lnTo>
                                <a:pt x="1487" y="1984"/>
                              </a:lnTo>
                              <a:lnTo>
                                <a:pt x="1487" y="1984"/>
                              </a:lnTo>
                              <a:cubicBezTo>
                                <a:pt x="1487" y="1952"/>
                                <a:pt x="1487" y="1952"/>
                                <a:pt x="1518" y="1952"/>
                              </a:cubicBezTo>
                              <a:lnTo>
                                <a:pt x="1518" y="1952"/>
                              </a:lnTo>
                              <a:cubicBezTo>
                                <a:pt x="1518" y="1952"/>
                                <a:pt x="1518" y="1952"/>
                                <a:pt x="1549" y="1952"/>
                              </a:cubicBezTo>
                              <a:lnTo>
                                <a:pt x="1549" y="1952"/>
                              </a:lnTo>
                              <a:cubicBezTo>
                                <a:pt x="1549" y="1921"/>
                                <a:pt x="1549" y="1921"/>
                                <a:pt x="1581" y="1921"/>
                              </a:cubicBezTo>
                              <a:lnTo>
                                <a:pt x="1581" y="1921"/>
                              </a:lnTo>
                              <a:lnTo>
                                <a:pt x="1581" y="1921"/>
                              </a:lnTo>
                              <a:cubicBezTo>
                                <a:pt x="1611" y="1921"/>
                                <a:pt x="1611" y="1921"/>
                                <a:pt x="1611" y="1921"/>
                              </a:cubicBezTo>
                              <a:lnTo>
                                <a:pt x="1611" y="1921"/>
                              </a:lnTo>
                              <a:lnTo>
                                <a:pt x="1611" y="1921"/>
                              </a:lnTo>
                              <a:cubicBezTo>
                                <a:pt x="1642" y="1921"/>
                                <a:pt x="1642" y="1921"/>
                                <a:pt x="1642" y="1921"/>
                              </a:cubicBezTo>
                              <a:lnTo>
                                <a:pt x="1642" y="1921"/>
                              </a:lnTo>
                              <a:cubicBezTo>
                                <a:pt x="1673" y="1921"/>
                                <a:pt x="1673" y="1921"/>
                                <a:pt x="1673" y="1921"/>
                              </a:cubicBezTo>
                              <a:lnTo>
                                <a:pt x="1673" y="1921"/>
                              </a:lnTo>
                              <a:lnTo>
                                <a:pt x="1673" y="1921"/>
                              </a:lnTo>
                              <a:cubicBezTo>
                                <a:pt x="1673" y="1921"/>
                                <a:pt x="1673" y="1890"/>
                                <a:pt x="1705" y="1890"/>
                              </a:cubicBezTo>
                              <a:lnTo>
                                <a:pt x="1705" y="1890"/>
                              </a:lnTo>
                              <a:lnTo>
                                <a:pt x="1705" y="1890"/>
                              </a:lnTo>
                              <a:lnTo>
                                <a:pt x="1705" y="1890"/>
                              </a:lnTo>
                              <a:lnTo>
                                <a:pt x="1735" y="1890"/>
                              </a:lnTo>
                              <a:lnTo>
                                <a:pt x="1735" y="1890"/>
                              </a:lnTo>
                              <a:lnTo>
                                <a:pt x="1735" y="1890"/>
                              </a:lnTo>
                              <a:lnTo>
                                <a:pt x="1735" y="1890"/>
                              </a:lnTo>
                              <a:cubicBezTo>
                                <a:pt x="1735" y="1890"/>
                                <a:pt x="1766" y="1890"/>
                                <a:pt x="1766" y="1921"/>
                              </a:cubicBezTo>
                              <a:lnTo>
                                <a:pt x="1766" y="1921"/>
                              </a:lnTo>
                              <a:cubicBezTo>
                                <a:pt x="1766" y="1921"/>
                                <a:pt x="1766" y="1921"/>
                                <a:pt x="1797" y="1921"/>
                              </a:cubicBezTo>
                              <a:lnTo>
                                <a:pt x="1797" y="1921"/>
                              </a:lnTo>
                              <a:lnTo>
                                <a:pt x="1797" y="1921"/>
                              </a:lnTo>
                              <a:cubicBezTo>
                                <a:pt x="1829" y="1921"/>
                                <a:pt x="1829" y="1952"/>
                                <a:pt x="1829" y="1952"/>
                              </a:cubicBezTo>
                              <a:lnTo>
                                <a:pt x="1829" y="1952"/>
                              </a:lnTo>
                              <a:lnTo>
                                <a:pt x="1829" y="1952"/>
                              </a:lnTo>
                              <a:lnTo>
                                <a:pt x="1829" y="1952"/>
                              </a:lnTo>
                              <a:cubicBezTo>
                                <a:pt x="1829" y="1984"/>
                                <a:pt x="1829" y="1984"/>
                                <a:pt x="1829" y="1984"/>
                              </a:cubicBezTo>
                              <a:lnTo>
                                <a:pt x="1829" y="1984"/>
                              </a:lnTo>
                              <a:cubicBezTo>
                                <a:pt x="1829" y="1984"/>
                                <a:pt x="1859" y="1984"/>
                                <a:pt x="1859" y="2014"/>
                              </a:cubicBezTo>
                              <a:cubicBezTo>
                                <a:pt x="1890" y="2014"/>
                                <a:pt x="1890" y="2014"/>
                                <a:pt x="1890" y="2014"/>
                              </a:cubicBezTo>
                              <a:lnTo>
                                <a:pt x="1890" y="2014"/>
                              </a:lnTo>
                              <a:cubicBezTo>
                                <a:pt x="1890" y="1984"/>
                                <a:pt x="1921" y="1984"/>
                                <a:pt x="1921" y="1984"/>
                              </a:cubicBezTo>
                              <a:cubicBezTo>
                                <a:pt x="1921" y="1984"/>
                                <a:pt x="1921" y="2014"/>
                                <a:pt x="1953" y="2014"/>
                              </a:cubicBezTo>
                              <a:lnTo>
                                <a:pt x="1953" y="2014"/>
                              </a:lnTo>
                              <a:lnTo>
                                <a:pt x="1953" y="2014"/>
                              </a:lnTo>
                              <a:lnTo>
                                <a:pt x="1953" y="2014"/>
                              </a:lnTo>
                              <a:cubicBezTo>
                                <a:pt x="1983" y="2014"/>
                                <a:pt x="1983" y="2014"/>
                                <a:pt x="1983" y="2014"/>
                              </a:cubicBezTo>
                              <a:lnTo>
                                <a:pt x="1983" y="2045"/>
                              </a:lnTo>
                              <a:cubicBezTo>
                                <a:pt x="2014" y="2014"/>
                                <a:pt x="2014" y="2014"/>
                                <a:pt x="2045" y="2014"/>
                              </a:cubicBezTo>
                              <a:lnTo>
                                <a:pt x="2138" y="1984"/>
                              </a:lnTo>
                              <a:cubicBezTo>
                                <a:pt x="2138" y="1984"/>
                                <a:pt x="2169" y="1984"/>
                                <a:pt x="2169" y="1952"/>
                              </a:cubicBezTo>
                              <a:cubicBezTo>
                                <a:pt x="2169" y="1952"/>
                                <a:pt x="2169" y="1921"/>
                                <a:pt x="2201" y="1921"/>
                              </a:cubicBezTo>
                              <a:cubicBezTo>
                                <a:pt x="2201" y="1921"/>
                                <a:pt x="2201" y="1921"/>
                                <a:pt x="2231" y="1952"/>
                              </a:cubicBezTo>
                              <a:cubicBezTo>
                                <a:pt x="2231" y="1921"/>
                                <a:pt x="2262" y="1921"/>
                                <a:pt x="2262" y="1921"/>
                              </a:cubicBezTo>
                              <a:lnTo>
                                <a:pt x="2262" y="1921"/>
                              </a:lnTo>
                              <a:cubicBezTo>
                                <a:pt x="2293" y="1921"/>
                                <a:pt x="2293" y="1921"/>
                                <a:pt x="2293" y="1921"/>
                              </a:cubicBezTo>
                              <a:lnTo>
                                <a:pt x="2293" y="1921"/>
                              </a:lnTo>
                              <a:cubicBezTo>
                                <a:pt x="2325" y="1921"/>
                                <a:pt x="2325" y="1921"/>
                                <a:pt x="2325" y="1921"/>
                              </a:cubicBezTo>
                              <a:cubicBezTo>
                                <a:pt x="2325" y="1890"/>
                                <a:pt x="2325" y="1890"/>
                                <a:pt x="2355" y="1890"/>
                              </a:cubicBezTo>
                              <a:cubicBezTo>
                                <a:pt x="2355" y="1890"/>
                                <a:pt x="2355" y="1890"/>
                                <a:pt x="2355" y="1860"/>
                              </a:cubicBezTo>
                              <a:lnTo>
                                <a:pt x="2355" y="1860"/>
                              </a:lnTo>
                              <a:cubicBezTo>
                                <a:pt x="2386" y="1860"/>
                                <a:pt x="2386" y="1828"/>
                                <a:pt x="2386" y="1828"/>
                              </a:cubicBezTo>
                              <a:cubicBezTo>
                                <a:pt x="2417" y="1828"/>
                                <a:pt x="2417" y="1797"/>
                                <a:pt x="2417" y="1797"/>
                              </a:cubicBezTo>
                              <a:lnTo>
                                <a:pt x="2417" y="1797"/>
                              </a:lnTo>
                              <a:cubicBezTo>
                                <a:pt x="2449" y="1797"/>
                                <a:pt x="2449" y="1797"/>
                                <a:pt x="2449" y="1797"/>
                              </a:cubicBezTo>
                              <a:lnTo>
                                <a:pt x="2449" y="1797"/>
                              </a:lnTo>
                              <a:lnTo>
                                <a:pt x="2449" y="1797"/>
                              </a:lnTo>
                              <a:cubicBezTo>
                                <a:pt x="2449" y="1797"/>
                                <a:pt x="2479" y="1797"/>
                                <a:pt x="2479" y="1767"/>
                              </a:cubicBezTo>
                              <a:lnTo>
                                <a:pt x="2510" y="1736"/>
                              </a:lnTo>
                              <a:cubicBezTo>
                                <a:pt x="2510" y="1704"/>
                                <a:pt x="2510" y="1704"/>
                                <a:pt x="2510" y="1704"/>
                              </a:cubicBezTo>
                              <a:cubicBezTo>
                                <a:pt x="2510" y="1704"/>
                                <a:pt x="2510" y="1704"/>
                                <a:pt x="2510" y="1673"/>
                              </a:cubicBezTo>
                              <a:cubicBezTo>
                                <a:pt x="2541" y="1673"/>
                                <a:pt x="2541" y="1643"/>
                                <a:pt x="2541" y="1643"/>
                              </a:cubicBezTo>
                              <a:cubicBezTo>
                                <a:pt x="2541" y="1643"/>
                                <a:pt x="2541" y="1612"/>
                                <a:pt x="2573" y="1612"/>
                              </a:cubicBezTo>
                              <a:lnTo>
                                <a:pt x="2573" y="1612"/>
                              </a:lnTo>
                              <a:cubicBezTo>
                                <a:pt x="2573" y="1580"/>
                                <a:pt x="2603" y="1580"/>
                                <a:pt x="2603" y="1580"/>
                              </a:cubicBezTo>
                              <a:lnTo>
                                <a:pt x="2603" y="1580"/>
                              </a:lnTo>
                              <a:lnTo>
                                <a:pt x="2603" y="1580"/>
                              </a:lnTo>
                              <a:lnTo>
                                <a:pt x="2603" y="1549"/>
                              </a:lnTo>
                              <a:lnTo>
                                <a:pt x="2603" y="1549"/>
                              </a:lnTo>
                              <a:lnTo>
                                <a:pt x="2603" y="1549"/>
                              </a:lnTo>
                              <a:cubicBezTo>
                                <a:pt x="2603" y="1519"/>
                                <a:pt x="2603" y="1519"/>
                                <a:pt x="2603" y="1519"/>
                              </a:cubicBezTo>
                              <a:lnTo>
                                <a:pt x="2603" y="1519"/>
                              </a:lnTo>
                              <a:lnTo>
                                <a:pt x="2603" y="1519"/>
                              </a:lnTo>
                              <a:cubicBezTo>
                                <a:pt x="2573" y="1519"/>
                                <a:pt x="2573" y="1519"/>
                                <a:pt x="2573" y="1519"/>
                              </a:cubicBezTo>
                              <a:cubicBezTo>
                                <a:pt x="2479" y="1488"/>
                                <a:pt x="2479" y="1488"/>
                                <a:pt x="2479" y="1488"/>
                              </a:cubicBezTo>
                              <a:cubicBezTo>
                                <a:pt x="2541" y="1456"/>
                                <a:pt x="2541" y="1456"/>
                                <a:pt x="2541" y="1456"/>
                              </a:cubicBezTo>
                              <a:cubicBezTo>
                                <a:pt x="2541" y="1456"/>
                                <a:pt x="2573" y="1425"/>
                                <a:pt x="2603" y="1425"/>
                              </a:cubicBezTo>
                              <a:cubicBezTo>
                                <a:pt x="2573" y="1425"/>
                                <a:pt x="2573" y="1395"/>
                                <a:pt x="2573" y="1395"/>
                              </a:cubicBezTo>
                              <a:cubicBezTo>
                                <a:pt x="2541" y="1332"/>
                                <a:pt x="2541" y="1332"/>
                                <a:pt x="2541" y="1332"/>
                              </a:cubicBezTo>
                              <a:cubicBezTo>
                                <a:pt x="2573" y="1332"/>
                                <a:pt x="2573" y="1332"/>
                                <a:pt x="2573" y="1332"/>
                              </a:cubicBezTo>
                              <a:lnTo>
                                <a:pt x="2573" y="1332"/>
                              </a:lnTo>
                              <a:lnTo>
                                <a:pt x="2573" y="1332"/>
                              </a:lnTo>
                              <a:cubicBezTo>
                                <a:pt x="2541" y="1332"/>
                                <a:pt x="2573" y="1301"/>
                                <a:pt x="2573" y="1301"/>
                              </a:cubicBezTo>
                              <a:cubicBezTo>
                                <a:pt x="2573" y="1301"/>
                                <a:pt x="2573" y="1301"/>
                                <a:pt x="2573" y="1271"/>
                              </a:cubicBezTo>
                              <a:lnTo>
                                <a:pt x="2573" y="1271"/>
                              </a:lnTo>
                              <a:cubicBezTo>
                                <a:pt x="2573" y="1271"/>
                                <a:pt x="2541" y="1271"/>
                                <a:pt x="2541" y="1240"/>
                              </a:cubicBezTo>
                              <a:lnTo>
                                <a:pt x="2541" y="1240"/>
                              </a:lnTo>
                              <a:lnTo>
                                <a:pt x="2541" y="1240"/>
                              </a:lnTo>
                              <a:lnTo>
                                <a:pt x="2541" y="1240"/>
                              </a:lnTo>
                              <a:cubicBezTo>
                                <a:pt x="2510" y="1240"/>
                                <a:pt x="2510" y="1208"/>
                                <a:pt x="2479" y="1208"/>
                              </a:cubicBezTo>
                              <a:cubicBezTo>
                                <a:pt x="2479" y="1208"/>
                                <a:pt x="2479" y="1208"/>
                                <a:pt x="2449" y="1208"/>
                              </a:cubicBezTo>
                              <a:cubicBezTo>
                                <a:pt x="2449" y="1177"/>
                                <a:pt x="2479" y="1177"/>
                                <a:pt x="2479" y="1147"/>
                              </a:cubicBezTo>
                              <a:lnTo>
                                <a:pt x="2479" y="1147"/>
                              </a:lnTo>
                              <a:cubicBezTo>
                                <a:pt x="2479" y="1147"/>
                                <a:pt x="2479" y="1116"/>
                                <a:pt x="2510" y="1116"/>
                              </a:cubicBezTo>
                              <a:cubicBezTo>
                                <a:pt x="2510" y="1116"/>
                                <a:pt x="2510" y="1116"/>
                                <a:pt x="2510" y="1084"/>
                              </a:cubicBezTo>
                              <a:cubicBezTo>
                                <a:pt x="2541" y="1084"/>
                                <a:pt x="2541" y="1053"/>
                                <a:pt x="2541" y="1053"/>
                              </a:cubicBezTo>
                              <a:lnTo>
                                <a:pt x="2541" y="1053"/>
                              </a:lnTo>
                              <a:cubicBezTo>
                                <a:pt x="2541" y="1053"/>
                                <a:pt x="2541" y="1053"/>
                                <a:pt x="2510" y="1053"/>
                              </a:cubicBezTo>
                              <a:cubicBezTo>
                                <a:pt x="2510" y="1053"/>
                                <a:pt x="2510" y="1053"/>
                                <a:pt x="2479" y="1053"/>
                              </a:cubicBezTo>
                              <a:lnTo>
                                <a:pt x="2479" y="1053"/>
                              </a:lnTo>
                              <a:cubicBezTo>
                                <a:pt x="2479" y="1053"/>
                                <a:pt x="2449" y="1053"/>
                                <a:pt x="2449" y="1023"/>
                              </a:cubicBezTo>
                              <a:cubicBezTo>
                                <a:pt x="2449" y="1023"/>
                                <a:pt x="2449" y="992"/>
                                <a:pt x="2479" y="992"/>
                              </a:cubicBezTo>
                              <a:lnTo>
                                <a:pt x="2479" y="992"/>
                              </a:lnTo>
                              <a:lnTo>
                                <a:pt x="2479" y="992"/>
                              </a:lnTo>
                              <a:cubicBezTo>
                                <a:pt x="2479" y="992"/>
                                <a:pt x="2479" y="992"/>
                                <a:pt x="2449" y="992"/>
                              </a:cubicBezTo>
                              <a:lnTo>
                                <a:pt x="2449" y="992"/>
                              </a:lnTo>
                              <a:cubicBezTo>
                                <a:pt x="2417" y="992"/>
                                <a:pt x="2386" y="960"/>
                                <a:pt x="2386" y="960"/>
                              </a:cubicBezTo>
                              <a:cubicBezTo>
                                <a:pt x="2386" y="929"/>
                                <a:pt x="2386" y="929"/>
                                <a:pt x="2386" y="899"/>
                              </a:cubicBezTo>
                              <a:cubicBezTo>
                                <a:pt x="2386" y="899"/>
                                <a:pt x="2386" y="899"/>
                                <a:pt x="2417" y="899"/>
                              </a:cubicBezTo>
                              <a:lnTo>
                                <a:pt x="2417" y="899"/>
                              </a:lnTo>
                              <a:cubicBezTo>
                                <a:pt x="2417" y="868"/>
                                <a:pt x="2417" y="868"/>
                                <a:pt x="2417" y="868"/>
                              </a:cubicBezTo>
                              <a:lnTo>
                                <a:pt x="2449" y="868"/>
                              </a:lnTo>
                              <a:lnTo>
                                <a:pt x="2449" y="868"/>
                              </a:lnTo>
                              <a:cubicBezTo>
                                <a:pt x="2449" y="868"/>
                                <a:pt x="2449" y="868"/>
                                <a:pt x="2479" y="868"/>
                              </a:cubicBezTo>
                              <a:cubicBezTo>
                                <a:pt x="2479" y="836"/>
                                <a:pt x="2479" y="836"/>
                                <a:pt x="2510" y="836"/>
                              </a:cubicBezTo>
                              <a:cubicBezTo>
                                <a:pt x="2510" y="805"/>
                                <a:pt x="2541" y="805"/>
                                <a:pt x="2541" y="775"/>
                              </a:cubicBezTo>
                              <a:cubicBezTo>
                                <a:pt x="2573" y="744"/>
                                <a:pt x="2603" y="744"/>
                                <a:pt x="2603" y="744"/>
                              </a:cubicBezTo>
                              <a:lnTo>
                                <a:pt x="2603" y="744"/>
                              </a:lnTo>
                              <a:cubicBezTo>
                                <a:pt x="2634" y="744"/>
                                <a:pt x="2665" y="744"/>
                                <a:pt x="2665" y="775"/>
                              </a:cubicBezTo>
                              <a:cubicBezTo>
                                <a:pt x="2697" y="805"/>
                                <a:pt x="2697" y="805"/>
                                <a:pt x="2665" y="836"/>
                              </a:cubicBezTo>
                              <a:cubicBezTo>
                                <a:pt x="2665" y="836"/>
                                <a:pt x="2665" y="836"/>
                                <a:pt x="2665" y="868"/>
                              </a:cubicBezTo>
                              <a:cubicBezTo>
                                <a:pt x="2665" y="868"/>
                                <a:pt x="2665" y="868"/>
                                <a:pt x="2634" y="868"/>
                              </a:cubicBezTo>
                              <a:lnTo>
                                <a:pt x="2634" y="868"/>
                              </a:lnTo>
                              <a:lnTo>
                                <a:pt x="2665" y="868"/>
                              </a:lnTo>
                              <a:cubicBezTo>
                                <a:pt x="2665" y="868"/>
                                <a:pt x="2697" y="836"/>
                                <a:pt x="2727" y="836"/>
                              </a:cubicBezTo>
                              <a:cubicBezTo>
                                <a:pt x="2727" y="836"/>
                                <a:pt x="2727" y="836"/>
                                <a:pt x="2758" y="805"/>
                              </a:cubicBezTo>
                              <a:cubicBezTo>
                                <a:pt x="2758" y="805"/>
                                <a:pt x="2758" y="805"/>
                                <a:pt x="2789" y="805"/>
                              </a:cubicBezTo>
                              <a:lnTo>
                                <a:pt x="2789" y="805"/>
                              </a:lnTo>
                              <a:cubicBezTo>
                                <a:pt x="2789" y="775"/>
                                <a:pt x="2789" y="775"/>
                                <a:pt x="2821" y="775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18" name="Freeform 1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147863" y="2658547"/>
                          <a:ext cx="184645" cy="152372"/>
                        </a:xfrm>
                        <a:custGeom>
                          <a:avLst/>
                          <a:gdLst>
                            <a:gd name="T0" fmla="*/ 527 w 528"/>
                            <a:gd name="T1" fmla="*/ 31 h 436"/>
                            <a:gd name="T2" fmla="*/ 496 w 528"/>
                            <a:gd name="T3" fmla="*/ 0 h 436"/>
                            <a:gd name="T4" fmla="*/ 496 w 528"/>
                            <a:gd name="T5" fmla="*/ 0 h 436"/>
                            <a:gd name="T6" fmla="*/ 465 w 528"/>
                            <a:gd name="T7" fmla="*/ 0 h 436"/>
                            <a:gd name="T8" fmla="*/ 465 w 528"/>
                            <a:gd name="T9" fmla="*/ 31 h 436"/>
                            <a:gd name="T10" fmla="*/ 465 w 528"/>
                            <a:gd name="T11" fmla="*/ 31 h 436"/>
                            <a:gd name="T12" fmla="*/ 465 w 528"/>
                            <a:gd name="T13" fmla="*/ 94 h 436"/>
                            <a:gd name="T14" fmla="*/ 465 w 528"/>
                            <a:gd name="T15" fmla="*/ 94 h 436"/>
                            <a:gd name="T16" fmla="*/ 465 w 528"/>
                            <a:gd name="T17" fmla="*/ 124 h 436"/>
                            <a:gd name="T18" fmla="*/ 434 w 528"/>
                            <a:gd name="T19" fmla="*/ 187 h 436"/>
                            <a:gd name="T20" fmla="*/ 403 w 528"/>
                            <a:gd name="T21" fmla="*/ 187 h 436"/>
                            <a:gd name="T22" fmla="*/ 372 w 528"/>
                            <a:gd name="T23" fmla="*/ 218 h 436"/>
                            <a:gd name="T24" fmla="*/ 279 w 528"/>
                            <a:gd name="T25" fmla="*/ 279 h 436"/>
                            <a:gd name="T26" fmla="*/ 279 w 528"/>
                            <a:gd name="T27" fmla="*/ 248 h 436"/>
                            <a:gd name="T28" fmla="*/ 248 w 528"/>
                            <a:gd name="T29" fmla="*/ 279 h 436"/>
                            <a:gd name="T30" fmla="*/ 217 w 528"/>
                            <a:gd name="T31" fmla="*/ 342 h 436"/>
                            <a:gd name="T32" fmla="*/ 186 w 528"/>
                            <a:gd name="T33" fmla="*/ 342 h 436"/>
                            <a:gd name="T34" fmla="*/ 155 w 528"/>
                            <a:gd name="T35" fmla="*/ 342 h 436"/>
                            <a:gd name="T36" fmla="*/ 93 w 528"/>
                            <a:gd name="T37" fmla="*/ 342 h 436"/>
                            <a:gd name="T38" fmla="*/ 62 w 528"/>
                            <a:gd name="T39" fmla="*/ 342 h 436"/>
                            <a:gd name="T40" fmla="*/ 0 w 528"/>
                            <a:gd name="T41" fmla="*/ 403 h 436"/>
                            <a:gd name="T42" fmla="*/ 0 w 528"/>
                            <a:gd name="T43" fmla="*/ 403 h 436"/>
                            <a:gd name="T44" fmla="*/ 31 w 528"/>
                            <a:gd name="T45" fmla="*/ 403 h 436"/>
                            <a:gd name="T46" fmla="*/ 62 w 528"/>
                            <a:gd name="T47" fmla="*/ 403 h 436"/>
                            <a:gd name="T48" fmla="*/ 93 w 528"/>
                            <a:gd name="T49" fmla="*/ 372 h 436"/>
                            <a:gd name="T50" fmla="*/ 155 w 528"/>
                            <a:gd name="T51" fmla="*/ 342 h 436"/>
                            <a:gd name="T52" fmla="*/ 155 w 528"/>
                            <a:gd name="T53" fmla="*/ 342 h 436"/>
                            <a:gd name="T54" fmla="*/ 186 w 528"/>
                            <a:gd name="T55" fmla="*/ 342 h 436"/>
                            <a:gd name="T56" fmla="*/ 186 w 528"/>
                            <a:gd name="T57" fmla="*/ 403 h 436"/>
                            <a:gd name="T58" fmla="*/ 217 w 528"/>
                            <a:gd name="T59" fmla="*/ 435 h 436"/>
                            <a:gd name="T60" fmla="*/ 217 w 528"/>
                            <a:gd name="T61" fmla="*/ 403 h 436"/>
                            <a:gd name="T62" fmla="*/ 248 w 528"/>
                            <a:gd name="T63" fmla="*/ 372 h 436"/>
                            <a:gd name="T64" fmla="*/ 248 w 528"/>
                            <a:gd name="T65" fmla="*/ 342 h 436"/>
                            <a:gd name="T66" fmla="*/ 310 w 528"/>
                            <a:gd name="T67" fmla="*/ 372 h 436"/>
                            <a:gd name="T68" fmla="*/ 310 w 528"/>
                            <a:gd name="T69" fmla="*/ 372 h 436"/>
                            <a:gd name="T70" fmla="*/ 372 w 528"/>
                            <a:gd name="T71" fmla="*/ 342 h 436"/>
                            <a:gd name="T72" fmla="*/ 372 w 528"/>
                            <a:gd name="T73" fmla="*/ 342 h 436"/>
                            <a:gd name="T74" fmla="*/ 403 w 528"/>
                            <a:gd name="T75" fmla="*/ 311 h 436"/>
                            <a:gd name="T76" fmla="*/ 434 w 528"/>
                            <a:gd name="T77" fmla="*/ 311 h 436"/>
                            <a:gd name="T78" fmla="*/ 465 w 528"/>
                            <a:gd name="T79" fmla="*/ 311 h 436"/>
                            <a:gd name="T80" fmla="*/ 465 w 528"/>
                            <a:gd name="T81" fmla="*/ 248 h 436"/>
                            <a:gd name="T82" fmla="*/ 496 w 528"/>
                            <a:gd name="T83" fmla="*/ 218 h 436"/>
                            <a:gd name="T84" fmla="*/ 465 w 528"/>
                            <a:gd name="T85" fmla="*/ 187 h 436"/>
                            <a:gd name="T86" fmla="*/ 496 w 528"/>
                            <a:gd name="T87" fmla="*/ 124 h 436"/>
                            <a:gd name="T88" fmla="*/ 527 w 528"/>
                            <a:gd name="T89" fmla="*/ 94 h 436"/>
                            <a:gd name="T90" fmla="*/ 527 w 528"/>
                            <a:gd name="T91" fmla="*/ 94 h 436"/>
                            <a:gd name="T92" fmla="*/ 527 w 528"/>
                            <a:gd name="T93" fmla="*/ 63 h 436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</a:cxnLst>
                          <a:rect l="0" t="0" r="r" b="b"/>
                          <a:pathLst>
                            <a:path w="528" h="436">
                              <a:moveTo>
                                <a:pt x="527" y="31"/>
                              </a:moveTo>
                              <a:lnTo>
                                <a:pt x="527" y="31"/>
                              </a:lnTo>
                              <a:lnTo>
                                <a:pt x="527" y="0"/>
                              </a:lnTo>
                              <a:lnTo>
                                <a:pt x="496" y="0"/>
                              </a:lnTo>
                              <a:lnTo>
                                <a:pt x="496" y="0"/>
                              </a:lnTo>
                              <a:lnTo>
                                <a:pt x="496" y="0"/>
                              </a:lnTo>
                              <a:cubicBezTo>
                                <a:pt x="496" y="0"/>
                                <a:pt x="496" y="0"/>
                                <a:pt x="465" y="0"/>
                              </a:cubicBezTo>
                              <a:lnTo>
                                <a:pt x="465" y="0"/>
                              </a:lnTo>
                              <a:lnTo>
                                <a:pt x="465" y="0"/>
                              </a:lnTo>
                              <a:lnTo>
                                <a:pt x="465" y="31"/>
                              </a:lnTo>
                              <a:lnTo>
                                <a:pt x="465" y="31"/>
                              </a:lnTo>
                              <a:lnTo>
                                <a:pt x="465" y="31"/>
                              </a:lnTo>
                              <a:cubicBezTo>
                                <a:pt x="465" y="31"/>
                                <a:pt x="465" y="31"/>
                                <a:pt x="465" y="63"/>
                              </a:cubicBezTo>
                              <a:cubicBezTo>
                                <a:pt x="465" y="63"/>
                                <a:pt x="465" y="63"/>
                                <a:pt x="465" y="94"/>
                              </a:cubicBezTo>
                              <a:lnTo>
                                <a:pt x="465" y="94"/>
                              </a:lnTo>
                              <a:lnTo>
                                <a:pt x="465" y="94"/>
                              </a:lnTo>
                              <a:cubicBezTo>
                                <a:pt x="465" y="94"/>
                                <a:pt x="465" y="94"/>
                                <a:pt x="465" y="124"/>
                              </a:cubicBezTo>
                              <a:lnTo>
                                <a:pt x="465" y="124"/>
                              </a:lnTo>
                              <a:lnTo>
                                <a:pt x="465" y="124"/>
                              </a:lnTo>
                              <a:cubicBezTo>
                                <a:pt x="465" y="124"/>
                                <a:pt x="434" y="155"/>
                                <a:pt x="434" y="187"/>
                              </a:cubicBezTo>
                              <a:lnTo>
                                <a:pt x="434" y="187"/>
                              </a:lnTo>
                              <a:cubicBezTo>
                                <a:pt x="403" y="187"/>
                                <a:pt x="403" y="187"/>
                                <a:pt x="403" y="187"/>
                              </a:cubicBezTo>
                              <a:lnTo>
                                <a:pt x="403" y="187"/>
                              </a:lnTo>
                              <a:cubicBezTo>
                                <a:pt x="403" y="187"/>
                                <a:pt x="403" y="218"/>
                                <a:pt x="372" y="218"/>
                              </a:cubicBezTo>
                              <a:lnTo>
                                <a:pt x="341" y="248"/>
                              </a:lnTo>
                              <a:cubicBezTo>
                                <a:pt x="341" y="248"/>
                                <a:pt x="310" y="279"/>
                                <a:pt x="279" y="279"/>
                              </a:cubicBezTo>
                              <a:lnTo>
                                <a:pt x="279" y="248"/>
                              </a:lnTo>
                              <a:lnTo>
                                <a:pt x="279" y="248"/>
                              </a:lnTo>
                              <a:cubicBezTo>
                                <a:pt x="279" y="279"/>
                                <a:pt x="279" y="279"/>
                                <a:pt x="248" y="279"/>
                              </a:cubicBezTo>
                              <a:lnTo>
                                <a:pt x="248" y="279"/>
                              </a:lnTo>
                              <a:lnTo>
                                <a:pt x="248" y="279"/>
                              </a:lnTo>
                              <a:cubicBezTo>
                                <a:pt x="248" y="311"/>
                                <a:pt x="248" y="342"/>
                                <a:pt x="217" y="342"/>
                              </a:cubicBezTo>
                              <a:lnTo>
                                <a:pt x="217" y="342"/>
                              </a:lnTo>
                              <a:cubicBezTo>
                                <a:pt x="217" y="342"/>
                                <a:pt x="217" y="342"/>
                                <a:pt x="186" y="342"/>
                              </a:cubicBezTo>
                              <a:lnTo>
                                <a:pt x="186" y="342"/>
                              </a:lnTo>
                              <a:lnTo>
                                <a:pt x="155" y="342"/>
                              </a:lnTo>
                              <a:lnTo>
                                <a:pt x="124" y="342"/>
                              </a:lnTo>
                              <a:cubicBezTo>
                                <a:pt x="93" y="342"/>
                                <a:pt x="93" y="342"/>
                                <a:pt x="93" y="342"/>
                              </a:cubicBezTo>
                              <a:cubicBezTo>
                                <a:pt x="62" y="342"/>
                                <a:pt x="62" y="342"/>
                                <a:pt x="62" y="342"/>
                              </a:cubicBezTo>
                              <a:lnTo>
                                <a:pt x="62" y="342"/>
                              </a:lnTo>
                              <a:cubicBezTo>
                                <a:pt x="31" y="372"/>
                                <a:pt x="31" y="372"/>
                                <a:pt x="0" y="372"/>
                              </a:cubicBezTo>
                              <a:lnTo>
                                <a:pt x="0" y="403"/>
                              </a:lnTo>
                              <a:lnTo>
                                <a:pt x="0" y="403"/>
                              </a:lnTo>
                              <a:lnTo>
                                <a:pt x="0" y="403"/>
                              </a:lnTo>
                              <a:lnTo>
                                <a:pt x="0" y="403"/>
                              </a:lnTo>
                              <a:lnTo>
                                <a:pt x="31" y="403"/>
                              </a:lnTo>
                              <a:lnTo>
                                <a:pt x="31" y="403"/>
                              </a:lnTo>
                              <a:lnTo>
                                <a:pt x="62" y="403"/>
                              </a:lnTo>
                              <a:cubicBezTo>
                                <a:pt x="62" y="372"/>
                                <a:pt x="62" y="372"/>
                                <a:pt x="93" y="372"/>
                              </a:cubicBezTo>
                              <a:lnTo>
                                <a:pt x="93" y="372"/>
                              </a:lnTo>
                              <a:lnTo>
                                <a:pt x="124" y="342"/>
                              </a:lnTo>
                              <a:lnTo>
                                <a:pt x="155" y="342"/>
                              </a:lnTo>
                              <a:lnTo>
                                <a:pt x="155" y="342"/>
                              </a:lnTo>
                              <a:lnTo>
                                <a:pt x="155" y="342"/>
                              </a:lnTo>
                              <a:lnTo>
                                <a:pt x="155" y="342"/>
                              </a:lnTo>
                              <a:lnTo>
                                <a:pt x="186" y="342"/>
                              </a:lnTo>
                              <a:cubicBezTo>
                                <a:pt x="186" y="342"/>
                                <a:pt x="186" y="342"/>
                                <a:pt x="217" y="372"/>
                              </a:cubicBezTo>
                              <a:cubicBezTo>
                                <a:pt x="217" y="372"/>
                                <a:pt x="217" y="403"/>
                                <a:pt x="186" y="403"/>
                              </a:cubicBezTo>
                              <a:lnTo>
                                <a:pt x="186" y="403"/>
                              </a:lnTo>
                              <a:cubicBezTo>
                                <a:pt x="186" y="435"/>
                                <a:pt x="186" y="435"/>
                                <a:pt x="217" y="435"/>
                              </a:cubicBezTo>
                              <a:lnTo>
                                <a:pt x="217" y="435"/>
                              </a:lnTo>
                              <a:cubicBezTo>
                                <a:pt x="217" y="435"/>
                                <a:pt x="217" y="435"/>
                                <a:pt x="217" y="403"/>
                              </a:cubicBezTo>
                              <a:cubicBezTo>
                                <a:pt x="217" y="403"/>
                                <a:pt x="217" y="403"/>
                                <a:pt x="248" y="403"/>
                              </a:cubicBezTo>
                              <a:cubicBezTo>
                                <a:pt x="248" y="372"/>
                                <a:pt x="248" y="372"/>
                                <a:pt x="248" y="372"/>
                              </a:cubicBezTo>
                              <a:cubicBezTo>
                                <a:pt x="248" y="342"/>
                                <a:pt x="248" y="342"/>
                                <a:pt x="248" y="342"/>
                              </a:cubicBezTo>
                              <a:lnTo>
                                <a:pt x="248" y="342"/>
                              </a:lnTo>
                              <a:cubicBezTo>
                                <a:pt x="279" y="342"/>
                                <a:pt x="279" y="342"/>
                                <a:pt x="310" y="372"/>
                              </a:cubicBezTo>
                              <a:lnTo>
                                <a:pt x="310" y="372"/>
                              </a:lnTo>
                              <a:lnTo>
                                <a:pt x="310" y="372"/>
                              </a:lnTo>
                              <a:lnTo>
                                <a:pt x="310" y="372"/>
                              </a:lnTo>
                              <a:cubicBezTo>
                                <a:pt x="341" y="342"/>
                                <a:pt x="341" y="342"/>
                                <a:pt x="341" y="342"/>
                              </a:cubicBezTo>
                              <a:lnTo>
                                <a:pt x="372" y="342"/>
                              </a:lnTo>
                              <a:lnTo>
                                <a:pt x="372" y="342"/>
                              </a:lnTo>
                              <a:lnTo>
                                <a:pt x="372" y="342"/>
                              </a:lnTo>
                              <a:lnTo>
                                <a:pt x="403" y="311"/>
                              </a:lnTo>
                              <a:lnTo>
                                <a:pt x="403" y="311"/>
                              </a:lnTo>
                              <a:cubicBezTo>
                                <a:pt x="403" y="311"/>
                                <a:pt x="403" y="311"/>
                                <a:pt x="434" y="311"/>
                              </a:cubicBezTo>
                              <a:lnTo>
                                <a:pt x="434" y="311"/>
                              </a:lnTo>
                              <a:lnTo>
                                <a:pt x="434" y="311"/>
                              </a:lnTo>
                              <a:cubicBezTo>
                                <a:pt x="465" y="311"/>
                                <a:pt x="465" y="311"/>
                                <a:pt x="465" y="311"/>
                              </a:cubicBezTo>
                              <a:lnTo>
                                <a:pt x="465" y="311"/>
                              </a:lnTo>
                              <a:cubicBezTo>
                                <a:pt x="465" y="311"/>
                                <a:pt x="465" y="279"/>
                                <a:pt x="465" y="248"/>
                              </a:cubicBezTo>
                              <a:cubicBezTo>
                                <a:pt x="465" y="248"/>
                                <a:pt x="465" y="248"/>
                                <a:pt x="465" y="218"/>
                              </a:cubicBezTo>
                              <a:lnTo>
                                <a:pt x="496" y="218"/>
                              </a:lnTo>
                              <a:lnTo>
                                <a:pt x="465" y="187"/>
                              </a:lnTo>
                              <a:lnTo>
                                <a:pt x="465" y="187"/>
                              </a:lnTo>
                              <a:lnTo>
                                <a:pt x="465" y="155"/>
                              </a:lnTo>
                              <a:lnTo>
                                <a:pt x="496" y="124"/>
                              </a:lnTo>
                              <a:lnTo>
                                <a:pt x="496" y="124"/>
                              </a:lnTo>
                              <a:cubicBezTo>
                                <a:pt x="527" y="94"/>
                                <a:pt x="527" y="94"/>
                                <a:pt x="527" y="94"/>
                              </a:cubicBezTo>
                              <a:lnTo>
                                <a:pt x="527" y="94"/>
                              </a:lnTo>
                              <a:lnTo>
                                <a:pt x="527" y="94"/>
                              </a:lnTo>
                              <a:lnTo>
                                <a:pt x="527" y="94"/>
                              </a:lnTo>
                              <a:cubicBezTo>
                                <a:pt x="527" y="63"/>
                                <a:pt x="527" y="63"/>
                                <a:pt x="527" y="63"/>
                              </a:cubicBezTo>
                              <a:cubicBezTo>
                                <a:pt x="527" y="31"/>
                                <a:pt x="527" y="31"/>
                                <a:pt x="527" y="3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19" name="Freeform 1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104779" y="2810918"/>
                          <a:ext cx="32312" cy="53869"/>
                        </a:xfrm>
                        <a:custGeom>
                          <a:avLst/>
                          <a:gdLst>
                            <a:gd name="T0" fmla="*/ 61 w 93"/>
                            <a:gd name="T1" fmla="*/ 31 h 156"/>
                            <a:gd name="T2" fmla="*/ 61 w 93"/>
                            <a:gd name="T3" fmla="*/ 31 h 156"/>
                            <a:gd name="T4" fmla="*/ 61 w 93"/>
                            <a:gd name="T5" fmla="*/ 31 h 156"/>
                            <a:gd name="T6" fmla="*/ 61 w 93"/>
                            <a:gd name="T7" fmla="*/ 0 h 156"/>
                            <a:gd name="T8" fmla="*/ 61 w 93"/>
                            <a:gd name="T9" fmla="*/ 0 h 156"/>
                            <a:gd name="T10" fmla="*/ 61 w 93"/>
                            <a:gd name="T11" fmla="*/ 31 h 156"/>
                            <a:gd name="T12" fmla="*/ 30 w 93"/>
                            <a:gd name="T13" fmla="*/ 31 h 156"/>
                            <a:gd name="T14" fmla="*/ 0 w 93"/>
                            <a:gd name="T15" fmla="*/ 31 h 156"/>
                            <a:gd name="T16" fmla="*/ 0 w 93"/>
                            <a:gd name="T17" fmla="*/ 31 h 156"/>
                            <a:gd name="T18" fmla="*/ 0 w 93"/>
                            <a:gd name="T19" fmla="*/ 61 h 156"/>
                            <a:gd name="T20" fmla="*/ 30 w 93"/>
                            <a:gd name="T21" fmla="*/ 92 h 156"/>
                            <a:gd name="T22" fmla="*/ 30 w 93"/>
                            <a:gd name="T23" fmla="*/ 124 h 156"/>
                            <a:gd name="T24" fmla="*/ 61 w 93"/>
                            <a:gd name="T25" fmla="*/ 124 h 156"/>
                            <a:gd name="T26" fmla="*/ 61 w 93"/>
                            <a:gd name="T27" fmla="*/ 155 h 156"/>
                            <a:gd name="T28" fmla="*/ 61 w 93"/>
                            <a:gd name="T29" fmla="*/ 124 h 156"/>
                            <a:gd name="T30" fmla="*/ 92 w 93"/>
                            <a:gd name="T31" fmla="*/ 124 h 156"/>
                            <a:gd name="T32" fmla="*/ 92 w 93"/>
                            <a:gd name="T33" fmla="*/ 92 h 156"/>
                            <a:gd name="T34" fmla="*/ 92 w 93"/>
                            <a:gd name="T35" fmla="*/ 61 h 156"/>
                            <a:gd name="T36" fmla="*/ 92 w 93"/>
                            <a:gd name="T37" fmla="*/ 61 h 156"/>
                            <a:gd name="T38" fmla="*/ 92 w 93"/>
                            <a:gd name="T39" fmla="*/ 31 h 156"/>
                            <a:gd name="T40" fmla="*/ 61 w 93"/>
                            <a:gd name="T41" fmla="*/ 31 h 156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</a:cxnLst>
                          <a:rect l="0" t="0" r="r" b="b"/>
                          <a:pathLst>
                            <a:path w="93" h="156">
                              <a:moveTo>
                                <a:pt x="61" y="31"/>
                              </a:moveTo>
                              <a:lnTo>
                                <a:pt x="61" y="31"/>
                              </a:lnTo>
                              <a:lnTo>
                                <a:pt x="61" y="31"/>
                              </a:lnTo>
                              <a:lnTo>
                                <a:pt x="61" y="0"/>
                              </a:lnTo>
                              <a:lnTo>
                                <a:pt x="61" y="0"/>
                              </a:lnTo>
                              <a:lnTo>
                                <a:pt x="61" y="31"/>
                              </a:lnTo>
                              <a:cubicBezTo>
                                <a:pt x="30" y="31"/>
                                <a:pt x="30" y="31"/>
                                <a:pt x="30" y="31"/>
                              </a:cubicBezTo>
                              <a:cubicBezTo>
                                <a:pt x="30" y="31"/>
                                <a:pt x="30" y="31"/>
                                <a:pt x="0" y="31"/>
                              </a:cubicBezTo>
                              <a:lnTo>
                                <a:pt x="0" y="31"/>
                              </a:lnTo>
                              <a:cubicBezTo>
                                <a:pt x="0" y="61"/>
                                <a:pt x="0" y="61"/>
                                <a:pt x="0" y="61"/>
                              </a:cubicBezTo>
                              <a:cubicBezTo>
                                <a:pt x="30" y="61"/>
                                <a:pt x="30" y="61"/>
                                <a:pt x="30" y="92"/>
                              </a:cubicBezTo>
                              <a:cubicBezTo>
                                <a:pt x="30" y="92"/>
                                <a:pt x="30" y="92"/>
                                <a:pt x="30" y="124"/>
                              </a:cubicBezTo>
                              <a:lnTo>
                                <a:pt x="61" y="124"/>
                              </a:lnTo>
                              <a:cubicBezTo>
                                <a:pt x="61" y="124"/>
                                <a:pt x="61" y="124"/>
                                <a:pt x="61" y="155"/>
                              </a:cubicBezTo>
                              <a:cubicBezTo>
                                <a:pt x="61" y="124"/>
                                <a:pt x="61" y="124"/>
                                <a:pt x="61" y="124"/>
                              </a:cubicBezTo>
                              <a:lnTo>
                                <a:pt x="92" y="124"/>
                              </a:lnTo>
                              <a:lnTo>
                                <a:pt x="92" y="92"/>
                              </a:lnTo>
                              <a:lnTo>
                                <a:pt x="92" y="61"/>
                              </a:lnTo>
                              <a:lnTo>
                                <a:pt x="92" y="61"/>
                              </a:lnTo>
                              <a:lnTo>
                                <a:pt x="92" y="31"/>
                              </a:lnTo>
                              <a:cubicBezTo>
                                <a:pt x="61" y="31"/>
                                <a:pt x="61" y="31"/>
                                <a:pt x="61" y="3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20" name="Freeform 1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303110" y="2410749"/>
                          <a:ext cx="595482" cy="217015"/>
                        </a:xfrm>
                        <a:custGeom>
                          <a:avLst/>
                          <a:gdLst>
                            <a:gd name="T0" fmla="*/ 558 w 1706"/>
                            <a:gd name="T1" fmla="*/ 124 h 621"/>
                            <a:gd name="T2" fmla="*/ 496 w 1706"/>
                            <a:gd name="T3" fmla="*/ 156 h 621"/>
                            <a:gd name="T4" fmla="*/ 435 w 1706"/>
                            <a:gd name="T5" fmla="*/ 156 h 621"/>
                            <a:gd name="T6" fmla="*/ 372 w 1706"/>
                            <a:gd name="T7" fmla="*/ 156 h 621"/>
                            <a:gd name="T8" fmla="*/ 311 w 1706"/>
                            <a:gd name="T9" fmla="*/ 94 h 621"/>
                            <a:gd name="T10" fmla="*/ 248 w 1706"/>
                            <a:gd name="T11" fmla="*/ 94 h 621"/>
                            <a:gd name="T12" fmla="*/ 187 w 1706"/>
                            <a:gd name="T13" fmla="*/ 94 h 621"/>
                            <a:gd name="T14" fmla="*/ 94 w 1706"/>
                            <a:gd name="T15" fmla="*/ 124 h 621"/>
                            <a:gd name="T16" fmla="*/ 63 w 1706"/>
                            <a:gd name="T17" fmla="*/ 187 h 621"/>
                            <a:gd name="T18" fmla="*/ 0 w 1706"/>
                            <a:gd name="T19" fmla="*/ 187 h 621"/>
                            <a:gd name="T20" fmla="*/ 63 w 1706"/>
                            <a:gd name="T21" fmla="*/ 218 h 621"/>
                            <a:gd name="T22" fmla="*/ 124 w 1706"/>
                            <a:gd name="T23" fmla="*/ 248 h 621"/>
                            <a:gd name="T24" fmla="*/ 187 w 1706"/>
                            <a:gd name="T25" fmla="*/ 311 h 621"/>
                            <a:gd name="T26" fmla="*/ 155 w 1706"/>
                            <a:gd name="T27" fmla="*/ 404 h 621"/>
                            <a:gd name="T28" fmla="*/ 218 w 1706"/>
                            <a:gd name="T29" fmla="*/ 404 h 621"/>
                            <a:gd name="T30" fmla="*/ 279 w 1706"/>
                            <a:gd name="T31" fmla="*/ 404 h 621"/>
                            <a:gd name="T32" fmla="*/ 342 w 1706"/>
                            <a:gd name="T33" fmla="*/ 404 h 621"/>
                            <a:gd name="T34" fmla="*/ 403 w 1706"/>
                            <a:gd name="T35" fmla="*/ 435 h 621"/>
                            <a:gd name="T36" fmla="*/ 435 w 1706"/>
                            <a:gd name="T37" fmla="*/ 496 h 621"/>
                            <a:gd name="T38" fmla="*/ 466 w 1706"/>
                            <a:gd name="T39" fmla="*/ 559 h 621"/>
                            <a:gd name="T40" fmla="*/ 620 w 1706"/>
                            <a:gd name="T41" fmla="*/ 559 h 621"/>
                            <a:gd name="T42" fmla="*/ 713 w 1706"/>
                            <a:gd name="T43" fmla="*/ 559 h 621"/>
                            <a:gd name="T44" fmla="*/ 807 w 1706"/>
                            <a:gd name="T45" fmla="*/ 589 h 621"/>
                            <a:gd name="T46" fmla="*/ 837 w 1706"/>
                            <a:gd name="T47" fmla="*/ 620 h 621"/>
                            <a:gd name="T48" fmla="*/ 899 w 1706"/>
                            <a:gd name="T49" fmla="*/ 589 h 621"/>
                            <a:gd name="T50" fmla="*/ 992 w 1706"/>
                            <a:gd name="T51" fmla="*/ 589 h 621"/>
                            <a:gd name="T52" fmla="*/ 1147 w 1706"/>
                            <a:gd name="T53" fmla="*/ 559 h 621"/>
                            <a:gd name="T54" fmla="*/ 1209 w 1706"/>
                            <a:gd name="T55" fmla="*/ 559 h 621"/>
                            <a:gd name="T56" fmla="*/ 1271 w 1706"/>
                            <a:gd name="T57" fmla="*/ 496 h 621"/>
                            <a:gd name="T58" fmla="*/ 1271 w 1706"/>
                            <a:gd name="T59" fmla="*/ 466 h 621"/>
                            <a:gd name="T60" fmla="*/ 1364 w 1706"/>
                            <a:gd name="T61" fmla="*/ 404 h 621"/>
                            <a:gd name="T62" fmla="*/ 1427 w 1706"/>
                            <a:gd name="T63" fmla="*/ 404 h 621"/>
                            <a:gd name="T64" fmla="*/ 1488 w 1706"/>
                            <a:gd name="T65" fmla="*/ 372 h 621"/>
                            <a:gd name="T66" fmla="*/ 1519 w 1706"/>
                            <a:gd name="T67" fmla="*/ 372 h 621"/>
                            <a:gd name="T68" fmla="*/ 1551 w 1706"/>
                            <a:gd name="T69" fmla="*/ 342 h 621"/>
                            <a:gd name="T70" fmla="*/ 1612 w 1706"/>
                            <a:gd name="T71" fmla="*/ 311 h 621"/>
                            <a:gd name="T72" fmla="*/ 1675 w 1706"/>
                            <a:gd name="T73" fmla="*/ 280 h 621"/>
                            <a:gd name="T74" fmla="*/ 1705 w 1706"/>
                            <a:gd name="T75" fmla="*/ 280 h 621"/>
                            <a:gd name="T76" fmla="*/ 1643 w 1706"/>
                            <a:gd name="T77" fmla="*/ 280 h 621"/>
                            <a:gd name="T78" fmla="*/ 1581 w 1706"/>
                            <a:gd name="T79" fmla="*/ 280 h 621"/>
                            <a:gd name="T80" fmla="*/ 1551 w 1706"/>
                            <a:gd name="T81" fmla="*/ 280 h 621"/>
                            <a:gd name="T82" fmla="*/ 1551 w 1706"/>
                            <a:gd name="T83" fmla="*/ 280 h 621"/>
                            <a:gd name="T84" fmla="*/ 1488 w 1706"/>
                            <a:gd name="T85" fmla="*/ 218 h 621"/>
                            <a:gd name="T86" fmla="*/ 1519 w 1706"/>
                            <a:gd name="T87" fmla="*/ 156 h 621"/>
                            <a:gd name="T88" fmla="*/ 1457 w 1706"/>
                            <a:gd name="T89" fmla="*/ 124 h 621"/>
                            <a:gd name="T90" fmla="*/ 1364 w 1706"/>
                            <a:gd name="T91" fmla="*/ 156 h 621"/>
                            <a:gd name="T92" fmla="*/ 1271 w 1706"/>
                            <a:gd name="T93" fmla="*/ 187 h 621"/>
                            <a:gd name="T94" fmla="*/ 1209 w 1706"/>
                            <a:gd name="T95" fmla="*/ 187 h 621"/>
                            <a:gd name="T96" fmla="*/ 1085 w 1706"/>
                            <a:gd name="T97" fmla="*/ 156 h 621"/>
                            <a:gd name="T98" fmla="*/ 961 w 1706"/>
                            <a:gd name="T99" fmla="*/ 124 h 621"/>
                            <a:gd name="T100" fmla="*/ 868 w 1706"/>
                            <a:gd name="T101" fmla="*/ 124 h 621"/>
                            <a:gd name="T102" fmla="*/ 775 w 1706"/>
                            <a:gd name="T103" fmla="*/ 124 h 621"/>
                            <a:gd name="T104" fmla="*/ 744 w 1706"/>
                            <a:gd name="T105" fmla="*/ 63 h 621"/>
                            <a:gd name="T106" fmla="*/ 651 w 1706"/>
                            <a:gd name="T107" fmla="*/ 32 h 621"/>
                            <a:gd name="T108" fmla="*/ 558 w 1706"/>
                            <a:gd name="T109" fmla="*/ 63 h 621"/>
                            <a:gd name="T110" fmla="*/ 590 w 1706"/>
                            <a:gd name="T111" fmla="*/ 94 h 62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</a:cxnLst>
                          <a:rect l="0" t="0" r="r" b="b"/>
                          <a:pathLst>
                            <a:path w="1706" h="621">
                              <a:moveTo>
                                <a:pt x="558" y="124"/>
                              </a:moveTo>
                              <a:lnTo>
                                <a:pt x="558" y="124"/>
                              </a:lnTo>
                              <a:lnTo>
                                <a:pt x="558" y="124"/>
                              </a:lnTo>
                              <a:lnTo>
                                <a:pt x="558" y="124"/>
                              </a:lnTo>
                              <a:lnTo>
                                <a:pt x="558" y="124"/>
                              </a:lnTo>
                              <a:cubicBezTo>
                                <a:pt x="527" y="156"/>
                                <a:pt x="527" y="156"/>
                                <a:pt x="496" y="156"/>
                              </a:cubicBezTo>
                              <a:lnTo>
                                <a:pt x="496" y="156"/>
                              </a:lnTo>
                              <a:lnTo>
                                <a:pt x="496" y="156"/>
                              </a:lnTo>
                              <a:lnTo>
                                <a:pt x="466" y="156"/>
                              </a:lnTo>
                              <a:lnTo>
                                <a:pt x="466" y="156"/>
                              </a:lnTo>
                              <a:cubicBezTo>
                                <a:pt x="466" y="156"/>
                                <a:pt x="466" y="156"/>
                                <a:pt x="435" y="156"/>
                              </a:cubicBezTo>
                              <a:lnTo>
                                <a:pt x="435" y="156"/>
                              </a:lnTo>
                              <a:lnTo>
                                <a:pt x="403" y="156"/>
                              </a:lnTo>
                              <a:lnTo>
                                <a:pt x="403" y="156"/>
                              </a:lnTo>
                              <a:lnTo>
                                <a:pt x="372" y="156"/>
                              </a:lnTo>
                              <a:lnTo>
                                <a:pt x="372" y="156"/>
                              </a:lnTo>
                              <a:lnTo>
                                <a:pt x="372" y="156"/>
                              </a:lnTo>
                              <a:cubicBezTo>
                                <a:pt x="342" y="156"/>
                                <a:pt x="342" y="124"/>
                                <a:pt x="342" y="124"/>
                              </a:cubicBezTo>
                              <a:lnTo>
                                <a:pt x="342" y="124"/>
                              </a:lnTo>
                              <a:cubicBezTo>
                                <a:pt x="311" y="124"/>
                                <a:pt x="311" y="124"/>
                                <a:pt x="311" y="94"/>
                              </a:cubicBezTo>
                              <a:lnTo>
                                <a:pt x="311" y="94"/>
                              </a:lnTo>
                              <a:lnTo>
                                <a:pt x="311" y="94"/>
                              </a:lnTo>
                              <a:lnTo>
                                <a:pt x="311" y="94"/>
                              </a:lnTo>
                              <a:cubicBezTo>
                                <a:pt x="279" y="94"/>
                                <a:pt x="279" y="94"/>
                                <a:pt x="248" y="94"/>
                              </a:cubicBezTo>
                              <a:lnTo>
                                <a:pt x="248" y="94"/>
                              </a:lnTo>
                              <a:lnTo>
                                <a:pt x="248" y="94"/>
                              </a:lnTo>
                              <a:lnTo>
                                <a:pt x="218" y="94"/>
                              </a:lnTo>
                              <a:cubicBezTo>
                                <a:pt x="218" y="94"/>
                                <a:pt x="218" y="94"/>
                                <a:pt x="187" y="94"/>
                              </a:cubicBezTo>
                              <a:lnTo>
                                <a:pt x="187" y="94"/>
                              </a:lnTo>
                              <a:cubicBezTo>
                                <a:pt x="187" y="94"/>
                                <a:pt x="187" y="94"/>
                                <a:pt x="155" y="94"/>
                              </a:cubicBezTo>
                              <a:lnTo>
                                <a:pt x="155" y="124"/>
                              </a:lnTo>
                              <a:cubicBezTo>
                                <a:pt x="124" y="124"/>
                                <a:pt x="124" y="124"/>
                                <a:pt x="94" y="124"/>
                              </a:cubicBezTo>
                              <a:lnTo>
                                <a:pt x="94" y="156"/>
                              </a:lnTo>
                              <a:lnTo>
                                <a:pt x="94" y="156"/>
                              </a:lnTo>
                              <a:cubicBezTo>
                                <a:pt x="63" y="187"/>
                                <a:pt x="63" y="187"/>
                                <a:pt x="63" y="187"/>
                              </a:cubicBezTo>
                              <a:lnTo>
                                <a:pt x="63" y="187"/>
                              </a:lnTo>
                              <a:lnTo>
                                <a:pt x="63" y="187"/>
                              </a:lnTo>
                              <a:cubicBezTo>
                                <a:pt x="31" y="187"/>
                                <a:pt x="31" y="187"/>
                                <a:pt x="31" y="187"/>
                              </a:cubicBezTo>
                              <a:lnTo>
                                <a:pt x="0" y="187"/>
                              </a:lnTo>
                              <a:lnTo>
                                <a:pt x="0" y="187"/>
                              </a:lnTo>
                              <a:lnTo>
                                <a:pt x="0" y="187"/>
                              </a:lnTo>
                              <a:lnTo>
                                <a:pt x="0" y="187"/>
                              </a:lnTo>
                              <a:cubicBezTo>
                                <a:pt x="31" y="187"/>
                                <a:pt x="31" y="218"/>
                                <a:pt x="31" y="218"/>
                              </a:cubicBezTo>
                              <a:cubicBezTo>
                                <a:pt x="63" y="218"/>
                                <a:pt x="63" y="218"/>
                                <a:pt x="63" y="218"/>
                              </a:cubicBezTo>
                              <a:cubicBezTo>
                                <a:pt x="94" y="218"/>
                                <a:pt x="94" y="218"/>
                                <a:pt x="94" y="218"/>
                              </a:cubicBezTo>
                              <a:cubicBezTo>
                                <a:pt x="94" y="218"/>
                                <a:pt x="94" y="218"/>
                                <a:pt x="124" y="248"/>
                              </a:cubicBezTo>
                              <a:lnTo>
                                <a:pt x="124" y="248"/>
                              </a:lnTo>
                              <a:lnTo>
                                <a:pt x="124" y="248"/>
                              </a:lnTo>
                              <a:cubicBezTo>
                                <a:pt x="124" y="248"/>
                                <a:pt x="124" y="248"/>
                                <a:pt x="124" y="280"/>
                              </a:cubicBezTo>
                              <a:cubicBezTo>
                                <a:pt x="124" y="280"/>
                                <a:pt x="124" y="280"/>
                                <a:pt x="155" y="280"/>
                              </a:cubicBezTo>
                              <a:lnTo>
                                <a:pt x="155" y="280"/>
                              </a:lnTo>
                              <a:lnTo>
                                <a:pt x="187" y="311"/>
                              </a:lnTo>
                              <a:lnTo>
                                <a:pt x="187" y="342"/>
                              </a:lnTo>
                              <a:lnTo>
                                <a:pt x="187" y="342"/>
                              </a:lnTo>
                              <a:cubicBezTo>
                                <a:pt x="187" y="372"/>
                                <a:pt x="155" y="372"/>
                                <a:pt x="155" y="372"/>
                              </a:cubicBezTo>
                              <a:cubicBezTo>
                                <a:pt x="155" y="404"/>
                                <a:pt x="155" y="404"/>
                                <a:pt x="155" y="404"/>
                              </a:cubicBezTo>
                              <a:lnTo>
                                <a:pt x="155" y="404"/>
                              </a:lnTo>
                              <a:cubicBezTo>
                                <a:pt x="187" y="404"/>
                                <a:pt x="187" y="404"/>
                                <a:pt x="218" y="404"/>
                              </a:cubicBezTo>
                              <a:lnTo>
                                <a:pt x="218" y="404"/>
                              </a:lnTo>
                              <a:lnTo>
                                <a:pt x="218" y="404"/>
                              </a:lnTo>
                              <a:cubicBezTo>
                                <a:pt x="248" y="404"/>
                                <a:pt x="248" y="404"/>
                                <a:pt x="279" y="404"/>
                              </a:cubicBezTo>
                              <a:lnTo>
                                <a:pt x="279" y="404"/>
                              </a:lnTo>
                              <a:lnTo>
                                <a:pt x="279" y="404"/>
                              </a:lnTo>
                              <a:lnTo>
                                <a:pt x="279" y="404"/>
                              </a:lnTo>
                              <a:cubicBezTo>
                                <a:pt x="311" y="404"/>
                                <a:pt x="311" y="404"/>
                                <a:pt x="311" y="404"/>
                              </a:cubicBezTo>
                              <a:lnTo>
                                <a:pt x="311" y="404"/>
                              </a:lnTo>
                              <a:cubicBezTo>
                                <a:pt x="311" y="404"/>
                                <a:pt x="311" y="404"/>
                                <a:pt x="342" y="404"/>
                              </a:cubicBezTo>
                              <a:lnTo>
                                <a:pt x="342" y="404"/>
                              </a:lnTo>
                              <a:lnTo>
                                <a:pt x="342" y="435"/>
                              </a:lnTo>
                              <a:lnTo>
                                <a:pt x="342" y="435"/>
                              </a:lnTo>
                              <a:lnTo>
                                <a:pt x="372" y="435"/>
                              </a:lnTo>
                              <a:lnTo>
                                <a:pt x="403" y="435"/>
                              </a:lnTo>
                              <a:cubicBezTo>
                                <a:pt x="403" y="466"/>
                                <a:pt x="435" y="466"/>
                                <a:pt x="435" y="466"/>
                              </a:cubicBezTo>
                              <a:lnTo>
                                <a:pt x="435" y="466"/>
                              </a:lnTo>
                              <a:lnTo>
                                <a:pt x="435" y="496"/>
                              </a:lnTo>
                              <a:lnTo>
                                <a:pt x="435" y="496"/>
                              </a:lnTo>
                              <a:lnTo>
                                <a:pt x="435" y="496"/>
                              </a:lnTo>
                              <a:lnTo>
                                <a:pt x="435" y="528"/>
                              </a:lnTo>
                              <a:cubicBezTo>
                                <a:pt x="466" y="528"/>
                                <a:pt x="466" y="528"/>
                                <a:pt x="466" y="559"/>
                              </a:cubicBezTo>
                              <a:lnTo>
                                <a:pt x="466" y="559"/>
                              </a:lnTo>
                              <a:lnTo>
                                <a:pt x="466" y="559"/>
                              </a:lnTo>
                              <a:cubicBezTo>
                                <a:pt x="496" y="559"/>
                                <a:pt x="558" y="559"/>
                                <a:pt x="558" y="559"/>
                              </a:cubicBezTo>
                              <a:cubicBezTo>
                                <a:pt x="590" y="559"/>
                                <a:pt x="590" y="559"/>
                                <a:pt x="620" y="559"/>
                              </a:cubicBezTo>
                              <a:lnTo>
                                <a:pt x="620" y="559"/>
                              </a:lnTo>
                              <a:cubicBezTo>
                                <a:pt x="651" y="559"/>
                                <a:pt x="651" y="559"/>
                                <a:pt x="651" y="559"/>
                              </a:cubicBezTo>
                              <a:lnTo>
                                <a:pt x="683" y="559"/>
                              </a:lnTo>
                              <a:cubicBezTo>
                                <a:pt x="683" y="559"/>
                                <a:pt x="683" y="559"/>
                                <a:pt x="713" y="559"/>
                              </a:cubicBezTo>
                              <a:lnTo>
                                <a:pt x="713" y="559"/>
                              </a:lnTo>
                              <a:lnTo>
                                <a:pt x="744" y="559"/>
                              </a:lnTo>
                              <a:cubicBezTo>
                                <a:pt x="775" y="589"/>
                                <a:pt x="775" y="589"/>
                                <a:pt x="775" y="589"/>
                              </a:cubicBezTo>
                              <a:lnTo>
                                <a:pt x="775" y="589"/>
                              </a:lnTo>
                              <a:cubicBezTo>
                                <a:pt x="807" y="589"/>
                                <a:pt x="807" y="589"/>
                                <a:pt x="807" y="589"/>
                              </a:cubicBezTo>
                              <a:lnTo>
                                <a:pt x="807" y="589"/>
                              </a:lnTo>
                              <a:cubicBezTo>
                                <a:pt x="807" y="589"/>
                                <a:pt x="807" y="589"/>
                                <a:pt x="837" y="589"/>
                              </a:cubicBezTo>
                              <a:lnTo>
                                <a:pt x="837" y="620"/>
                              </a:lnTo>
                              <a:lnTo>
                                <a:pt x="837" y="620"/>
                              </a:lnTo>
                              <a:cubicBezTo>
                                <a:pt x="868" y="620"/>
                                <a:pt x="868" y="589"/>
                                <a:pt x="868" y="589"/>
                              </a:cubicBezTo>
                              <a:lnTo>
                                <a:pt x="868" y="589"/>
                              </a:lnTo>
                              <a:lnTo>
                                <a:pt x="868" y="589"/>
                              </a:lnTo>
                              <a:lnTo>
                                <a:pt x="899" y="589"/>
                              </a:lnTo>
                              <a:lnTo>
                                <a:pt x="899" y="589"/>
                              </a:lnTo>
                              <a:cubicBezTo>
                                <a:pt x="899" y="589"/>
                                <a:pt x="899" y="589"/>
                                <a:pt x="899" y="620"/>
                              </a:cubicBezTo>
                              <a:cubicBezTo>
                                <a:pt x="931" y="620"/>
                                <a:pt x="931" y="620"/>
                                <a:pt x="931" y="620"/>
                              </a:cubicBezTo>
                              <a:cubicBezTo>
                                <a:pt x="931" y="620"/>
                                <a:pt x="961" y="589"/>
                                <a:pt x="992" y="589"/>
                              </a:cubicBezTo>
                              <a:cubicBezTo>
                                <a:pt x="992" y="589"/>
                                <a:pt x="1023" y="559"/>
                                <a:pt x="1055" y="559"/>
                              </a:cubicBezTo>
                              <a:lnTo>
                                <a:pt x="1055" y="559"/>
                              </a:lnTo>
                              <a:lnTo>
                                <a:pt x="1085" y="559"/>
                              </a:lnTo>
                              <a:cubicBezTo>
                                <a:pt x="1116" y="559"/>
                                <a:pt x="1116" y="559"/>
                                <a:pt x="1147" y="559"/>
                              </a:cubicBezTo>
                              <a:lnTo>
                                <a:pt x="1147" y="559"/>
                              </a:lnTo>
                              <a:cubicBezTo>
                                <a:pt x="1179" y="559"/>
                                <a:pt x="1179" y="559"/>
                                <a:pt x="1209" y="559"/>
                              </a:cubicBezTo>
                              <a:lnTo>
                                <a:pt x="1209" y="559"/>
                              </a:lnTo>
                              <a:lnTo>
                                <a:pt x="1209" y="559"/>
                              </a:lnTo>
                              <a:cubicBezTo>
                                <a:pt x="1209" y="559"/>
                                <a:pt x="1209" y="528"/>
                                <a:pt x="1240" y="528"/>
                              </a:cubicBezTo>
                              <a:lnTo>
                                <a:pt x="1240" y="528"/>
                              </a:lnTo>
                              <a:cubicBezTo>
                                <a:pt x="1240" y="528"/>
                                <a:pt x="1240" y="528"/>
                                <a:pt x="1240" y="496"/>
                              </a:cubicBezTo>
                              <a:cubicBezTo>
                                <a:pt x="1271" y="496"/>
                                <a:pt x="1271" y="496"/>
                                <a:pt x="1271" y="496"/>
                              </a:cubicBezTo>
                              <a:lnTo>
                                <a:pt x="1271" y="496"/>
                              </a:lnTo>
                              <a:lnTo>
                                <a:pt x="1271" y="466"/>
                              </a:lnTo>
                              <a:lnTo>
                                <a:pt x="1271" y="466"/>
                              </a:lnTo>
                              <a:lnTo>
                                <a:pt x="1271" y="466"/>
                              </a:lnTo>
                              <a:cubicBezTo>
                                <a:pt x="1271" y="435"/>
                                <a:pt x="1271" y="435"/>
                                <a:pt x="1271" y="435"/>
                              </a:cubicBezTo>
                              <a:cubicBezTo>
                                <a:pt x="1271" y="404"/>
                                <a:pt x="1271" y="404"/>
                                <a:pt x="1303" y="404"/>
                              </a:cubicBezTo>
                              <a:lnTo>
                                <a:pt x="1303" y="404"/>
                              </a:lnTo>
                              <a:cubicBezTo>
                                <a:pt x="1333" y="404"/>
                                <a:pt x="1364" y="404"/>
                                <a:pt x="1364" y="404"/>
                              </a:cubicBezTo>
                              <a:cubicBezTo>
                                <a:pt x="1364" y="404"/>
                                <a:pt x="1364" y="404"/>
                                <a:pt x="1395" y="404"/>
                              </a:cubicBezTo>
                              <a:lnTo>
                                <a:pt x="1395" y="404"/>
                              </a:lnTo>
                              <a:lnTo>
                                <a:pt x="1395" y="404"/>
                              </a:lnTo>
                              <a:lnTo>
                                <a:pt x="1427" y="404"/>
                              </a:lnTo>
                              <a:lnTo>
                                <a:pt x="1427" y="404"/>
                              </a:lnTo>
                              <a:lnTo>
                                <a:pt x="1427" y="404"/>
                              </a:lnTo>
                              <a:lnTo>
                                <a:pt x="1427" y="404"/>
                              </a:lnTo>
                              <a:cubicBezTo>
                                <a:pt x="1427" y="404"/>
                                <a:pt x="1457" y="372"/>
                                <a:pt x="1488" y="372"/>
                              </a:cubicBezTo>
                              <a:lnTo>
                                <a:pt x="1488" y="372"/>
                              </a:lnTo>
                              <a:lnTo>
                                <a:pt x="1488" y="372"/>
                              </a:lnTo>
                              <a:cubicBezTo>
                                <a:pt x="1519" y="372"/>
                                <a:pt x="1519" y="372"/>
                                <a:pt x="1519" y="372"/>
                              </a:cubicBezTo>
                              <a:lnTo>
                                <a:pt x="1519" y="372"/>
                              </a:lnTo>
                              <a:lnTo>
                                <a:pt x="1519" y="372"/>
                              </a:lnTo>
                              <a:lnTo>
                                <a:pt x="1519" y="372"/>
                              </a:lnTo>
                              <a:lnTo>
                                <a:pt x="1551" y="372"/>
                              </a:lnTo>
                              <a:cubicBezTo>
                                <a:pt x="1551" y="342"/>
                                <a:pt x="1551" y="342"/>
                                <a:pt x="1551" y="342"/>
                              </a:cubicBezTo>
                              <a:cubicBezTo>
                                <a:pt x="1551" y="342"/>
                                <a:pt x="1551" y="311"/>
                                <a:pt x="1581" y="311"/>
                              </a:cubicBezTo>
                              <a:lnTo>
                                <a:pt x="1581" y="311"/>
                              </a:lnTo>
                              <a:cubicBezTo>
                                <a:pt x="1581" y="311"/>
                                <a:pt x="1581" y="311"/>
                                <a:pt x="1612" y="311"/>
                              </a:cubicBezTo>
                              <a:lnTo>
                                <a:pt x="1612" y="311"/>
                              </a:lnTo>
                              <a:lnTo>
                                <a:pt x="1612" y="311"/>
                              </a:lnTo>
                              <a:cubicBezTo>
                                <a:pt x="1643" y="280"/>
                                <a:pt x="1643" y="280"/>
                                <a:pt x="1643" y="280"/>
                              </a:cubicBezTo>
                              <a:lnTo>
                                <a:pt x="1675" y="280"/>
                              </a:lnTo>
                              <a:lnTo>
                                <a:pt x="1675" y="280"/>
                              </a:lnTo>
                              <a:lnTo>
                                <a:pt x="1675" y="280"/>
                              </a:lnTo>
                              <a:lnTo>
                                <a:pt x="1675" y="280"/>
                              </a:lnTo>
                              <a:lnTo>
                                <a:pt x="1705" y="280"/>
                              </a:lnTo>
                              <a:lnTo>
                                <a:pt x="1705" y="280"/>
                              </a:lnTo>
                              <a:lnTo>
                                <a:pt x="1675" y="280"/>
                              </a:lnTo>
                              <a:lnTo>
                                <a:pt x="1675" y="280"/>
                              </a:lnTo>
                              <a:lnTo>
                                <a:pt x="1675" y="280"/>
                              </a:lnTo>
                              <a:cubicBezTo>
                                <a:pt x="1643" y="280"/>
                                <a:pt x="1643" y="280"/>
                                <a:pt x="1643" y="280"/>
                              </a:cubicBezTo>
                              <a:lnTo>
                                <a:pt x="1643" y="280"/>
                              </a:lnTo>
                              <a:lnTo>
                                <a:pt x="1612" y="280"/>
                              </a:lnTo>
                              <a:lnTo>
                                <a:pt x="1612" y="280"/>
                              </a:lnTo>
                              <a:cubicBezTo>
                                <a:pt x="1612" y="280"/>
                                <a:pt x="1612" y="280"/>
                                <a:pt x="1581" y="280"/>
                              </a:cubicBezTo>
                              <a:lnTo>
                                <a:pt x="1581" y="280"/>
                              </a:lnTo>
                              <a:lnTo>
                                <a:pt x="1581" y="280"/>
                              </a:lnTo>
                              <a:cubicBezTo>
                                <a:pt x="1581" y="280"/>
                                <a:pt x="1581" y="280"/>
                                <a:pt x="1551" y="280"/>
                              </a:cubicBezTo>
                              <a:lnTo>
                                <a:pt x="1551" y="280"/>
                              </a:lnTo>
                              <a:lnTo>
                                <a:pt x="1551" y="280"/>
                              </a:lnTo>
                              <a:lnTo>
                                <a:pt x="1551" y="280"/>
                              </a:lnTo>
                              <a:lnTo>
                                <a:pt x="1551" y="280"/>
                              </a:lnTo>
                              <a:lnTo>
                                <a:pt x="1551" y="280"/>
                              </a:lnTo>
                              <a:cubicBezTo>
                                <a:pt x="1519" y="280"/>
                                <a:pt x="1488" y="280"/>
                                <a:pt x="1488" y="248"/>
                              </a:cubicBezTo>
                              <a:lnTo>
                                <a:pt x="1488" y="248"/>
                              </a:lnTo>
                              <a:lnTo>
                                <a:pt x="1488" y="248"/>
                              </a:lnTo>
                              <a:cubicBezTo>
                                <a:pt x="1488" y="218"/>
                                <a:pt x="1488" y="218"/>
                                <a:pt x="1488" y="218"/>
                              </a:cubicBezTo>
                              <a:lnTo>
                                <a:pt x="1488" y="218"/>
                              </a:lnTo>
                              <a:cubicBezTo>
                                <a:pt x="1488" y="187"/>
                                <a:pt x="1488" y="187"/>
                                <a:pt x="1488" y="187"/>
                              </a:cubicBezTo>
                              <a:lnTo>
                                <a:pt x="1519" y="187"/>
                              </a:lnTo>
                              <a:lnTo>
                                <a:pt x="1519" y="156"/>
                              </a:lnTo>
                              <a:lnTo>
                                <a:pt x="1519" y="156"/>
                              </a:lnTo>
                              <a:lnTo>
                                <a:pt x="1519" y="156"/>
                              </a:lnTo>
                              <a:cubicBezTo>
                                <a:pt x="1488" y="156"/>
                                <a:pt x="1488" y="124"/>
                                <a:pt x="1488" y="124"/>
                              </a:cubicBezTo>
                              <a:cubicBezTo>
                                <a:pt x="1488" y="124"/>
                                <a:pt x="1488" y="124"/>
                                <a:pt x="1457" y="124"/>
                              </a:cubicBezTo>
                              <a:lnTo>
                                <a:pt x="1457" y="124"/>
                              </a:lnTo>
                              <a:lnTo>
                                <a:pt x="1427" y="124"/>
                              </a:lnTo>
                              <a:lnTo>
                                <a:pt x="1395" y="124"/>
                              </a:lnTo>
                              <a:cubicBezTo>
                                <a:pt x="1395" y="156"/>
                                <a:pt x="1395" y="156"/>
                                <a:pt x="1364" y="156"/>
                              </a:cubicBezTo>
                              <a:cubicBezTo>
                                <a:pt x="1364" y="187"/>
                                <a:pt x="1364" y="187"/>
                                <a:pt x="1333" y="187"/>
                              </a:cubicBezTo>
                              <a:cubicBezTo>
                                <a:pt x="1333" y="187"/>
                                <a:pt x="1333" y="187"/>
                                <a:pt x="1303" y="187"/>
                              </a:cubicBezTo>
                              <a:lnTo>
                                <a:pt x="1303" y="187"/>
                              </a:lnTo>
                              <a:lnTo>
                                <a:pt x="1271" y="187"/>
                              </a:lnTo>
                              <a:lnTo>
                                <a:pt x="1240" y="187"/>
                              </a:lnTo>
                              <a:lnTo>
                                <a:pt x="1240" y="187"/>
                              </a:lnTo>
                              <a:lnTo>
                                <a:pt x="1209" y="187"/>
                              </a:lnTo>
                              <a:lnTo>
                                <a:pt x="1209" y="187"/>
                              </a:lnTo>
                              <a:cubicBezTo>
                                <a:pt x="1179" y="187"/>
                                <a:pt x="1179" y="187"/>
                                <a:pt x="1179" y="187"/>
                              </a:cubicBezTo>
                              <a:cubicBezTo>
                                <a:pt x="1147" y="187"/>
                                <a:pt x="1147" y="187"/>
                                <a:pt x="1147" y="187"/>
                              </a:cubicBezTo>
                              <a:cubicBezTo>
                                <a:pt x="1116" y="187"/>
                                <a:pt x="1085" y="156"/>
                                <a:pt x="1085" y="156"/>
                              </a:cubicBezTo>
                              <a:lnTo>
                                <a:pt x="1085" y="156"/>
                              </a:lnTo>
                              <a:cubicBezTo>
                                <a:pt x="1055" y="156"/>
                                <a:pt x="1055" y="156"/>
                                <a:pt x="1055" y="124"/>
                              </a:cubicBezTo>
                              <a:cubicBezTo>
                                <a:pt x="1023" y="124"/>
                                <a:pt x="992" y="124"/>
                                <a:pt x="961" y="124"/>
                              </a:cubicBezTo>
                              <a:lnTo>
                                <a:pt x="961" y="124"/>
                              </a:lnTo>
                              <a:lnTo>
                                <a:pt x="961" y="124"/>
                              </a:lnTo>
                              <a:lnTo>
                                <a:pt x="931" y="124"/>
                              </a:lnTo>
                              <a:lnTo>
                                <a:pt x="899" y="124"/>
                              </a:lnTo>
                              <a:lnTo>
                                <a:pt x="868" y="124"/>
                              </a:lnTo>
                              <a:lnTo>
                                <a:pt x="868" y="124"/>
                              </a:lnTo>
                              <a:lnTo>
                                <a:pt x="837" y="124"/>
                              </a:lnTo>
                              <a:lnTo>
                                <a:pt x="837" y="124"/>
                              </a:lnTo>
                              <a:cubicBezTo>
                                <a:pt x="807" y="124"/>
                                <a:pt x="807" y="124"/>
                                <a:pt x="807" y="124"/>
                              </a:cubicBezTo>
                              <a:cubicBezTo>
                                <a:pt x="775" y="124"/>
                                <a:pt x="775" y="124"/>
                                <a:pt x="775" y="124"/>
                              </a:cubicBezTo>
                              <a:lnTo>
                                <a:pt x="775" y="94"/>
                              </a:lnTo>
                              <a:lnTo>
                                <a:pt x="744" y="94"/>
                              </a:lnTo>
                              <a:lnTo>
                                <a:pt x="744" y="94"/>
                              </a:lnTo>
                              <a:lnTo>
                                <a:pt x="744" y="63"/>
                              </a:lnTo>
                              <a:lnTo>
                                <a:pt x="744" y="63"/>
                              </a:lnTo>
                              <a:lnTo>
                                <a:pt x="713" y="32"/>
                              </a:lnTo>
                              <a:cubicBezTo>
                                <a:pt x="683" y="32"/>
                                <a:pt x="683" y="32"/>
                                <a:pt x="651" y="32"/>
                              </a:cubicBezTo>
                              <a:lnTo>
                                <a:pt x="651" y="32"/>
                              </a:lnTo>
                              <a:cubicBezTo>
                                <a:pt x="620" y="32"/>
                                <a:pt x="620" y="32"/>
                                <a:pt x="590" y="0"/>
                              </a:cubicBezTo>
                              <a:cubicBezTo>
                                <a:pt x="590" y="32"/>
                                <a:pt x="590" y="32"/>
                                <a:pt x="558" y="32"/>
                              </a:cubicBezTo>
                              <a:cubicBezTo>
                                <a:pt x="558" y="32"/>
                                <a:pt x="558" y="32"/>
                                <a:pt x="558" y="63"/>
                              </a:cubicBezTo>
                              <a:lnTo>
                                <a:pt x="558" y="63"/>
                              </a:lnTo>
                              <a:lnTo>
                                <a:pt x="558" y="63"/>
                              </a:lnTo>
                              <a:lnTo>
                                <a:pt x="558" y="63"/>
                              </a:lnTo>
                              <a:lnTo>
                                <a:pt x="558" y="63"/>
                              </a:lnTo>
                              <a:cubicBezTo>
                                <a:pt x="558" y="63"/>
                                <a:pt x="590" y="63"/>
                                <a:pt x="590" y="94"/>
                              </a:cubicBezTo>
                              <a:lnTo>
                                <a:pt x="590" y="94"/>
                              </a:lnTo>
                              <a:lnTo>
                                <a:pt x="590" y="94"/>
                              </a:lnTo>
                              <a:cubicBezTo>
                                <a:pt x="590" y="94"/>
                                <a:pt x="590" y="94"/>
                                <a:pt x="558" y="124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21" name="Freeform 1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038290" y="1772019"/>
                          <a:ext cx="32313" cy="10773"/>
                        </a:xfrm>
                        <a:custGeom>
                          <a:avLst/>
                          <a:gdLst>
                            <a:gd name="T0" fmla="*/ 31 w 93"/>
                            <a:gd name="T1" fmla="*/ 31 h 32"/>
                            <a:gd name="T2" fmla="*/ 31 w 93"/>
                            <a:gd name="T3" fmla="*/ 31 h 32"/>
                            <a:gd name="T4" fmla="*/ 62 w 93"/>
                            <a:gd name="T5" fmla="*/ 31 h 32"/>
                            <a:gd name="T6" fmla="*/ 92 w 93"/>
                            <a:gd name="T7" fmla="*/ 0 h 32"/>
                            <a:gd name="T8" fmla="*/ 92 w 93"/>
                            <a:gd name="T9" fmla="*/ 0 h 32"/>
                            <a:gd name="T10" fmla="*/ 62 w 93"/>
                            <a:gd name="T11" fmla="*/ 31 h 32"/>
                            <a:gd name="T12" fmla="*/ 31 w 93"/>
                            <a:gd name="T13" fmla="*/ 31 h 32"/>
                            <a:gd name="T14" fmla="*/ 31 w 93"/>
                            <a:gd name="T15" fmla="*/ 31 h 32"/>
                            <a:gd name="T16" fmla="*/ 0 w 93"/>
                            <a:gd name="T17" fmla="*/ 31 h 32"/>
                            <a:gd name="T18" fmla="*/ 0 w 93"/>
                            <a:gd name="T19" fmla="*/ 31 h 32"/>
                            <a:gd name="T20" fmla="*/ 0 w 93"/>
                            <a:gd name="T21" fmla="*/ 31 h 32"/>
                            <a:gd name="T22" fmla="*/ 31 w 93"/>
                            <a:gd name="T23" fmla="*/ 31 h 3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</a:cxnLst>
                          <a:rect l="0" t="0" r="r" b="b"/>
                          <a:pathLst>
                            <a:path w="93" h="32">
                              <a:moveTo>
                                <a:pt x="31" y="31"/>
                              </a:moveTo>
                              <a:lnTo>
                                <a:pt x="31" y="31"/>
                              </a:lnTo>
                              <a:lnTo>
                                <a:pt x="62" y="31"/>
                              </a:lnTo>
                              <a:cubicBezTo>
                                <a:pt x="62" y="31"/>
                                <a:pt x="92" y="31"/>
                                <a:pt x="92" y="0"/>
                              </a:cubicBezTo>
                              <a:lnTo>
                                <a:pt x="92" y="0"/>
                              </a:lnTo>
                              <a:cubicBezTo>
                                <a:pt x="62" y="31"/>
                                <a:pt x="62" y="31"/>
                                <a:pt x="62" y="31"/>
                              </a:cubicBezTo>
                              <a:lnTo>
                                <a:pt x="31" y="31"/>
                              </a:lnTo>
                              <a:lnTo>
                                <a:pt x="31" y="31"/>
                              </a:ln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cubicBezTo>
                                <a:pt x="31" y="31"/>
                                <a:pt x="31" y="31"/>
                                <a:pt x="31" y="3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22" name="Freeform 1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713623" y="2150640"/>
                          <a:ext cx="118480" cy="109276"/>
                        </a:xfrm>
                        <a:custGeom>
                          <a:avLst/>
                          <a:gdLst>
                            <a:gd name="T0" fmla="*/ 340 w 341"/>
                            <a:gd name="T1" fmla="*/ 187 h 312"/>
                            <a:gd name="T2" fmla="*/ 340 w 341"/>
                            <a:gd name="T3" fmla="*/ 187 h 312"/>
                            <a:gd name="T4" fmla="*/ 340 w 341"/>
                            <a:gd name="T5" fmla="*/ 187 h 312"/>
                            <a:gd name="T6" fmla="*/ 309 w 341"/>
                            <a:gd name="T7" fmla="*/ 156 h 312"/>
                            <a:gd name="T8" fmla="*/ 309 w 341"/>
                            <a:gd name="T9" fmla="*/ 156 h 312"/>
                            <a:gd name="T10" fmla="*/ 340 w 341"/>
                            <a:gd name="T11" fmla="*/ 94 h 312"/>
                            <a:gd name="T12" fmla="*/ 340 w 341"/>
                            <a:gd name="T13" fmla="*/ 94 h 312"/>
                            <a:gd name="T14" fmla="*/ 309 w 341"/>
                            <a:gd name="T15" fmla="*/ 63 h 312"/>
                            <a:gd name="T16" fmla="*/ 309 w 341"/>
                            <a:gd name="T17" fmla="*/ 32 h 312"/>
                            <a:gd name="T18" fmla="*/ 309 w 341"/>
                            <a:gd name="T19" fmla="*/ 0 h 312"/>
                            <a:gd name="T20" fmla="*/ 309 w 341"/>
                            <a:gd name="T21" fmla="*/ 0 h 312"/>
                            <a:gd name="T22" fmla="*/ 248 w 341"/>
                            <a:gd name="T23" fmla="*/ 32 h 312"/>
                            <a:gd name="T24" fmla="*/ 217 w 341"/>
                            <a:gd name="T25" fmla="*/ 0 h 312"/>
                            <a:gd name="T26" fmla="*/ 156 w 341"/>
                            <a:gd name="T27" fmla="*/ 32 h 312"/>
                            <a:gd name="T28" fmla="*/ 124 w 341"/>
                            <a:gd name="T29" fmla="*/ 32 h 312"/>
                            <a:gd name="T30" fmla="*/ 93 w 341"/>
                            <a:gd name="T31" fmla="*/ 63 h 312"/>
                            <a:gd name="T32" fmla="*/ 62 w 341"/>
                            <a:gd name="T33" fmla="*/ 63 h 312"/>
                            <a:gd name="T34" fmla="*/ 32 w 341"/>
                            <a:gd name="T35" fmla="*/ 94 h 312"/>
                            <a:gd name="T36" fmla="*/ 62 w 341"/>
                            <a:gd name="T37" fmla="*/ 94 h 312"/>
                            <a:gd name="T38" fmla="*/ 93 w 341"/>
                            <a:gd name="T39" fmla="*/ 94 h 312"/>
                            <a:gd name="T40" fmla="*/ 93 w 341"/>
                            <a:gd name="T41" fmla="*/ 156 h 312"/>
                            <a:gd name="T42" fmla="*/ 124 w 341"/>
                            <a:gd name="T43" fmla="*/ 156 h 312"/>
                            <a:gd name="T44" fmla="*/ 32 w 341"/>
                            <a:gd name="T45" fmla="*/ 248 h 312"/>
                            <a:gd name="T46" fmla="*/ 0 w 341"/>
                            <a:gd name="T47" fmla="*/ 248 h 312"/>
                            <a:gd name="T48" fmla="*/ 0 w 341"/>
                            <a:gd name="T49" fmla="*/ 280 h 312"/>
                            <a:gd name="T50" fmla="*/ 62 w 341"/>
                            <a:gd name="T51" fmla="*/ 311 h 312"/>
                            <a:gd name="T52" fmla="*/ 93 w 341"/>
                            <a:gd name="T53" fmla="*/ 311 h 312"/>
                            <a:gd name="T54" fmla="*/ 156 w 341"/>
                            <a:gd name="T55" fmla="*/ 280 h 312"/>
                            <a:gd name="T56" fmla="*/ 217 w 341"/>
                            <a:gd name="T57" fmla="*/ 248 h 312"/>
                            <a:gd name="T58" fmla="*/ 248 w 341"/>
                            <a:gd name="T59" fmla="*/ 218 h 312"/>
                            <a:gd name="T60" fmla="*/ 280 w 341"/>
                            <a:gd name="T61" fmla="*/ 218 h 312"/>
                            <a:gd name="T62" fmla="*/ 309 w 341"/>
                            <a:gd name="T63" fmla="*/ 218 h 31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</a:cxnLst>
                          <a:rect l="0" t="0" r="r" b="b"/>
                          <a:pathLst>
                            <a:path w="341" h="312">
                              <a:moveTo>
                                <a:pt x="340" y="187"/>
                              </a:moveTo>
                              <a:lnTo>
                                <a:pt x="340" y="187"/>
                              </a:lnTo>
                              <a:lnTo>
                                <a:pt x="340" y="187"/>
                              </a:lnTo>
                              <a:lnTo>
                                <a:pt x="340" y="187"/>
                              </a:lnTo>
                              <a:lnTo>
                                <a:pt x="340" y="187"/>
                              </a:lnTo>
                              <a:lnTo>
                                <a:pt x="340" y="187"/>
                              </a:lnTo>
                              <a:cubicBezTo>
                                <a:pt x="340" y="187"/>
                                <a:pt x="309" y="187"/>
                                <a:pt x="309" y="156"/>
                              </a:cubicBezTo>
                              <a:lnTo>
                                <a:pt x="309" y="156"/>
                              </a:lnTo>
                              <a:lnTo>
                                <a:pt x="309" y="156"/>
                              </a:lnTo>
                              <a:lnTo>
                                <a:pt x="309" y="156"/>
                              </a:lnTo>
                              <a:cubicBezTo>
                                <a:pt x="340" y="124"/>
                                <a:pt x="340" y="124"/>
                                <a:pt x="340" y="124"/>
                              </a:cubicBezTo>
                              <a:cubicBezTo>
                                <a:pt x="340" y="124"/>
                                <a:pt x="309" y="124"/>
                                <a:pt x="340" y="94"/>
                              </a:cubicBezTo>
                              <a:lnTo>
                                <a:pt x="340" y="94"/>
                              </a:lnTo>
                              <a:lnTo>
                                <a:pt x="340" y="94"/>
                              </a:lnTo>
                              <a:cubicBezTo>
                                <a:pt x="309" y="63"/>
                                <a:pt x="309" y="63"/>
                                <a:pt x="309" y="63"/>
                              </a:cubicBezTo>
                              <a:lnTo>
                                <a:pt x="309" y="63"/>
                              </a:lnTo>
                              <a:lnTo>
                                <a:pt x="309" y="63"/>
                              </a:lnTo>
                              <a:cubicBezTo>
                                <a:pt x="309" y="32"/>
                                <a:pt x="309" y="32"/>
                                <a:pt x="309" y="32"/>
                              </a:cubicBezTo>
                              <a:lnTo>
                                <a:pt x="309" y="32"/>
                              </a:lnTo>
                              <a:lnTo>
                                <a:pt x="309" y="0"/>
                              </a:lnTo>
                              <a:lnTo>
                                <a:pt x="309" y="0"/>
                              </a:lnTo>
                              <a:lnTo>
                                <a:pt x="309" y="0"/>
                              </a:lnTo>
                              <a:cubicBezTo>
                                <a:pt x="309" y="0"/>
                                <a:pt x="309" y="0"/>
                                <a:pt x="280" y="32"/>
                              </a:cubicBezTo>
                              <a:lnTo>
                                <a:pt x="248" y="32"/>
                              </a:lnTo>
                              <a:cubicBezTo>
                                <a:pt x="248" y="32"/>
                                <a:pt x="217" y="32"/>
                                <a:pt x="217" y="0"/>
                              </a:cubicBezTo>
                              <a:lnTo>
                                <a:pt x="217" y="0"/>
                              </a:lnTo>
                              <a:cubicBezTo>
                                <a:pt x="186" y="0"/>
                                <a:pt x="186" y="0"/>
                                <a:pt x="186" y="0"/>
                              </a:cubicBezTo>
                              <a:cubicBezTo>
                                <a:pt x="186" y="0"/>
                                <a:pt x="186" y="32"/>
                                <a:pt x="156" y="32"/>
                              </a:cubicBezTo>
                              <a:lnTo>
                                <a:pt x="156" y="32"/>
                              </a:lnTo>
                              <a:lnTo>
                                <a:pt x="124" y="32"/>
                              </a:lnTo>
                              <a:lnTo>
                                <a:pt x="124" y="32"/>
                              </a:lnTo>
                              <a:cubicBezTo>
                                <a:pt x="124" y="32"/>
                                <a:pt x="124" y="63"/>
                                <a:pt x="93" y="63"/>
                              </a:cubicBezTo>
                              <a:lnTo>
                                <a:pt x="62" y="63"/>
                              </a:lnTo>
                              <a:lnTo>
                                <a:pt x="62" y="63"/>
                              </a:lnTo>
                              <a:cubicBezTo>
                                <a:pt x="62" y="94"/>
                                <a:pt x="32" y="94"/>
                                <a:pt x="32" y="94"/>
                              </a:cubicBezTo>
                              <a:lnTo>
                                <a:pt x="32" y="94"/>
                              </a:lnTo>
                              <a:cubicBezTo>
                                <a:pt x="62" y="94"/>
                                <a:pt x="62" y="94"/>
                                <a:pt x="62" y="94"/>
                              </a:cubicBezTo>
                              <a:lnTo>
                                <a:pt x="62" y="94"/>
                              </a:lnTo>
                              <a:lnTo>
                                <a:pt x="62" y="94"/>
                              </a:lnTo>
                              <a:lnTo>
                                <a:pt x="93" y="94"/>
                              </a:lnTo>
                              <a:cubicBezTo>
                                <a:pt x="93" y="94"/>
                                <a:pt x="93" y="94"/>
                                <a:pt x="93" y="124"/>
                              </a:cubicBezTo>
                              <a:cubicBezTo>
                                <a:pt x="124" y="124"/>
                                <a:pt x="93" y="156"/>
                                <a:pt x="93" y="156"/>
                              </a:cubicBezTo>
                              <a:cubicBezTo>
                                <a:pt x="93" y="156"/>
                                <a:pt x="93" y="156"/>
                                <a:pt x="62" y="156"/>
                              </a:cubicBezTo>
                              <a:cubicBezTo>
                                <a:pt x="124" y="156"/>
                                <a:pt x="124" y="156"/>
                                <a:pt x="124" y="156"/>
                              </a:cubicBezTo>
                              <a:cubicBezTo>
                                <a:pt x="62" y="218"/>
                                <a:pt x="62" y="218"/>
                                <a:pt x="62" y="218"/>
                              </a:cubicBezTo>
                              <a:cubicBezTo>
                                <a:pt x="62" y="218"/>
                                <a:pt x="62" y="218"/>
                                <a:pt x="32" y="248"/>
                              </a:cubicBezTo>
                              <a:lnTo>
                                <a:pt x="0" y="248"/>
                              </a:lnTo>
                              <a:lnTo>
                                <a:pt x="0" y="248"/>
                              </a:lnTo>
                              <a:lnTo>
                                <a:pt x="0" y="280"/>
                              </a:lnTo>
                              <a:lnTo>
                                <a:pt x="0" y="280"/>
                              </a:lnTo>
                              <a:cubicBezTo>
                                <a:pt x="0" y="280"/>
                                <a:pt x="32" y="280"/>
                                <a:pt x="32" y="311"/>
                              </a:cubicBezTo>
                              <a:cubicBezTo>
                                <a:pt x="32" y="311"/>
                                <a:pt x="32" y="311"/>
                                <a:pt x="62" y="311"/>
                              </a:cubicBezTo>
                              <a:lnTo>
                                <a:pt x="62" y="311"/>
                              </a:lnTo>
                              <a:lnTo>
                                <a:pt x="93" y="311"/>
                              </a:lnTo>
                              <a:cubicBezTo>
                                <a:pt x="124" y="311"/>
                                <a:pt x="124" y="311"/>
                                <a:pt x="156" y="280"/>
                              </a:cubicBezTo>
                              <a:lnTo>
                                <a:pt x="156" y="280"/>
                              </a:lnTo>
                              <a:cubicBezTo>
                                <a:pt x="186" y="248"/>
                                <a:pt x="186" y="248"/>
                                <a:pt x="217" y="248"/>
                              </a:cubicBezTo>
                              <a:lnTo>
                                <a:pt x="217" y="248"/>
                              </a:lnTo>
                              <a:lnTo>
                                <a:pt x="217" y="248"/>
                              </a:lnTo>
                              <a:cubicBezTo>
                                <a:pt x="217" y="248"/>
                                <a:pt x="217" y="218"/>
                                <a:pt x="248" y="218"/>
                              </a:cubicBezTo>
                              <a:cubicBezTo>
                                <a:pt x="248" y="187"/>
                                <a:pt x="248" y="187"/>
                                <a:pt x="248" y="187"/>
                              </a:cubicBezTo>
                              <a:cubicBezTo>
                                <a:pt x="280" y="187"/>
                                <a:pt x="280" y="187"/>
                                <a:pt x="280" y="218"/>
                              </a:cubicBezTo>
                              <a:cubicBezTo>
                                <a:pt x="309" y="218"/>
                                <a:pt x="309" y="218"/>
                                <a:pt x="309" y="218"/>
                              </a:cubicBezTo>
                              <a:lnTo>
                                <a:pt x="309" y="218"/>
                              </a:lnTo>
                              <a:cubicBezTo>
                                <a:pt x="309" y="187"/>
                                <a:pt x="309" y="187"/>
                                <a:pt x="340" y="187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23" name="Freeform 1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016748" y="1999807"/>
                          <a:ext cx="75397" cy="21548"/>
                        </a:xfrm>
                        <a:custGeom>
                          <a:avLst/>
                          <a:gdLst>
                            <a:gd name="T0" fmla="*/ 31 w 218"/>
                            <a:gd name="T1" fmla="*/ 31 h 63"/>
                            <a:gd name="T2" fmla="*/ 31 w 218"/>
                            <a:gd name="T3" fmla="*/ 31 h 63"/>
                            <a:gd name="T4" fmla="*/ 62 w 218"/>
                            <a:gd name="T5" fmla="*/ 62 h 63"/>
                            <a:gd name="T6" fmla="*/ 93 w 218"/>
                            <a:gd name="T7" fmla="*/ 62 h 63"/>
                            <a:gd name="T8" fmla="*/ 124 w 218"/>
                            <a:gd name="T9" fmla="*/ 62 h 63"/>
                            <a:gd name="T10" fmla="*/ 124 w 218"/>
                            <a:gd name="T11" fmla="*/ 62 h 63"/>
                            <a:gd name="T12" fmla="*/ 186 w 218"/>
                            <a:gd name="T13" fmla="*/ 62 h 63"/>
                            <a:gd name="T14" fmla="*/ 186 w 218"/>
                            <a:gd name="T15" fmla="*/ 62 h 63"/>
                            <a:gd name="T16" fmla="*/ 186 w 218"/>
                            <a:gd name="T17" fmla="*/ 62 h 63"/>
                            <a:gd name="T18" fmla="*/ 186 w 218"/>
                            <a:gd name="T19" fmla="*/ 62 h 63"/>
                            <a:gd name="T20" fmla="*/ 217 w 218"/>
                            <a:gd name="T21" fmla="*/ 62 h 63"/>
                            <a:gd name="T22" fmla="*/ 217 w 218"/>
                            <a:gd name="T23" fmla="*/ 62 h 63"/>
                            <a:gd name="T24" fmla="*/ 217 w 218"/>
                            <a:gd name="T25" fmla="*/ 31 h 63"/>
                            <a:gd name="T26" fmla="*/ 217 w 218"/>
                            <a:gd name="T27" fmla="*/ 0 h 63"/>
                            <a:gd name="T28" fmla="*/ 217 w 218"/>
                            <a:gd name="T29" fmla="*/ 0 h 63"/>
                            <a:gd name="T30" fmla="*/ 217 w 218"/>
                            <a:gd name="T31" fmla="*/ 31 h 63"/>
                            <a:gd name="T32" fmla="*/ 186 w 218"/>
                            <a:gd name="T33" fmla="*/ 0 h 63"/>
                            <a:gd name="T34" fmla="*/ 186 w 218"/>
                            <a:gd name="T35" fmla="*/ 0 h 63"/>
                            <a:gd name="T36" fmla="*/ 124 w 218"/>
                            <a:gd name="T37" fmla="*/ 0 h 63"/>
                            <a:gd name="T38" fmla="*/ 124 w 218"/>
                            <a:gd name="T39" fmla="*/ 0 h 63"/>
                            <a:gd name="T40" fmla="*/ 93 w 218"/>
                            <a:gd name="T41" fmla="*/ 0 h 63"/>
                            <a:gd name="T42" fmla="*/ 93 w 218"/>
                            <a:gd name="T43" fmla="*/ 0 h 63"/>
                            <a:gd name="T44" fmla="*/ 62 w 218"/>
                            <a:gd name="T45" fmla="*/ 0 h 63"/>
                            <a:gd name="T46" fmla="*/ 31 w 218"/>
                            <a:gd name="T47" fmla="*/ 0 h 63"/>
                            <a:gd name="T48" fmla="*/ 0 w 218"/>
                            <a:gd name="T49" fmla="*/ 0 h 63"/>
                            <a:gd name="T50" fmla="*/ 0 w 218"/>
                            <a:gd name="T51" fmla="*/ 31 h 63"/>
                            <a:gd name="T52" fmla="*/ 0 w 218"/>
                            <a:gd name="T53" fmla="*/ 31 h 63"/>
                            <a:gd name="T54" fmla="*/ 0 w 218"/>
                            <a:gd name="T55" fmla="*/ 31 h 63"/>
                            <a:gd name="T56" fmla="*/ 31 w 218"/>
                            <a:gd name="T57" fmla="*/ 31 h 6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</a:cxnLst>
                          <a:rect l="0" t="0" r="r" b="b"/>
                          <a:pathLst>
                            <a:path w="218" h="63">
                              <a:moveTo>
                                <a:pt x="31" y="31"/>
                              </a:moveTo>
                              <a:lnTo>
                                <a:pt x="31" y="31"/>
                              </a:lnTo>
                              <a:lnTo>
                                <a:pt x="62" y="62"/>
                              </a:lnTo>
                              <a:lnTo>
                                <a:pt x="93" y="62"/>
                              </a:lnTo>
                              <a:cubicBezTo>
                                <a:pt x="93" y="62"/>
                                <a:pt x="93" y="62"/>
                                <a:pt x="124" y="62"/>
                              </a:cubicBezTo>
                              <a:lnTo>
                                <a:pt x="124" y="62"/>
                              </a:lnTo>
                              <a:cubicBezTo>
                                <a:pt x="154" y="62"/>
                                <a:pt x="154" y="62"/>
                                <a:pt x="186" y="62"/>
                              </a:cubicBezTo>
                              <a:lnTo>
                                <a:pt x="186" y="62"/>
                              </a:lnTo>
                              <a:lnTo>
                                <a:pt x="186" y="62"/>
                              </a:lnTo>
                              <a:lnTo>
                                <a:pt x="186" y="62"/>
                              </a:lnTo>
                              <a:cubicBezTo>
                                <a:pt x="186" y="62"/>
                                <a:pt x="186" y="62"/>
                                <a:pt x="217" y="62"/>
                              </a:cubicBezTo>
                              <a:lnTo>
                                <a:pt x="217" y="62"/>
                              </a:lnTo>
                              <a:cubicBezTo>
                                <a:pt x="217" y="31"/>
                                <a:pt x="217" y="31"/>
                                <a:pt x="217" y="31"/>
                              </a:cubicBezTo>
                              <a:lnTo>
                                <a:pt x="217" y="0"/>
                              </a:lnTo>
                              <a:lnTo>
                                <a:pt x="217" y="0"/>
                              </a:lnTo>
                              <a:lnTo>
                                <a:pt x="217" y="31"/>
                              </a:lnTo>
                              <a:cubicBezTo>
                                <a:pt x="186" y="31"/>
                                <a:pt x="186" y="0"/>
                                <a:pt x="186" y="0"/>
                              </a:cubicBezTo>
                              <a:lnTo>
                                <a:pt x="186" y="0"/>
                              </a:lnTo>
                              <a:cubicBezTo>
                                <a:pt x="154" y="0"/>
                                <a:pt x="154" y="0"/>
                                <a:pt x="124" y="0"/>
                              </a:cubicBezTo>
                              <a:lnTo>
                                <a:pt x="124" y="0"/>
                              </a:ln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lnTo>
                                <a:pt x="62" y="0"/>
                              </a:lnTo>
                              <a:cubicBezTo>
                                <a:pt x="31" y="0"/>
                                <a:pt x="31" y="0"/>
                                <a:pt x="31" y="0"/>
                              </a:cubicBezTo>
                              <a:lnTo>
                                <a:pt x="0" y="0"/>
                              </a:lnTo>
                              <a:cubicBezTo>
                                <a:pt x="0" y="0"/>
                                <a:pt x="0" y="0"/>
                                <a:pt x="0" y="31"/>
                              </a:cubicBez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lnTo>
                                <a:pt x="31" y="31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24" name="Freeform 1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13687" y="1989033"/>
                          <a:ext cx="75396" cy="21548"/>
                        </a:xfrm>
                        <a:custGeom>
                          <a:avLst/>
                          <a:gdLst>
                            <a:gd name="T0" fmla="*/ 31 w 218"/>
                            <a:gd name="T1" fmla="*/ 31 h 63"/>
                            <a:gd name="T2" fmla="*/ 31 w 218"/>
                            <a:gd name="T3" fmla="*/ 31 h 63"/>
                            <a:gd name="T4" fmla="*/ 31 w 218"/>
                            <a:gd name="T5" fmla="*/ 31 h 63"/>
                            <a:gd name="T6" fmla="*/ 62 w 218"/>
                            <a:gd name="T7" fmla="*/ 0 h 63"/>
                            <a:gd name="T8" fmla="*/ 62 w 218"/>
                            <a:gd name="T9" fmla="*/ 0 h 63"/>
                            <a:gd name="T10" fmla="*/ 93 w 218"/>
                            <a:gd name="T11" fmla="*/ 0 h 63"/>
                            <a:gd name="T12" fmla="*/ 124 w 218"/>
                            <a:gd name="T13" fmla="*/ 31 h 63"/>
                            <a:gd name="T14" fmla="*/ 155 w 218"/>
                            <a:gd name="T15" fmla="*/ 31 h 63"/>
                            <a:gd name="T16" fmla="*/ 155 w 218"/>
                            <a:gd name="T17" fmla="*/ 31 h 63"/>
                            <a:gd name="T18" fmla="*/ 155 w 218"/>
                            <a:gd name="T19" fmla="*/ 62 h 63"/>
                            <a:gd name="T20" fmla="*/ 186 w 218"/>
                            <a:gd name="T21" fmla="*/ 31 h 63"/>
                            <a:gd name="T22" fmla="*/ 186 w 218"/>
                            <a:gd name="T23" fmla="*/ 31 h 63"/>
                            <a:gd name="T24" fmla="*/ 217 w 218"/>
                            <a:gd name="T25" fmla="*/ 31 h 63"/>
                            <a:gd name="T26" fmla="*/ 217 w 218"/>
                            <a:gd name="T27" fmla="*/ 31 h 63"/>
                            <a:gd name="T28" fmla="*/ 217 w 218"/>
                            <a:gd name="T29" fmla="*/ 31 h 63"/>
                            <a:gd name="T30" fmla="*/ 217 w 218"/>
                            <a:gd name="T31" fmla="*/ 31 h 63"/>
                            <a:gd name="T32" fmla="*/ 186 w 218"/>
                            <a:gd name="T33" fmla="*/ 31 h 63"/>
                            <a:gd name="T34" fmla="*/ 155 w 218"/>
                            <a:gd name="T35" fmla="*/ 0 h 63"/>
                            <a:gd name="T36" fmla="*/ 62 w 218"/>
                            <a:gd name="T37" fmla="*/ 0 h 63"/>
                            <a:gd name="T38" fmla="*/ 62 w 218"/>
                            <a:gd name="T39" fmla="*/ 0 h 63"/>
                            <a:gd name="T40" fmla="*/ 31 w 218"/>
                            <a:gd name="T41" fmla="*/ 0 h 63"/>
                            <a:gd name="T42" fmla="*/ 0 w 218"/>
                            <a:gd name="T43" fmla="*/ 0 h 63"/>
                            <a:gd name="T44" fmla="*/ 31 w 218"/>
                            <a:gd name="T45" fmla="*/ 0 h 63"/>
                            <a:gd name="T46" fmla="*/ 31 w 218"/>
                            <a:gd name="T47" fmla="*/ 31 h 6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</a:cxnLst>
                          <a:rect l="0" t="0" r="r" b="b"/>
                          <a:pathLst>
                            <a:path w="218" h="63">
                              <a:moveTo>
                                <a:pt x="31" y="31"/>
                              </a:moveTo>
                              <a:lnTo>
                                <a:pt x="31" y="31"/>
                              </a:lnTo>
                              <a:lnTo>
                                <a:pt x="31" y="31"/>
                              </a:ln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cubicBezTo>
                                <a:pt x="62" y="0"/>
                                <a:pt x="62" y="0"/>
                                <a:pt x="93" y="0"/>
                              </a:cubicBezTo>
                              <a:cubicBezTo>
                                <a:pt x="93" y="0"/>
                                <a:pt x="124" y="0"/>
                                <a:pt x="124" y="31"/>
                              </a:cubicBezTo>
                              <a:cubicBezTo>
                                <a:pt x="124" y="31"/>
                                <a:pt x="124" y="31"/>
                                <a:pt x="155" y="31"/>
                              </a:cubicBezTo>
                              <a:lnTo>
                                <a:pt x="155" y="31"/>
                              </a:lnTo>
                              <a:cubicBezTo>
                                <a:pt x="155" y="31"/>
                                <a:pt x="155" y="31"/>
                                <a:pt x="155" y="62"/>
                              </a:cubicBezTo>
                              <a:cubicBezTo>
                                <a:pt x="155" y="31"/>
                                <a:pt x="186" y="31"/>
                                <a:pt x="186" y="31"/>
                              </a:cubicBezTo>
                              <a:lnTo>
                                <a:pt x="186" y="31"/>
                              </a:lnTo>
                              <a:cubicBezTo>
                                <a:pt x="217" y="31"/>
                                <a:pt x="217" y="31"/>
                                <a:pt x="217" y="31"/>
                              </a:cubicBezTo>
                              <a:lnTo>
                                <a:pt x="217" y="31"/>
                              </a:lnTo>
                              <a:lnTo>
                                <a:pt x="217" y="31"/>
                              </a:lnTo>
                              <a:lnTo>
                                <a:pt x="217" y="31"/>
                              </a:lnTo>
                              <a:cubicBezTo>
                                <a:pt x="217" y="31"/>
                                <a:pt x="217" y="31"/>
                                <a:pt x="186" y="31"/>
                              </a:cubicBezTo>
                              <a:lnTo>
                                <a:pt x="155" y="0"/>
                              </a:lnTo>
                              <a:cubicBezTo>
                                <a:pt x="124" y="0"/>
                                <a:pt x="93" y="0"/>
                                <a:pt x="62" y="0"/>
                              </a:cubicBezTo>
                              <a:lnTo>
                                <a:pt x="62" y="0"/>
                              </a:lnTo>
                              <a:cubicBezTo>
                                <a:pt x="31" y="0"/>
                                <a:pt x="31" y="0"/>
                                <a:pt x="31" y="0"/>
                              </a:cubicBezTo>
                              <a:lnTo>
                                <a:pt x="0" y="0"/>
                              </a:lnTo>
                              <a:lnTo>
                                <a:pt x="31" y="0"/>
                              </a:lnTo>
                              <a:cubicBezTo>
                                <a:pt x="31" y="0"/>
                                <a:pt x="31" y="0"/>
                                <a:pt x="31" y="3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25" name="Freeform 1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821332" y="2075223"/>
                          <a:ext cx="75396" cy="64643"/>
                        </a:xfrm>
                        <a:custGeom>
                          <a:avLst/>
                          <a:gdLst>
                            <a:gd name="T0" fmla="*/ 31 w 218"/>
                            <a:gd name="T1" fmla="*/ 186 h 187"/>
                            <a:gd name="T2" fmla="*/ 31 w 218"/>
                            <a:gd name="T3" fmla="*/ 186 h 187"/>
                            <a:gd name="T4" fmla="*/ 62 w 218"/>
                            <a:gd name="T5" fmla="*/ 155 h 187"/>
                            <a:gd name="T6" fmla="*/ 62 w 218"/>
                            <a:gd name="T7" fmla="*/ 155 h 187"/>
                            <a:gd name="T8" fmla="*/ 62 w 218"/>
                            <a:gd name="T9" fmla="*/ 155 h 187"/>
                            <a:gd name="T10" fmla="*/ 93 w 218"/>
                            <a:gd name="T11" fmla="*/ 155 h 187"/>
                            <a:gd name="T12" fmla="*/ 93 w 218"/>
                            <a:gd name="T13" fmla="*/ 155 h 187"/>
                            <a:gd name="T14" fmla="*/ 93 w 218"/>
                            <a:gd name="T15" fmla="*/ 155 h 187"/>
                            <a:gd name="T16" fmla="*/ 93 w 218"/>
                            <a:gd name="T17" fmla="*/ 124 h 187"/>
                            <a:gd name="T18" fmla="*/ 93 w 218"/>
                            <a:gd name="T19" fmla="*/ 124 h 187"/>
                            <a:gd name="T20" fmla="*/ 124 w 218"/>
                            <a:gd name="T21" fmla="*/ 93 h 187"/>
                            <a:gd name="T22" fmla="*/ 124 w 218"/>
                            <a:gd name="T23" fmla="*/ 93 h 187"/>
                            <a:gd name="T24" fmla="*/ 124 w 218"/>
                            <a:gd name="T25" fmla="*/ 93 h 187"/>
                            <a:gd name="T26" fmla="*/ 124 w 218"/>
                            <a:gd name="T27" fmla="*/ 93 h 187"/>
                            <a:gd name="T28" fmla="*/ 124 w 218"/>
                            <a:gd name="T29" fmla="*/ 93 h 187"/>
                            <a:gd name="T30" fmla="*/ 155 w 218"/>
                            <a:gd name="T31" fmla="*/ 62 h 187"/>
                            <a:gd name="T32" fmla="*/ 155 w 218"/>
                            <a:gd name="T33" fmla="*/ 62 h 187"/>
                            <a:gd name="T34" fmla="*/ 155 w 218"/>
                            <a:gd name="T35" fmla="*/ 31 h 187"/>
                            <a:gd name="T36" fmla="*/ 186 w 218"/>
                            <a:gd name="T37" fmla="*/ 0 h 187"/>
                            <a:gd name="T38" fmla="*/ 186 w 218"/>
                            <a:gd name="T39" fmla="*/ 0 h 187"/>
                            <a:gd name="T40" fmla="*/ 186 w 218"/>
                            <a:gd name="T41" fmla="*/ 0 h 187"/>
                            <a:gd name="T42" fmla="*/ 186 w 218"/>
                            <a:gd name="T43" fmla="*/ 0 h 187"/>
                            <a:gd name="T44" fmla="*/ 186 w 218"/>
                            <a:gd name="T45" fmla="*/ 0 h 187"/>
                            <a:gd name="T46" fmla="*/ 217 w 218"/>
                            <a:gd name="T47" fmla="*/ 0 h 187"/>
                            <a:gd name="T48" fmla="*/ 217 w 218"/>
                            <a:gd name="T49" fmla="*/ 0 h 187"/>
                            <a:gd name="T50" fmla="*/ 217 w 218"/>
                            <a:gd name="T51" fmla="*/ 0 h 187"/>
                            <a:gd name="T52" fmla="*/ 186 w 218"/>
                            <a:gd name="T53" fmla="*/ 0 h 187"/>
                            <a:gd name="T54" fmla="*/ 186 w 218"/>
                            <a:gd name="T55" fmla="*/ 0 h 187"/>
                            <a:gd name="T56" fmla="*/ 186 w 218"/>
                            <a:gd name="T57" fmla="*/ 0 h 187"/>
                            <a:gd name="T58" fmla="*/ 155 w 218"/>
                            <a:gd name="T59" fmla="*/ 0 h 187"/>
                            <a:gd name="T60" fmla="*/ 155 w 218"/>
                            <a:gd name="T61" fmla="*/ 0 h 187"/>
                            <a:gd name="T62" fmla="*/ 155 w 218"/>
                            <a:gd name="T63" fmla="*/ 0 h 187"/>
                            <a:gd name="T64" fmla="*/ 124 w 218"/>
                            <a:gd name="T65" fmla="*/ 0 h 187"/>
                            <a:gd name="T66" fmla="*/ 124 w 218"/>
                            <a:gd name="T67" fmla="*/ 31 h 187"/>
                            <a:gd name="T68" fmla="*/ 93 w 218"/>
                            <a:gd name="T69" fmla="*/ 93 h 187"/>
                            <a:gd name="T70" fmla="*/ 62 w 218"/>
                            <a:gd name="T71" fmla="*/ 93 h 187"/>
                            <a:gd name="T72" fmla="*/ 62 w 218"/>
                            <a:gd name="T73" fmla="*/ 93 h 187"/>
                            <a:gd name="T74" fmla="*/ 62 w 218"/>
                            <a:gd name="T75" fmla="*/ 93 h 187"/>
                            <a:gd name="T76" fmla="*/ 31 w 218"/>
                            <a:gd name="T77" fmla="*/ 124 h 187"/>
                            <a:gd name="T78" fmla="*/ 0 w 218"/>
                            <a:gd name="T79" fmla="*/ 155 h 187"/>
                            <a:gd name="T80" fmla="*/ 31 w 218"/>
                            <a:gd name="T81" fmla="*/ 186 h 18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</a:cxnLst>
                          <a:rect l="0" t="0" r="r" b="b"/>
                          <a:pathLst>
                            <a:path w="218" h="187">
                              <a:moveTo>
                                <a:pt x="31" y="186"/>
                              </a:moveTo>
                              <a:lnTo>
                                <a:pt x="31" y="186"/>
                              </a:lnTo>
                              <a:cubicBezTo>
                                <a:pt x="31" y="155"/>
                                <a:pt x="62" y="155"/>
                                <a:pt x="62" y="155"/>
                              </a:cubicBezTo>
                              <a:lnTo>
                                <a:pt x="62" y="155"/>
                              </a:lnTo>
                              <a:lnTo>
                                <a:pt x="62" y="155"/>
                              </a:lnTo>
                              <a:cubicBezTo>
                                <a:pt x="93" y="155"/>
                                <a:pt x="93" y="155"/>
                                <a:pt x="93" y="155"/>
                              </a:cubicBezTo>
                              <a:lnTo>
                                <a:pt x="93" y="155"/>
                              </a:lnTo>
                              <a:lnTo>
                                <a:pt x="93" y="155"/>
                              </a:lnTo>
                              <a:cubicBezTo>
                                <a:pt x="93" y="124"/>
                                <a:pt x="93" y="124"/>
                                <a:pt x="93" y="124"/>
                              </a:cubicBezTo>
                              <a:lnTo>
                                <a:pt x="93" y="124"/>
                              </a:lnTo>
                              <a:lnTo>
                                <a:pt x="124" y="93"/>
                              </a:lnTo>
                              <a:lnTo>
                                <a:pt x="124" y="93"/>
                              </a:lnTo>
                              <a:lnTo>
                                <a:pt x="124" y="93"/>
                              </a:lnTo>
                              <a:lnTo>
                                <a:pt x="124" y="93"/>
                              </a:lnTo>
                              <a:lnTo>
                                <a:pt x="124" y="93"/>
                              </a:lnTo>
                              <a:lnTo>
                                <a:pt x="155" y="62"/>
                              </a:lnTo>
                              <a:lnTo>
                                <a:pt x="155" y="62"/>
                              </a:lnTo>
                              <a:lnTo>
                                <a:pt x="155" y="31"/>
                              </a:lnTo>
                              <a:cubicBezTo>
                                <a:pt x="155" y="31"/>
                                <a:pt x="155" y="0"/>
                                <a:pt x="186" y="0"/>
                              </a:cubicBezTo>
                              <a:lnTo>
                                <a:pt x="186" y="0"/>
                              </a:lnTo>
                              <a:lnTo>
                                <a:pt x="186" y="0"/>
                              </a:lnTo>
                              <a:lnTo>
                                <a:pt x="186" y="0"/>
                              </a:lnTo>
                              <a:lnTo>
                                <a:pt x="186" y="0"/>
                              </a:lnTo>
                              <a:lnTo>
                                <a:pt x="217" y="0"/>
                              </a:lnTo>
                              <a:lnTo>
                                <a:pt x="217" y="0"/>
                              </a:lnTo>
                              <a:lnTo>
                                <a:pt x="217" y="0"/>
                              </a:lnTo>
                              <a:lnTo>
                                <a:pt x="186" y="0"/>
                              </a:lnTo>
                              <a:lnTo>
                                <a:pt x="186" y="0"/>
                              </a:lnTo>
                              <a:lnTo>
                                <a:pt x="186" y="0"/>
                              </a:lnTo>
                              <a:cubicBezTo>
                                <a:pt x="155" y="0"/>
                                <a:pt x="155" y="0"/>
                                <a:pt x="155" y="0"/>
                              </a:cubicBezTo>
                              <a:lnTo>
                                <a:pt x="155" y="0"/>
                              </a:lnTo>
                              <a:lnTo>
                                <a:pt x="155" y="0"/>
                              </a:lnTo>
                              <a:cubicBezTo>
                                <a:pt x="124" y="0"/>
                                <a:pt x="124" y="0"/>
                                <a:pt x="124" y="0"/>
                              </a:cubicBezTo>
                              <a:lnTo>
                                <a:pt x="124" y="31"/>
                              </a:lnTo>
                              <a:cubicBezTo>
                                <a:pt x="124" y="62"/>
                                <a:pt x="93" y="93"/>
                                <a:pt x="93" y="93"/>
                              </a:cubicBezTo>
                              <a:cubicBezTo>
                                <a:pt x="93" y="93"/>
                                <a:pt x="93" y="93"/>
                                <a:pt x="62" y="93"/>
                              </a:cubicBezTo>
                              <a:lnTo>
                                <a:pt x="62" y="93"/>
                              </a:lnTo>
                              <a:lnTo>
                                <a:pt x="62" y="93"/>
                              </a:lnTo>
                              <a:cubicBezTo>
                                <a:pt x="62" y="124"/>
                                <a:pt x="62" y="124"/>
                                <a:pt x="31" y="124"/>
                              </a:cubicBezTo>
                              <a:cubicBezTo>
                                <a:pt x="31" y="155"/>
                                <a:pt x="31" y="155"/>
                                <a:pt x="0" y="155"/>
                              </a:cubicBezTo>
                              <a:cubicBezTo>
                                <a:pt x="0" y="155"/>
                                <a:pt x="31" y="155"/>
                                <a:pt x="31" y="186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26" name="Freeform 1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952122" y="1999807"/>
                          <a:ext cx="43084" cy="32321"/>
                        </a:xfrm>
                        <a:custGeom>
                          <a:avLst/>
                          <a:gdLst>
                            <a:gd name="T0" fmla="*/ 31 w 125"/>
                            <a:gd name="T1" fmla="*/ 62 h 94"/>
                            <a:gd name="T2" fmla="*/ 31 w 125"/>
                            <a:gd name="T3" fmla="*/ 62 h 94"/>
                            <a:gd name="T4" fmla="*/ 62 w 125"/>
                            <a:gd name="T5" fmla="*/ 62 h 94"/>
                            <a:gd name="T6" fmla="*/ 93 w 125"/>
                            <a:gd name="T7" fmla="*/ 93 h 94"/>
                            <a:gd name="T8" fmla="*/ 93 w 125"/>
                            <a:gd name="T9" fmla="*/ 93 h 94"/>
                            <a:gd name="T10" fmla="*/ 93 w 125"/>
                            <a:gd name="T11" fmla="*/ 93 h 94"/>
                            <a:gd name="T12" fmla="*/ 93 w 125"/>
                            <a:gd name="T13" fmla="*/ 93 h 94"/>
                            <a:gd name="T14" fmla="*/ 124 w 125"/>
                            <a:gd name="T15" fmla="*/ 62 h 94"/>
                            <a:gd name="T16" fmla="*/ 124 w 125"/>
                            <a:gd name="T17" fmla="*/ 62 h 94"/>
                            <a:gd name="T18" fmla="*/ 93 w 125"/>
                            <a:gd name="T19" fmla="*/ 31 h 94"/>
                            <a:gd name="T20" fmla="*/ 93 w 125"/>
                            <a:gd name="T21" fmla="*/ 31 h 94"/>
                            <a:gd name="T22" fmla="*/ 93 w 125"/>
                            <a:gd name="T23" fmla="*/ 31 h 94"/>
                            <a:gd name="T24" fmla="*/ 93 w 125"/>
                            <a:gd name="T25" fmla="*/ 0 h 94"/>
                            <a:gd name="T26" fmla="*/ 93 w 125"/>
                            <a:gd name="T27" fmla="*/ 0 h 94"/>
                            <a:gd name="T28" fmla="*/ 62 w 125"/>
                            <a:gd name="T29" fmla="*/ 31 h 94"/>
                            <a:gd name="T30" fmla="*/ 62 w 125"/>
                            <a:gd name="T31" fmla="*/ 31 h 94"/>
                            <a:gd name="T32" fmla="*/ 31 w 125"/>
                            <a:gd name="T33" fmla="*/ 62 h 94"/>
                            <a:gd name="T34" fmla="*/ 0 w 125"/>
                            <a:gd name="T35" fmla="*/ 62 h 94"/>
                            <a:gd name="T36" fmla="*/ 0 w 125"/>
                            <a:gd name="T37" fmla="*/ 62 h 94"/>
                            <a:gd name="T38" fmla="*/ 0 w 125"/>
                            <a:gd name="T39" fmla="*/ 62 h 94"/>
                            <a:gd name="T40" fmla="*/ 0 w 125"/>
                            <a:gd name="T41" fmla="*/ 62 h 94"/>
                            <a:gd name="T42" fmla="*/ 31 w 125"/>
                            <a:gd name="T43" fmla="*/ 62 h 9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</a:cxnLst>
                          <a:rect l="0" t="0" r="r" b="b"/>
                          <a:pathLst>
                            <a:path w="125" h="94">
                              <a:moveTo>
                                <a:pt x="31" y="62"/>
                              </a:moveTo>
                              <a:lnTo>
                                <a:pt x="31" y="62"/>
                              </a:lnTo>
                              <a:cubicBezTo>
                                <a:pt x="31" y="62"/>
                                <a:pt x="31" y="62"/>
                                <a:pt x="62" y="62"/>
                              </a:cubicBezTo>
                              <a:cubicBezTo>
                                <a:pt x="62" y="62"/>
                                <a:pt x="62" y="93"/>
                                <a:pt x="93" y="93"/>
                              </a:cubicBezTo>
                              <a:lnTo>
                                <a:pt x="93" y="93"/>
                              </a:lnTo>
                              <a:lnTo>
                                <a:pt x="93" y="93"/>
                              </a:lnTo>
                              <a:lnTo>
                                <a:pt x="93" y="93"/>
                              </a:lnTo>
                              <a:cubicBezTo>
                                <a:pt x="124" y="62"/>
                                <a:pt x="124" y="62"/>
                                <a:pt x="124" y="62"/>
                              </a:cubicBezTo>
                              <a:lnTo>
                                <a:pt x="124" y="62"/>
                              </a:lnTo>
                              <a:cubicBezTo>
                                <a:pt x="93" y="62"/>
                                <a:pt x="93" y="62"/>
                                <a:pt x="93" y="31"/>
                              </a:cubicBezTo>
                              <a:lnTo>
                                <a:pt x="93" y="31"/>
                              </a:lnTo>
                              <a:lnTo>
                                <a:pt x="93" y="31"/>
                              </a:lnTo>
                              <a:cubicBezTo>
                                <a:pt x="93" y="0"/>
                                <a:pt x="93" y="0"/>
                                <a:pt x="93" y="0"/>
                              </a:cubicBezTo>
                              <a:lnTo>
                                <a:pt x="93" y="0"/>
                              </a:lnTo>
                              <a:cubicBezTo>
                                <a:pt x="62" y="31"/>
                                <a:pt x="62" y="31"/>
                                <a:pt x="62" y="31"/>
                              </a:cubicBezTo>
                              <a:lnTo>
                                <a:pt x="62" y="31"/>
                              </a:lnTo>
                              <a:cubicBezTo>
                                <a:pt x="62" y="31"/>
                                <a:pt x="62" y="31"/>
                                <a:pt x="31" y="62"/>
                              </a:cubicBezTo>
                              <a:cubicBezTo>
                                <a:pt x="31" y="62"/>
                                <a:pt x="31" y="62"/>
                                <a:pt x="0" y="62"/>
                              </a:cubicBez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lnTo>
                                <a:pt x="31" y="62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27" name="Freeform 1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401588" y="1761244"/>
                          <a:ext cx="109249" cy="43095"/>
                        </a:xfrm>
                        <a:custGeom>
                          <a:avLst/>
                          <a:gdLst>
                            <a:gd name="T0" fmla="*/ 279 w 312"/>
                            <a:gd name="T1" fmla="*/ 62 h 125"/>
                            <a:gd name="T2" fmla="*/ 279 w 312"/>
                            <a:gd name="T3" fmla="*/ 62 h 125"/>
                            <a:gd name="T4" fmla="*/ 279 w 312"/>
                            <a:gd name="T5" fmla="*/ 62 h 125"/>
                            <a:gd name="T6" fmla="*/ 279 w 312"/>
                            <a:gd name="T7" fmla="*/ 93 h 125"/>
                            <a:gd name="T8" fmla="*/ 248 w 312"/>
                            <a:gd name="T9" fmla="*/ 93 h 125"/>
                            <a:gd name="T10" fmla="*/ 217 w 312"/>
                            <a:gd name="T11" fmla="*/ 62 h 125"/>
                            <a:gd name="T12" fmla="*/ 217 w 312"/>
                            <a:gd name="T13" fmla="*/ 31 h 125"/>
                            <a:gd name="T14" fmla="*/ 217 w 312"/>
                            <a:gd name="T15" fmla="*/ 0 h 125"/>
                            <a:gd name="T16" fmla="*/ 217 w 312"/>
                            <a:gd name="T17" fmla="*/ 0 h 125"/>
                            <a:gd name="T18" fmla="*/ 156 w 312"/>
                            <a:gd name="T19" fmla="*/ 0 h 125"/>
                            <a:gd name="T20" fmla="*/ 124 w 312"/>
                            <a:gd name="T21" fmla="*/ 0 h 125"/>
                            <a:gd name="T22" fmla="*/ 124 w 312"/>
                            <a:gd name="T23" fmla="*/ 0 h 125"/>
                            <a:gd name="T24" fmla="*/ 93 w 312"/>
                            <a:gd name="T25" fmla="*/ 0 h 125"/>
                            <a:gd name="T26" fmla="*/ 93 w 312"/>
                            <a:gd name="T27" fmla="*/ 0 h 125"/>
                            <a:gd name="T28" fmla="*/ 32 w 312"/>
                            <a:gd name="T29" fmla="*/ 0 h 125"/>
                            <a:gd name="T30" fmla="*/ 32 w 312"/>
                            <a:gd name="T31" fmla="*/ 0 h 125"/>
                            <a:gd name="T32" fmla="*/ 0 w 312"/>
                            <a:gd name="T33" fmla="*/ 0 h 125"/>
                            <a:gd name="T34" fmla="*/ 0 w 312"/>
                            <a:gd name="T35" fmla="*/ 0 h 125"/>
                            <a:gd name="T36" fmla="*/ 0 w 312"/>
                            <a:gd name="T37" fmla="*/ 31 h 125"/>
                            <a:gd name="T38" fmla="*/ 0 w 312"/>
                            <a:gd name="T39" fmla="*/ 31 h 125"/>
                            <a:gd name="T40" fmla="*/ 32 w 312"/>
                            <a:gd name="T41" fmla="*/ 31 h 125"/>
                            <a:gd name="T42" fmla="*/ 32 w 312"/>
                            <a:gd name="T43" fmla="*/ 31 h 125"/>
                            <a:gd name="T44" fmla="*/ 32 w 312"/>
                            <a:gd name="T45" fmla="*/ 31 h 125"/>
                            <a:gd name="T46" fmla="*/ 63 w 312"/>
                            <a:gd name="T47" fmla="*/ 31 h 125"/>
                            <a:gd name="T48" fmla="*/ 93 w 312"/>
                            <a:gd name="T49" fmla="*/ 0 h 125"/>
                            <a:gd name="T50" fmla="*/ 93 w 312"/>
                            <a:gd name="T51" fmla="*/ 0 h 125"/>
                            <a:gd name="T52" fmla="*/ 124 w 312"/>
                            <a:gd name="T53" fmla="*/ 31 h 125"/>
                            <a:gd name="T54" fmla="*/ 93 w 312"/>
                            <a:gd name="T55" fmla="*/ 93 h 125"/>
                            <a:gd name="T56" fmla="*/ 156 w 312"/>
                            <a:gd name="T57" fmla="*/ 93 h 125"/>
                            <a:gd name="T58" fmla="*/ 156 w 312"/>
                            <a:gd name="T59" fmla="*/ 93 h 125"/>
                            <a:gd name="T60" fmla="*/ 156 w 312"/>
                            <a:gd name="T61" fmla="*/ 93 h 125"/>
                            <a:gd name="T62" fmla="*/ 217 w 312"/>
                            <a:gd name="T63" fmla="*/ 93 h 125"/>
                            <a:gd name="T64" fmla="*/ 248 w 312"/>
                            <a:gd name="T65" fmla="*/ 93 h 125"/>
                            <a:gd name="T66" fmla="*/ 248 w 312"/>
                            <a:gd name="T67" fmla="*/ 93 h 125"/>
                            <a:gd name="T68" fmla="*/ 248 w 312"/>
                            <a:gd name="T69" fmla="*/ 93 h 125"/>
                            <a:gd name="T70" fmla="*/ 279 w 312"/>
                            <a:gd name="T71" fmla="*/ 93 h 125"/>
                            <a:gd name="T72" fmla="*/ 279 w 312"/>
                            <a:gd name="T73" fmla="*/ 93 h 125"/>
                            <a:gd name="T74" fmla="*/ 279 w 312"/>
                            <a:gd name="T75" fmla="*/ 124 h 125"/>
                            <a:gd name="T76" fmla="*/ 311 w 312"/>
                            <a:gd name="T77" fmla="*/ 93 h 125"/>
                            <a:gd name="T78" fmla="*/ 311 w 312"/>
                            <a:gd name="T79" fmla="*/ 93 h 125"/>
                            <a:gd name="T80" fmla="*/ 279 w 312"/>
                            <a:gd name="T81" fmla="*/ 62 h 12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</a:cxnLst>
                          <a:rect l="0" t="0" r="r" b="b"/>
                          <a:pathLst>
                            <a:path w="312" h="125">
                              <a:moveTo>
                                <a:pt x="279" y="62"/>
                              </a:moveTo>
                              <a:lnTo>
                                <a:pt x="279" y="62"/>
                              </a:lnTo>
                              <a:lnTo>
                                <a:pt x="279" y="62"/>
                              </a:lnTo>
                              <a:cubicBezTo>
                                <a:pt x="279" y="62"/>
                                <a:pt x="279" y="62"/>
                                <a:pt x="279" y="93"/>
                              </a:cubicBezTo>
                              <a:cubicBezTo>
                                <a:pt x="248" y="93"/>
                                <a:pt x="248" y="93"/>
                                <a:pt x="248" y="93"/>
                              </a:cubicBezTo>
                              <a:lnTo>
                                <a:pt x="217" y="62"/>
                              </a:lnTo>
                              <a:lnTo>
                                <a:pt x="217" y="31"/>
                              </a:lnTo>
                              <a:lnTo>
                                <a:pt x="217" y="0"/>
                              </a:lnTo>
                              <a:lnTo>
                                <a:pt x="217" y="0"/>
                              </a:lnTo>
                              <a:cubicBezTo>
                                <a:pt x="187" y="0"/>
                                <a:pt x="187" y="0"/>
                                <a:pt x="156" y="0"/>
                              </a:cubicBezTo>
                              <a:cubicBezTo>
                                <a:pt x="156" y="0"/>
                                <a:pt x="156" y="0"/>
                                <a:pt x="124" y="0"/>
                              </a:cubicBezTo>
                              <a:lnTo>
                                <a:pt x="124" y="0"/>
                              </a:lnTo>
                              <a:cubicBezTo>
                                <a:pt x="124" y="0"/>
                                <a:pt x="124" y="0"/>
                                <a:pt x="93" y="0"/>
                              </a:cubicBezTo>
                              <a:lnTo>
                                <a:pt x="93" y="0"/>
                              </a:lnTo>
                              <a:cubicBezTo>
                                <a:pt x="93" y="0"/>
                                <a:pt x="63" y="0"/>
                                <a:pt x="32" y="0"/>
                              </a:cubicBezTo>
                              <a:lnTo>
                                <a:pt x="32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cubicBezTo>
                                <a:pt x="32" y="31"/>
                                <a:pt x="32" y="31"/>
                                <a:pt x="32" y="31"/>
                              </a:cubicBezTo>
                              <a:lnTo>
                                <a:pt x="32" y="31"/>
                              </a:lnTo>
                              <a:lnTo>
                                <a:pt x="32" y="31"/>
                              </a:lnTo>
                              <a:lnTo>
                                <a:pt x="63" y="31"/>
                              </a:lnTo>
                              <a:cubicBezTo>
                                <a:pt x="63" y="0"/>
                                <a:pt x="63" y="0"/>
                                <a:pt x="93" y="0"/>
                              </a:cubicBezTo>
                              <a:lnTo>
                                <a:pt x="93" y="0"/>
                              </a:lnTo>
                              <a:lnTo>
                                <a:pt x="124" y="31"/>
                              </a:lnTo>
                              <a:cubicBezTo>
                                <a:pt x="124" y="62"/>
                                <a:pt x="93" y="62"/>
                                <a:pt x="93" y="93"/>
                              </a:cubicBezTo>
                              <a:cubicBezTo>
                                <a:pt x="93" y="93"/>
                                <a:pt x="124" y="93"/>
                                <a:pt x="156" y="93"/>
                              </a:cubicBezTo>
                              <a:lnTo>
                                <a:pt x="156" y="93"/>
                              </a:lnTo>
                              <a:lnTo>
                                <a:pt x="156" y="93"/>
                              </a:lnTo>
                              <a:cubicBezTo>
                                <a:pt x="187" y="93"/>
                                <a:pt x="217" y="93"/>
                                <a:pt x="217" y="93"/>
                              </a:cubicBezTo>
                              <a:lnTo>
                                <a:pt x="248" y="93"/>
                              </a:lnTo>
                              <a:lnTo>
                                <a:pt x="248" y="93"/>
                              </a:lnTo>
                              <a:lnTo>
                                <a:pt x="248" y="93"/>
                              </a:lnTo>
                              <a:cubicBezTo>
                                <a:pt x="279" y="93"/>
                                <a:pt x="279" y="93"/>
                                <a:pt x="279" y="93"/>
                              </a:cubicBezTo>
                              <a:lnTo>
                                <a:pt x="279" y="93"/>
                              </a:lnTo>
                              <a:lnTo>
                                <a:pt x="279" y="124"/>
                              </a:lnTo>
                              <a:cubicBezTo>
                                <a:pt x="279" y="93"/>
                                <a:pt x="279" y="93"/>
                                <a:pt x="311" y="93"/>
                              </a:cubicBezTo>
                              <a:lnTo>
                                <a:pt x="311" y="93"/>
                              </a:lnTo>
                              <a:lnTo>
                                <a:pt x="279" y="62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28" name="Freeform 1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255573" y="1868982"/>
                          <a:ext cx="130790" cy="21548"/>
                        </a:xfrm>
                        <a:custGeom>
                          <a:avLst/>
                          <a:gdLst>
                            <a:gd name="T0" fmla="*/ 217 w 373"/>
                            <a:gd name="T1" fmla="*/ 31 h 63"/>
                            <a:gd name="T2" fmla="*/ 217 w 373"/>
                            <a:gd name="T3" fmla="*/ 31 h 63"/>
                            <a:gd name="T4" fmla="*/ 217 w 373"/>
                            <a:gd name="T5" fmla="*/ 31 h 63"/>
                            <a:gd name="T6" fmla="*/ 248 w 373"/>
                            <a:gd name="T7" fmla="*/ 31 h 63"/>
                            <a:gd name="T8" fmla="*/ 248 w 373"/>
                            <a:gd name="T9" fmla="*/ 31 h 63"/>
                            <a:gd name="T10" fmla="*/ 279 w 373"/>
                            <a:gd name="T11" fmla="*/ 31 h 63"/>
                            <a:gd name="T12" fmla="*/ 279 w 373"/>
                            <a:gd name="T13" fmla="*/ 31 h 63"/>
                            <a:gd name="T14" fmla="*/ 310 w 373"/>
                            <a:gd name="T15" fmla="*/ 31 h 63"/>
                            <a:gd name="T16" fmla="*/ 372 w 373"/>
                            <a:gd name="T17" fmla="*/ 31 h 63"/>
                            <a:gd name="T18" fmla="*/ 372 w 373"/>
                            <a:gd name="T19" fmla="*/ 31 h 63"/>
                            <a:gd name="T20" fmla="*/ 341 w 373"/>
                            <a:gd name="T21" fmla="*/ 31 h 63"/>
                            <a:gd name="T22" fmla="*/ 310 w 373"/>
                            <a:gd name="T23" fmla="*/ 31 h 63"/>
                            <a:gd name="T24" fmla="*/ 310 w 373"/>
                            <a:gd name="T25" fmla="*/ 31 h 63"/>
                            <a:gd name="T26" fmla="*/ 279 w 373"/>
                            <a:gd name="T27" fmla="*/ 31 h 63"/>
                            <a:gd name="T28" fmla="*/ 248 w 373"/>
                            <a:gd name="T29" fmla="*/ 31 h 63"/>
                            <a:gd name="T30" fmla="*/ 217 w 373"/>
                            <a:gd name="T31" fmla="*/ 0 h 63"/>
                            <a:gd name="T32" fmla="*/ 217 w 373"/>
                            <a:gd name="T33" fmla="*/ 0 h 63"/>
                            <a:gd name="T34" fmla="*/ 217 w 373"/>
                            <a:gd name="T35" fmla="*/ 31 h 63"/>
                            <a:gd name="T36" fmla="*/ 155 w 373"/>
                            <a:gd name="T37" fmla="*/ 31 h 63"/>
                            <a:gd name="T38" fmla="*/ 124 w 373"/>
                            <a:gd name="T39" fmla="*/ 31 h 63"/>
                            <a:gd name="T40" fmla="*/ 93 w 373"/>
                            <a:gd name="T41" fmla="*/ 31 h 63"/>
                            <a:gd name="T42" fmla="*/ 93 w 373"/>
                            <a:gd name="T43" fmla="*/ 0 h 63"/>
                            <a:gd name="T44" fmla="*/ 62 w 373"/>
                            <a:gd name="T45" fmla="*/ 0 h 63"/>
                            <a:gd name="T46" fmla="*/ 31 w 373"/>
                            <a:gd name="T47" fmla="*/ 0 h 63"/>
                            <a:gd name="T48" fmla="*/ 0 w 373"/>
                            <a:gd name="T49" fmla="*/ 31 h 63"/>
                            <a:gd name="T50" fmla="*/ 0 w 373"/>
                            <a:gd name="T51" fmla="*/ 31 h 63"/>
                            <a:gd name="T52" fmla="*/ 0 w 373"/>
                            <a:gd name="T53" fmla="*/ 31 h 63"/>
                            <a:gd name="T54" fmla="*/ 31 w 373"/>
                            <a:gd name="T55" fmla="*/ 62 h 63"/>
                            <a:gd name="T56" fmla="*/ 31 w 373"/>
                            <a:gd name="T57" fmla="*/ 31 h 63"/>
                            <a:gd name="T58" fmla="*/ 62 w 373"/>
                            <a:gd name="T59" fmla="*/ 31 h 63"/>
                            <a:gd name="T60" fmla="*/ 62 w 373"/>
                            <a:gd name="T61" fmla="*/ 31 h 63"/>
                            <a:gd name="T62" fmla="*/ 62 w 373"/>
                            <a:gd name="T63" fmla="*/ 31 h 63"/>
                            <a:gd name="T64" fmla="*/ 62 w 373"/>
                            <a:gd name="T65" fmla="*/ 31 h 63"/>
                            <a:gd name="T66" fmla="*/ 93 w 373"/>
                            <a:gd name="T67" fmla="*/ 31 h 63"/>
                            <a:gd name="T68" fmla="*/ 124 w 373"/>
                            <a:gd name="T69" fmla="*/ 31 h 63"/>
                            <a:gd name="T70" fmla="*/ 124 w 373"/>
                            <a:gd name="T71" fmla="*/ 31 h 63"/>
                            <a:gd name="T72" fmla="*/ 186 w 373"/>
                            <a:gd name="T73" fmla="*/ 31 h 63"/>
                            <a:gd name="T74" fmla="*/ 217 w 373"/>
                            <a:gd name="T75" fmla="*/ 31 h 6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</a:cxnLst>
                          <a:rect l="0" t="0" r="r" b="b"/>
                          <a:pathLst>
                            <a:path w="373" h="63">
                              <a:moveTo>
                                <a:pt x="217" y="31"/>
                              </a:moveTo>
                              <a:lnTo>
                                <a:pt x="217" y="31"/>
                              </a:lnTo>
                              <a:lnTo>
                                <a:pt x="217" y="31"/>
                              </a:lnTo>
                              <a:cubicBezTo>
                                <a:pt x="248" y="31"/>
                                <a:pt x="248" y="31"/>
                                <a:pt x="248" y="31"/>
                              </a:cubicBezTo>
                              <a:lnTo>
                                <a:pt x="248" y="31"/>
                              </a:lnTo>
                              <a:lnTo>
                                <a:pt x="279" y="31"/>
                              </a:lnTo>
                              <a:lnTo>
                                <a:pt x="279" y="31"/>
                              </a:lnTo>
                              <a:cubicBezTo>
                                <a:pt x="310" y="31"/>
                                <a:pt x="310" y="31"/>
                                <a:pt x="310" y="31"/>
                              </a:cubicBezTo>
                              <a:cubicBezTo>
                                <a:pt x="341" y="31"/>
                                <a:pt x="341" y="31"/>
                                <a:pt x="372" y="31"/>
                              </a:cubicBezTo>
                              <a:lnTo>
                                <a:pt x="372" y="31"/>
                              </a:lnTo>
                              <a:cubicBezTo>
                                <a:pt x="341" y="31"/>
                                <a:pt x="341" y="31"/>
                                <a:pt x="341" y="31"/>
                              </a:cubicBezTo>
                              <a:lnTo>
                                <a:pt x="310" y="31"/>
                              </a:lnTo>
                              <a:lnTo>
                                <a:pt x="310" y="31"/>
                              </a:lnTo>
                              <a:lnTo>
                                <a:pt x="279" y="31"/>
                              </a:lnTo>
                              <a:lnTo>
                                <a:pt x="248" y="31"/>
                              </a:lnTo>
                              <a:lnTo>
                                <a:pt x="217" y="0"/>
                              </a:lnTo>
                              <a:lnTo>
                                <a:pt x="217" y="0"/>
                              </a:lnTo>
                              <a:lnTo>
                                <a:pt x="217" y="31"/>
                              </a:lnTo>
                              <a:cubicBezTo>
                                <a:pt x="186" y="31"/>
                                <a:pt x="186" y="31"/>
                                <a:pt x="155" y="31"/>
                              </a:cubicBezTo>
                              <a:cubicBezTo>
                                <a:pt x="155" y="31"/>
                                <a:pt x="155" y="31"/>
                                <a:pt x="124" y="31"/>
                              </a:cubicBezTo>
                              <a:cubicBezTo>
                                <a:pt x="124" y="31"/>
                                <a:pt x="124" y="31"/>
                                <a:pt x="93" y="31"/>
                              </a:cubicBezTo>
                              <a:cubicBezTo>
                                <a:pt x="93" y="0"/>
                                <a:pt x="93" y="0"/>
                                <a:pt x="93" y="0"/>
                              </a:cubicBezTo>
                              <a:lnTo>
                                <a:pt x="62" y="0"/>
                              </a:lnTo>
                              <a:cubicBezTo>
                                <a:pt x="62" y="0"/>
                                <a:pt x="62" y="0"/>
                                <a:pt x="31" y="0"/>
                              </a:cubicBezTo>
                              <a:cubicBezTo>
                                <a:pt x="31" y="0"/>
                                <a:pt x="31" y="0"/>
                                <a:pt x="0" y="31"/>
                              </a:cubicBez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cubicBezTo>
                                <a:pt x="0" y="31"/>
                                <a:pt x="31" y="31"/>
                                <a:pt x="31" y="62"/>
                              </a:cubicBezTo>
                              <a:lnTo>
                                <a:pt x="31" y="31"/>
                              </a:lnTo>
                              <a:cubicBezTo>
                                <a:pt x="31" y="31"/>
                                <a:pt x="31" y="31"/>
                                <a:pt x="62" y="31"/>
                              </a:cubicBezTo>
                              <a:lnTo>
                                <a:pt x="62" y="31"/>
                              </a:lnTo>
                              <a:lnTo>
                                <a:pt x="62" y="31"/>
                              </a:lnTo>
                              <a:lnTo>
                                <a:pt x="62" y="31"/>
                              </a:lnTo>
                              <a:cubicBezTo>
                                <a:pt x="93" y="31"/>
                                <a:pt x="93" y="31"/>
                                <a:pt x="93" y="31"/>
                              </a:cubicBezTo>
                              <a:lnTo>
                                <a:pt x="124" y="31"/>
                              </a:lnTo>
                              <a:lnTo>
                                <a:pt x="124" y="31"/>
                              </a:lnTo>
                              <a:cubicBezTo>
                                <a:pt x="155" y="31"/>
                                <a:pt x="186" y="31"/>
                                <a:pt x="186" y="31"/>
                              </a:cubicBezTo>
                              <a:cubicBezTo>
                                <a:pt x="186" y="31"/>
                                <a:pt x="186" y="31"/>
                                <a:pt x="217" y="3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29" name="Freeform 1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98397" y="1879756"/>
                          <a:ext cx="64626" cy="32321"/>
                        </a:xfrm>
                        <a:custGeom>
                          <a:avLst/>
                          <a:gdLst>
                            <a:gd name="T0" fmla="*/ 30 w 187"/>
                            <a:gd name="T1" fmla="*/ 93 h 94"/>
                            <a:gd name="T2" fmla="*/ 30 w 187"/>
                            <a:gd name="T3" fmla="*/ 93 h 94"/>
                            <a:gd name="T4" fmla="*/ 30 w 187"/>
                            <a:gd name="T5" fmla="*/ 93 h 94"/>
                            <a:gd name="T6" fmla="*/ 62 w 187"/>
                            <a:gd name="T7" fmla="*/ 62 h 94"/>
                            <a:gd name="T8" fmla="*/ 62 w 187"/>
                            <a:gd name="T9" fmla="*/ 62 h 94"/>
                            <a:gd name="T10" fmla="*/ 93 w 187"/>
                            <a:gd name="T11" fmla="*/ 31 h 94"/>
                            <a:gd name="T12" fmla="*/ 93 w 187"/>
                            <a:gd name="T13" fmla="*/ 31 h 94"/>
                            <a:gd name="T14" fmla="*/ 93 w 187"/>
                            <a:gd name="T15" fmla="*/ 31 h 94"/>
                            <a:gd name="T16" fmla="*/ 124 w 187"/>
                            <a:gd name="T17" fmla="*/ 31 h 94"/>
                            <a:gd name="T18" fmla="*/ 154 w 187"/>
                            <a:gd name="T19" fmla="*/ 31 h 94"/>
                            <a:gd name="T20" fmla="*/ 154 w 187"/>
                            <a:gd name="T21" fmla="*/ 31 h 94"/>
                            <a:gd name="T22" fmla="*/ 186 w 187"/>
                            <a:gd name="T23" fmla="*/ 0 h 94"/>
                            <a:gd name="T24" fmla="*/ 186 w 187"/>
                            <a:gd name="T25" fmla="*/ 0 h 94"/>
                            <a:gd name="T26" fmla="*/ 154 w 187"/>
                            <a:gd name="T27" fmla="*/ 0 h 94"/>
                            <a:gd name="T28" fmla="*/ 154 w 187"/>
                            <a:gd name="T29" fmla="*/ 0 h 94"/>
                            <a:gd name="T30" fmla="*/ 154 w 187"/>
                            <a:gd name="T31" fmla="*/ 0 h 94"/>
                            <a:gd name="T32" fmla="*/ 124 w 187"/>
                            <a:gd name="T33" fmla="*/ 0 h 94"/>
                            <a:gd name="T34" fmla="*/ 124 w 187"/>
                            <a:gd name="T35" fmla="*/ 0 h 94"/>
                            <a:gd name="T36" fmla="*/ 93 w 187"/>
                            <a:gd name="T37" fmla="*/ 0 h 94"/>
                            <a:gd name="T38" fmla="*/ 93 w 187"/>
                            <a:gd name="T39" fmla="*/ 0 h 94"/>
                            <a:gd name="T40" fmla="*/ 62 w 187"/>
                            <a:gd name="T41" fmla="*/ 0 h 94"/>
                            <a:gd name="T42" fmla="*/ 62 w 187"/>
                            <a:gd name="T43" fmla="*/ 0 h 94"/>
                            <a:gd name="T44" fmla="*/ 30 w 187"/>
                            <a:gd name="T45" fmla="*/ 31 h 94"/>
                            <a:gd name="T46" fmla="*/ 30 w 187"/>
                            <a:gd name="T47" fmla="*/ 31 h 94"/>
                            <a:gd name="T48" fmla="*/ 0 w 187"/>
                            <a:gd name="T49" fmla="*/ 62 h 94"/>
                            <a:gd name="T50" fmla="*/ 0 w 187"/>
                            <a:gd name="T51" fmla="*/ 62 h 94"/>
                            <a:gd name="T52" fmla="*/ 0 w 187"/>
                            <a:gd name="T53" fmla="*/ 62 h 94"/>
                            <a:gd name="T54" fmla="*/ 0 w 187"/>
                            <a:gd name="T55" fmla="*/ 62 h 94"/>
                            <a:gd name="T56" fmla="*/ 30 w 187"/>
                            <a:gd name="T57" fmla="*/ 93 h 9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</a:cxnLst>
                          <a:rect l="0" t="0" r="r" b="b"/>
                          <a:pathLst>
                            <a:path w="187" h="94">
                              <a:moveTo>
                                <a:pt x="30" y="93"/>
                              </a:moveTo>
                              <a:lnTo>
                                <a:pt x="30" y="93"/>
                              </a:lnTo>
                              <a:lnTo>
                                <a:pt x="30" y="93"/>
                              </a:lnTo>
                              <a:cubicBezTo>
                                <a:pt x="30" y="62"/>
                                <a:pt x="30" y="62"/>
                                <a:pt x="62" y="62"/>
                              </a:cubicBezTo>
                              <a:lnTo>
                                <a:pt x="62" y="62"/>
                              </a:lnTo>
                              <a:cubicBezTo>
                                <a:pt x="62" y="62"/>
                                <a:pt x="62" y="31"/>
                                <a:pt x="93" y="31"/>
                              </a:cubicBezTo>
                              <a:lnTo>
                                <a:pt x="93" y="31"/>
                              </a:lnTo>
                              <a:lnTo>
                                <a:pt x="93" y="31"/>
                              </a:lnTo>
                              <a:cubicBezTo>
                                <a:pt x="93" y="31"/>
                                <a:pt x="93" y="31"/>
                                <a:pt x="124" y="31"/>
                              </a:cubicBezTo>
                              <a:cubicBezTo>
                                <a:pt x="124" y="0"/>
                                <a:pt x="154" y="31"/>
                                <a:pt x="154" y="31"/>
                              </a:cubicBezTo>
                              <a:lnTo>
                                <a:pt x="154" y="31"/>
                              </a:lnTo>
                              <a:cubicBezTo>
                                <a:pt x="154" y="31"/>
                                <a:pt x="154" y="0"/>
                                <a:pt x="186" y="0"/>
                              </a:cubicBezTo>
                              <a:lnTo>
                                <a:pt x="186" y="0"/>
                              </a:lnTo>
                              <a:cubicBezTo>
                                <a:pt x="154" y="0"/>
                                <a:pt x="154" y="0"/>
                                <a:pt x="154" y="0"/>
                              </a:cubicBezTo>
                              <a:lnTo>
                                <a:pt x="154" y="0"/>
                              </a:lnTo>
                              <a:lnTo>
                                <a:pt x="154" y="0"/>
                              </a:lnTo>
                              <a:lnTo>
                                <a:pt x="124" y="0"/>
                              </a:lnTo>
                              <a:lnTo>
                                <a:pt x="124" y="0"/>
                              </a:lnTo>
                              <a:cubicBezTo>
                                <a:pt x="124" y="0"/>
                                <a:pt x="124" y="0"/>
                                <a:pt x="93" y="0"/>
                              </a:cubicBezTo>
                              <a:lnTo>
                                <a:pt x="93" y="0"/>
                              </a:ln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cubicBezTo>
                                <a:pt x="62" y="31"/>
                                <a:pt x="62" y="31"/>
                                <a:pt x="30" y="31"/>
                              </a:cubicBezTo>
                              <a:lnTo>
                                <a:pt x="30" y="31"/>
                              </a:ln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lnTo>
                                <a:pt x="30" y="93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30" name="Freeform 1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21462" y="1933625"/>
                          <a:ext cx="55394" cy="43095"/>
                        </a:xfrm>
                        <a:custGeom>
                          <a:avLst/>
                          <a:gdLst>
                            <a:gd name="T0" fmla="*/ 63 w 157"/>
                            <a:gd name="T1" fmla="*/ 93 h 125"/>
                            <a:gd name="T2" fmla="*/ 63 w 157"/>
                            <a:gd name="T3" fmla="*/ 93 h 125"/>
                            <a:gd name="T4" fmla="*/ 63 w 157"/>
                            <a:gd name="T5" fmla="*/ 124 h 125"/>
                            <a:gd name="T6" fmla="*/ 63 w 157"/>
                            <a:gd name="T7" fmla="*/ 124 h 125"/>
                            <a:gd name="T8" fmla="*/ 63 w 157"/>
                            <a:gd name="T9" fmla="*/ 124 h 125"/>
                            <a:gd name="T10" fmla="*/ 63 w 157"/>
                            <a:gd name="T11" fmla="*/ 124 h 125"/>
                            <a:gd name="T12" fmla="*/ 94 w 157"/>
                            <a:gd name="T13" fmla="*/ 124 h 125"/>
                            <a:gd name="T14" fmla="*/ 156 w 157"/>
                            <a:gd name="T15" fmla="*/ 124 h 125"/>
                            <a:gd name="T16" fmla="*/ 156 w 157"/>
                            <a:gd name="T17" fmla="*/ 124 h 125"/>
                            <a:gd name="T18" fmla="*/ 156 w 157"/>
                            <a:gd name="T19" fmla="*/ 124 h 125"/>
                            <a:gd name="T20" fmla="*/ 156 w 157"/>
                            <a:gd name="T21" fmla="*/ 124 h 125"/>
                            <a:gd name="T22" fmla="*/ 94 w 157"/>
                            <a:gd name="T23" fmla="*/ 62 h 125"/>
                            <a:gd name="T24" fmla="*/ 94 w 157"/>
                            <a:gd name="T25" fmla="*/ 31 h 125"/>
                            <a:gd name="T26" fmla="*/ 94 w 157"/>
                            <a:gd name="T27" fmla="*/ 31 h 125"/>
                            <a:gd name="T28" fmla="*/ 94 w 157"/>
                            <a:gd name="T29" fmla="*/ 0 h 125"/>
                            <a:gd name="T30" fmla="*/ 94 w 157"/>
                            <a:gd name="T31" fmla="*/ 0 h 125"/>
                            <a:gd name="T32" fmla="*/ 63 w 157"/>
                            <a:gd name="T33" fmla="*/ 0 h 125"/>
                            <a:gd name="T34" fmla="*/ 63 w 157"/>
                            <a:gd name="T35" fmla="*/ 0 h 125"/>
                            <a:gd name="T36" fmla="*/ 63 w 157"/>
                            <a:gd name="T37" fmla="*/ 0 h 125"/>
                            <a:gd name="T38" fmla="*/ 32 w 157"/>
                            <a:gd name="T39" fmla="*/ 31 h 125"/>
                            <a:gd name="T40" fmla="*/ 0 w 157"/>
                            <a:gd name="T41" fmla="*/ 62 h 125"/>
                            <a:gd name="T42" fmla="*/ 0 w 157"/>
                            <a:gd name="T43" fmla="*/ 62 h 125"/>
                            <a:gd name="T44" fmla="*/ 63 w 157"/>
                            <a:gd name="T45" fmla="*/ 93 h 12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</a:cxnLst>
                          <a:rect l="0" t="0" r="r" b="b"/>
                          <a:pathLst>
                            <a:path w="157" h="125">
                              <a:moveTo>
                                <a:pt x="63" y="93"/>
                              </a:moveTo>
                              <a:lnTo>
                                <a:pt x="63" y="93"/>
                              </a:lnTo>
                              <a:lnTo>
                                <a:pt x="63" y="124"/>
                              </a:lnTo>
                              <a:lnTo>
                                <a:pt x="63" y="124"/>
                              </a:lnTo>
                              <a:lnTo>
                                <a:pt x="63" y="124"/>
                              </a:lnTo>
                              <a:lnTo>
                                <a:pt x="63" y="124"/>
                              </a:lnTo>
                              <a:cubicBezTo>
                                <a:pt x="94" y="124"/>
                                <a:pt x="94" y="124"/>
                                <a:pt x="94" y="124"/>
                              </a:cubicBezTo>
                              <a:cubicBezTo>
                                <a:pt x="124" y="124"/>
                                <a:pt x="124" y="124"/>
                                <a:pt x="156" y="124"/>
                              </a:cubicBezTo>
                              <a:lnTo>
                                <a:pt x="156" y="124"/>
                              </a:lnTo>
                              <a:lnTo>
                                <a:pt x="156" y="124"/>
                              </a:lnTo>
                              <a:lnTo>
                                <a:pt x="156" y="124"/>
                              </a:lnTo>
                              <a:cubicBezTo>
                                <a:pt x="124" y="124"/>
                                <a:pt x="124" y="93"/>
                                <a:pt x="94" y="62"/>
                              </a:cubicBezTo>
                              <a:lnTo>
                                <a:pt x="94" y="31"/>
                              </a:lnTo>
                              <a:lnTo>
                                <a:pt x="94" y="31"/>
                              </a:lnTo>
                              <a:lnTo>
                                <a:pt x="94" y="0"/>
                              </a:lnTo>
                              <a:lnTo>
                                <a:pt x="94" y="0"/>
                              </a:lnTo>
                              <a:cubicBezTo>
                                <a:pt x="94" y="0"/>
                                <a:pt x="94" y="0"/>
                                <a:pt x="63" y="0"/>
                              </a:cubicBezTo>
                              <a:lnTo>
                                <a:pt x="63" y="0"/>
                              </a:lnTo>
                              <a:lnTo>
                                <a:pt x="63" y="0"/>
                              </a:lnTo>
                              <a:lnTo>
                                <a:pt x="32" y="31"/>
                              </a:lnTo>
                              <a:cubicBezTo>
                                <a:pt x="32" y="31"/>
                                <a:pt x="32" y="62"/>
                                <a:pt x="0" y="62"/>
                              </a:cubicBezTo>
                              <a:lnTo>
                                <a:pt x="0" y="62"/>
                              </a:lnTo>
                              <a:cubicBezTo>
                                <a:pt x="32" y="62"/>
                                <a:pt x="32" y="62"/>
                                <a:pt x="63" y="93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31" name="Freeform 1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038614" y="2724728"/>
                          <a:ext cx="53855" cy="64643"/>
                        </a:xfrm>
                        <a:custGeom>
                          <a:avLst/>
                          <a:gdLst>
                            <a:gd name="T0" fmla="*/ 93 w 156"/>
                            <a:gd name="T1" fmla="*/ 0 h 186"/>
                            <a:gd name="T2" fmla="*/ 93 w 156"/>
                            <a:gd name="T3" fmla="*/ 0 h 186"/>
                            <a:gd name="T4" fmla="*/ 93 w 156"/>
                            <a:gd name="T5" fmla="*/ 0 h 186"/>
                            <a:gd name="T6" fmla="*/ 93 w 156"/>
                            <a:gd name="T7" fmla="*/ 0 h 186"/>
                            <a:gd name="T8" fmla="*/ 62 w 156"/>
                            <a:gd name="T9" fmla="*/ 0 h 186"/>
                            <a:gd name="T10" fmla="*/ 62 w 156"/>
                            <a:gd name="T11" fmla="*/ 0 h 186"/>
                            <a:gd name="T12" fmla="*/ 62 w 156"/>
                            <a:gd name="T13" fmla="*/ 0 h 186"/>
                            <a:gd name="T14" fmla="*/ 62 w 156"/>
                            <a:gd name="T15" fmla="*/ 0 h 186"/>
                            <a:gd name="T16" fmla="*/ 31 w 156"/>
                            <a:gd name="T17" fmla="*/ 0 h 186"/>
                            <a:gd name="T18" fmla="*/ 62 w 156"/>
                            <a:gd name="T19" fmla="*/ 31 h 186"/>
                            <a:gd name="T20" fmla="*/ 62 w 156"/>
                            <a:gd name="T21" fmla="*/ 92 h 186"/>
                            <a:gd name="T22" fmla="*/ 31 w 156"/>
                            <a:gd name="T23" fmla="*/ 92 h 186"/>
                            <a:gd name="T24" fmla="*/ 31 w 156"/>
                            <a:gd name="T25" fmla="*/ 155 h 186"/>
                            <a:gd name="T26" fmla="*/ 0 w 156"/>
                            <a:gd name="T27" fmla="*/ 185 h 186"/>
                            <a:gd name="T28" fmla="*/ 31 w 156"/>
                            <a:gd name="T29" fmla="*/ 185 h 186"/>
                            <a:gd name="T30" fmla="*/ 62 w 156"/>
                            <a:gd name="T31" fmla="*/ 155 h 186"/>
                            <a:gd name="T32" fmla="*/ 62 w 156"/>
                            <a:gd name="T33" fmla="*/ 155 h 186"/>
                            <a:gd name="T34" fmla="*/ 93 w 156"/>
                            <a:gd name="T35" fmla="*/ 124 h 186"/>
                            <a:gd name="T36" fmla="*/ 93 w 156"/>
                            <a:gd name="T37" fmla="*/ 124 h 186"/>
                            <a:gd name="T38" fmla="*/ 124 w 156"/>
                            <a:gd name="T39" fmla="*/ 124 h 186"/>
                            <a:gd name="T40" fmla="*/ 155 w 156"/>
                            <a:gd name="T41" fmla="*/ 124 h 186"/>
                            <a:gd name="T42" fmla="*/ 155 w 156"/>
                            <a:gd name="T43" fmla="*/ 124 h 186"/>
                            <a:gd name="T44" fmla="*/ 155 w 156"/>
                            <a:gd name="T45" fmla="*/ 61 h 186"/>
                            <a:gd name="T46" fmla="*/ 124 w 156"/>
                            <a:gd name="T47" fmla="*/ 0 h 186"/>
                            <a:gd name="T48" fmla="*/ 93 w 156"/>
                            <a:gd name="T49" fmla="*/ 0 h 186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</a:cxnLst>
                          <a:rect l="0" t="0" r="r" b="b"/>
                          <a:pathLst>
                            <a:path w="156" h="186">
                              <a:moveTo>
                                <a:pt x="93" y="0"/>
                              </a:move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cubicBezTo>
                                <a:pt x="93" y="0"/>
                                <a:pt x="93" y="0"/>
                                <a:pt x="62" y="0"/>
                              </a:cubicBez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31" y="0"/>
                              </a:lnTo>
                              <a:cubicBezTo>
                                <a:pt x="62" y="0"/>
                                <a:pt x="62" y="31"/>
                                <a:pt x="62" y="31"/>
                              </a:cubicBezTo>
                              <a:cubicBezTo>
                                <a:pt x="62" y="61"/>
                                <a:pt x="62" y="61"/>
                                <a:pt x="62" y="92"/>
                              </a:cubicBezTo>
                              <a:cubicBezTo>
                                <a:pt x="31" y="92"/>
                                <a:pt x="31" y="92"/>
                                <a:pt x="31" y="92"/>
                              </a:cubicBezTo>
                              <a:cubicBezTo>
                                <a:pt x="31" y="124"/>
                                <a:pt x="31" y="124"/>
                                <a:pt x="31" y="155"/>
                              </a:cubicBezTo>
                              <a:cubicBezTo>
                                <a:pt x="31" y="155"/>
                                <a:pt x="31" y="185"/>
                                <a:pt x="0" y="185"/>
                              </a:cubicBezTo>
                              <a:cubicBezTo>
                                <a:pt x="31" y="185"/>
                                <a:pt x="31" y="185"/>
                                <a:pt x="31" y="185"/>
                              </a:cubicBezTo>
                              <a:cubicBezTo>
                                <a:pt x="62" y="155"/>
                                <a:pt x="62" y="155"/>
                                <a:pt x="62" y="155"/>
                              </a:cubicBezTo>
                              <a:lnTo>
                                <a:pt x="62" y="155"/>
                              </a:lnTo>
                              <a:lnTo>
                                <a:pt x="93" y="124"/>
                              </a:lnTo>
                              <a:lnTo>
                                <a:pt x="93" y="124"/>
                              </a:lnTo>
                              <a:cubicBezTo>
                                <a:pt x="124" y="124"/>
                                <a:pt x="124" y="124"/>
                                <a:pt x="124" y="124"/>
                              </a:cubicBezTo>
                              <a:cubicBezTo>
                                <a:pt x="124" y="124"/>
                                <a:pt x="124" y="124"/>
                                <a:pt x="155" y="124"/>
                              </a:cubicBezTo>
                              <a:lnTo>
                                <a:pt x="155" y="124"/>
                              </a:lnTo>
                              <a:cubicBezTo>
                                <a:pt x="155" y="124"/>
                                <a:pt x="155" y="92"/>
                                <a:pt x="155" y="61"/>
                              </a:cubicBezTo>
                              <a:cubicBezTo>
                                <a:pt x="155" y="31"/>
                                <a:pt x="124" y="31"/>
                                <a:pt x="124" y="0"/>
                              </a:cubicBezTo>
                              <a:cubicBezTo>
                                <a:pt x="124" y="0"/>
                                <a:pt x="124" y="0"/>
                                <a:pt x="93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32" name="Freeform 1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955965" y="2961969"/>
                          <a:ext cx="44278" cy="52049"/>
                        </a:xfrm>
                        <a:custGeom>
                          <a:avLst/>
                          <a:gdLst>
                            <a:gd name="T0" fmla="*/ 93 w 94"/>
                            <a:gd name="T1" fmla="*/ 32 h 187"/>
                            <a:gd name="T2" fmla="*/ 93 w 94"/>
                            <a:gd name="T3" fmla="*/ 32 h 187"/>
                            <a:gd name="T4" fmla="*/ 63 w 94"/>
                            <a:gd name="T5" fmla="*/ 32 h 187"/>
                            <a:gd name="T6" fmla="*/ 31 w 94"/>
                            <a:gd name="T7" fmla="*/ 62 h 187"/>
                            <a:gd name="T8" fmla="*/ 31 w 94"/>
                            <a:gd name="T9" fmla="*/ 62 h 187"/>
                            <a:gd name="T10" fmla="*/ 0 w 94"/>
                            <a:gd name="T11" fmla="*/ 93 h 187"/>
                            <a:gd name="T12" fmla="*/ 0 w 94"/>
                            <a:gd name="T13" fmla="*/ 93 h 187"/>
                            <a:gd name="T14" fmla="*/ 0 w 94"/>
                            <a:gd name="T15" fmla="*/ 93 h 187"/>
                            <a:gd name="T16" fmla="*/ 0 w 94"/>
                            <a:gd name="T17" fmla="*/ 156 h 187"/>
                            <a:gd name="T18" fmla="*/ 0 w 94"/>
                            <a:gd name="T19" fmla="*/ 156 h 187"/>
                            <a:gd name="T20" fmla="*/ 0 w 94"/>
                            <a:gd name="T21" fmla="*/ 156 h 187"/>
                            <a:gd name="T22" fmla="*/ 0 w 94"/>
                            <a:gd name="T23" fmla="*/ 186 h 187"/>
                            <a:gd name="T24" fmla="*/ 0 w 94"/>
                            <a:gd name="T25" fmla="*/ 186 h 187"/>
                            <a:gd name="T26" fmla="*/ 0 w 94"/>
                            <a:gd name="T27" fmla="*/ 186 h 187"/>
                            <a:gd name="T28" fmla="*/ 31 w 94"/>
                            <a:gd name="T29" fmla="*/ 186 h 187"/>
                            <a:gd name="T30" fmla="*/ 63 w 94"/>
                            <a:gd name="T31" fmla="*/ 186 h 187"/>
                            <a:gd name="T32" fmla="*/ 63 w 94"/>
                            <a:gd name="T33" fmla="*/ 186 h 187"/>
                            <a:gd name="T34" fmla="*/ 31 w 94"/>
                            <a:gd name="T35" fmla="*/ 156 h 187"/>
                            <a:gd name="T36" fmla="*/ 63 w 94"/>
                            <a:gd name="T37" fmla="*/ 124 h 187"/>
                            <a:gd name="T38" fmla="*/ 93 w 94"/>
                            <a:gd name="T39" fmla="*/ 124 h 187"/>
                            <a:gd name="T40" fmla="*/ 93 w 94"/>
                            <a:gd name="T41" fmla="*/ 124 h 187"/>
                            <a:gd name="T42" fmla="*/ 93 w 94"/>
                            <a:gd name="T43" fmla="*/ 124 h 187"/>
                            <a:gd name="T44" fmla="*/ 93 w 94"/>
                            <a:gd name="T45" fmla="*/ 124 h 187"/>
                            <a:gd name="T46" fmla="*/ 93 w 94"/>
                            <a:gd name="T47" fmla="*/ 124 h 187"/>
                            <a:gd name="T48" fmla="*/ 93 w 94"/>
                            <a:gd name="T49" fmla="*/ 93 h 187"/>
                            <a:gd name="T50" fmla="*/ 93 w 94"/>
                            <a:gd name="T51" fmla="*/ 62 h 187"/>
                            <a:gd name="T52" fmla="*/ 93 w 94"/>
                            <a:gd name="T53" fmla="*/ 32 h 187"/>
                            <a:gd name="T54" fmla="*/ 93 w 94"/>
                            <a:gd name="T55" fmla="*/ 32 h 187"/>
                            <a:gd name="T56" fmla="*/ 93 w 94"/>
                            <a:gd name="T57" fmla="*/ 32 h 187"/>
                            <a:gd name="T58" fmla="*/ 93 w 94"/>
                            <a:gd name="T59" fmla="*/ 32 h 187"/>
                            <a:gd name="T60" fmla="*/ 93 w 94"/>
                            <a:gd name="T61" fmla="*/ 32 h 187"/>
                            <a:gd name="T62" fmla="*/ 93 w 94"/>
                            <a:gd name="T63" fmla="*/ 0 h 187"/>
                            <a:gd name="T64" fmla="*/ 93 w 94"/>
                            <a:gd name="T65" fmla="*/ 32 h 18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</a:cxnLst>
                          <a:rect l="0" t="0" r="r" b="b"/>
                          <a:pathLst>
                            <a:path w="94" h="187">
                              <a:moveTo>
                                <a:pt x="93" y="32"/>
                              </a:moveTo>
                              <a:lnTo>
                                <a:pt x="93" y="32"/>
                              </a:lnTo>
                              <a:cubicBezTo>
                                <a:pt x="63" y="32"/>
                                <a:pt x="63" y="32"/>
                                <a:pt x="63" y="32"/>
                              </a:cubicBezTo>
                              <a:cubicBezTo>
                                <a:pt x="63" y="32"/>
                                <a:pt x="63" y="32"/>
                                <a:pt x="31" y="62"/>
                              </a:cubicBezTo>
                              <a:lnTo>
                                <a:pt x="31" y="62"/>
                              </a:lnTo>
                              <a:cubicBezTo>
                                <a:pt x="31" y="93"/>
                                <a:pt x="0" y="93"/>
                                <a:pt x="0" y="93"/>
                              </a:cubicBezTo>
                              <a:lnTo>
                                <a:pt x="0" y="93"/>
                              </a:lnTo>
                              <a:lnTo>
                                <a:pt x="0" y="93"/>
                              </a:lnTo>
                              <a:cubicBezTo>
                                <a:pt x="31" y="124"/>
                                <a:pt x="31" y="124"/>
                                <a:pt x="0" y="156"/>
                              </a:cubicBezTo>
                              <a:lnTo>
                                <a:pt x="0" y="156"/>
                              </a:lnTo>
                              <a:lnTo>
                                <a:pt x="0" y="156"/>
                              </a:lnTo>
                              <a:lnTo>
                                <a:pt x="0" y="186"/>
                              </a:lnTo>
                              <a:lnTo>
                                <a:pt x="0" y="186"/>
                              </a:lnTo>
                              <a:lnTo>
                                <a:pt x="0" y="186"/>
                              </a:lnTo>
                              <a:lnTo>
                                <a:pt x="31" y="186"/>
                              </a:lnTo>
                              <a:lnTo>
                                <a:pt x="63" y="186"/>
                              </a:lnTo>
                              <a:lnTo>
                                <a:pt x="63" y="186"/>
                              </a:lnTo>
                              <a:cubicBezTo>
                                <a:pt x="31" y="186"/>
                                <a:pt x="31" y="156"/>
                                <a:pt x="31" y="156"/>
                              </a:cubicBezTo>
                              <a:cubicBezTo>
                                <a:pt x="63" y="124"/>
                                <a:pt x="63" y="124"/>
                                <a:pt x="63" y="124"/>
                              </a:cubicBezTo>
                              <a:cubicBezTo>
                                <a:pt x="63" y="124"/>
                                <a:pt x="63" y="124"/>
                                <a:pt x="93" y="124"/>
                              </a:cubicBezTo>
                              <a:lnTo>
                                <a:pt x="93" y="124"/>
                              </a:lnTo>
                              <a:lnTo>
                                <a:pt x="93" y="124"/>
                              </a:lnTo>
                              <a:lnTo>
                                <a:pt x="93" y="124"/>
                              </a:lnTo>
                              <a:lnTo>
                                <a:pt x="93" y="124"/>
                              </a:lnTo>
                              <a:cubicBezTo>
                                <a:pt x="93" y="93"/>
                                <a:pt x="93" y="93"/>
                                <a:pt x="93" y="93"/>
                              </a:cubicBezTo>
                              <a:lnTo>
                                <a:pt x="93" y="62"/>
                              </a:lnTo>
                              <a:cubicBezTo>
                                <a:pt x="93" y="62"/>
                                <a:pt x="93" y="62"/>
                                <a:pt x="93" y="32"/>
                              </a:cubicBezTo>
                              <a:lnTo>
                                <a:pt x="93" y="32"/>
                              </a:lnTo>
                              <a:lnTo>
                                <a:pt x="93" y="32"/>
                              </a:lnTo>
                              <a:lnTo>
                                <a:pt x="93" y="32"/>
                              </a:lnTo>
                              <a:lnTo>
                                <a:pt x="93" y="32"/>
                              </a:lnTo>
                              <a:lnTo>
                                <a:pt x="93" y="0"/>
                              </a:lnTo>
                              <a:lnTo>
                                <a:pt x="93" y="32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33" name="Freeform 1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898592" y="3600483"/>
                          <a:ext cx="33852" cy="53868"/>
                        </a:xfrm>
                        <a:custGeom>
                          <a:avLst/>
                          <a:gdLst>
                            <a:gd name="T0" fmla="*/ 62 w 95"/>
                            <a:gd name="T1" fmla="*/ 0 h 156"/>
                            <a:gd name="T2" fmla="*/ 62 w 95"/>
                            <a:gd name="T3" fmla="*/ 0 h 156"/>
                            <a:gd name="T4" fmla="*/ 31 w 95"/>
                            <a:gd name="T5" fmla="*/ 0 h 156"/>
                            <a:gd name="T6" fmla="*/ 31 w 95"/>
                            <a:gd name="T7" fmla="*/ 0 h 156"/>
                            <a:gd name="T8" fmla="*/ 31 w 95"/>
                            <a:gd name="T9" fmla="*/ 0 h 156"/>
                            <a:gd name="T10" fmla="*/ 31 w 95"/>
                            <a:gd name="T11" fmla="*/ 31 h 156"/>
                            <a:gd name="T12" fmla="*/ 31 w 95"/>
                            <a:gd name="T13" fmla="*/ 31 h 156"/>
                            <a:gd name="T14" fmla="*/ 31 w 95"/>
                            <a:gd name="T15" fmla="*/ 62 h 156"/>
                            <a:gd name="T16" fmla="*/ 31 w 95"/>
                            <a:gd name="T17" fmla="*/ 93 h 156"/>
                            <a:gd name="T18" fmla="*/ 0 w 95"/>
                            <a:gd name="T19" fmla="*/ 93 h 156"/>
                            <a:gd name="T20" fmla="*/ 0 w 95"/>
                            <a:gd name="T21" fmla="*/ 93 h 156"/>
                            <a:gd name="T22" fmla="*/ 0 w 95"/>
                            <a:gd name="T23" fmla="*/ 93 h 156"/>
                            <a:gd name="T24" fmla="*/ 31 w 95"/>
                            <a:gd name="T25" fmla="*/ 124 h 156"/>
                            <a:gd name="T26" fmla="*/ 31 w 95"/>
                            <a:gd name="T27" fmla="*/ 155 h 156"/>
                            <a:gd name="T28" fmla="*/ 31 w 95"/>
                            <a:gd name="T29" fmla="*/ 155 h 156"/>
                            <a:gd name="T30" fmla="*/ 31 w 95"/>
                            <a:gd name="T31" fmla="*/ 155 h 156"/>
                            <a:gd name="T32" fmla="*/ 31 w 95"/>
                            <a:gd name="T33" fmla="*/ 155 h 156"/>
                            <a:gd name="T34" fmla="*/ 31 w 95"/>
                            <a:gd name="T35" fmla="*/ 124 h 156"/>
                            <a:gd name="T36" fmla="*/ 31 w 95"/>
                            <a:gd name="T37" fmla="*/ 124 h 156"/>
                            <a:gd name="T38" fmla="*/ 31 w 95"/>
                            <a:gd name="T39" fmla="*/ 93 h 156"/>
                            <a:gd name="T40" fmla="*/ 62 w 95"/>
                            <a:gd name="T41" fmla="*/ 62 h 156"/>
                            <a:gd name="T42" fmla="*/ 62 w 95"/>
                            <a:gd name="T43" fmla="*/ 62 h 156"/>
                            <a:gd name="T44" fmla="*/ 94 w 95"/>
                            <a:gd name="T45" fmla="*/ 62 h 156"/>
                            <a:gd name="T46" fmla="*/ 94 w 95"/>
                            <a:gd name="T47" fmla="*/ 62 h 156"/>
                            <a:gd name="T48" fmla="*/ 94 w 95"/>
                            <a:gd name="T49" fmla="*/ 31 h 156"/>
                            <a:gd name="T50" fmla="*/ 94 w 95"/>
                            <a:gd name="T51" fmla="*/ 31 h 156"/>
                            <a:gd name="T52" fmla="*/ 94 w 95"/>
                            <a:gd name="T53" fmla="*/ 31 h 156"/>
                            <a:gd name="T54" fmla="*/ 62 w 95"/>
                            <a:gd name="T55" fmla="*/ 0 h 156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</a:cxnLst>
                          <a:rect l="0" t="0" r="r" b="b"/>
                          <a:pathLst>
                            <a:path w="95" h="156">
                              <a:moveTo>
                                <a:pt x="62" y="0"/>
                              </a:moveTo>
                              <a:lnTo>
                                <a:pt x="62" y="0"/>
                              </a:lnTo>
                              <a:cubicBezTo>
                                <a:pt x="31" y="0"/>
                                <a:pt x="31" y="0"/>
                                <a:pt x="31" y="0"/>
                              </a:cubicBez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lnTo>
                                <a:pt x="31" y="31"/>
                              </a:lnTo>
                              <a:lnTo>
                                <a:pt x="31" y="31"/>
                              </a:lnTo>
                              <a:cubicBezTo>
                                <a:pt x="31" y="62"/>
                                <a:pt x="31" y="62"/>
                                <a:pt x="31" y="62"/>
                              </a:cubicBezTo>
                              <a:cubicBezTo>
                                <a:pt x="31" y="62"/>
                                <a:pt x="31" y="62"/>
                                <a:pt x="31" y="93"/>
                              </a:cubicBezTo>
                              <a:lnTo>
                                <a:pt x="0" y="93"/>
                              </a:lnTo>
                              <a:lnTo>
                                <a:pt x="0" y="93"/>
                              </a:lnTo>
                              <a:lnTo>
                                <a:pt x="0" y="93"/>
                              </a:lnTo>
                              <a:cubicBezTo>
                                <a:pt x="31" y="93"/>
                                <a:pt x="31" y="124"/>
                                <a:pt x="31" y="124"/>
                              </a:cubicBezTo>
                              <a:cubicBezTo>
                                <a:pt x="31" y="124"/>
                                <a:pt x="31" y="124"/>
                                <a:pt x="31" y="155"/>
                              </a:cubicBezTo>
                              <a:lnTo>
                                <a:pt x="31" y="155"/>
                              </a:lnTo>
                              <a:lnTo>
                                <a:pt x="31" y="155"/>
                              </a:lnTo>
                              <a:lnTo>
                                <a:pt x="31" y="155"/>
                              </a:lnTo>
                              <a:cubicBezTo>
                                <a:pt x="31" y="155"/>
                                <a:pt x="31" y="155"/>
                                <a:pt x="31" y="124"/>
                              </a:cubicBezTo>
                              <a:lnTo>
                                <a:pt x="31" y="124"/>
                              </a:lnTo>
                              <a:cubicBezTo>
                                <a:pt x="31" y="124"/>
                                <a:pt x="31" y="124"/>
                                <a:pt x="31" y="93"/>
                              </a:cubicBezTo>
                              <a:lnTo>
                                <a:pt x="62" y="62"/>
                              </a:lnTo>
                              <a:lnTo>
                                <a:pt x="62" y="62"/>
                              </a:lnTo>
                              <a:lnTo>
                                <a:pt x="94" y="62"/>
                              </a:lnTo>
                              <a:lnTo>
                                <a:pt x="94" y="62"/>
                              </a:lnTo>
                              <a:cubicBezTo>
                                <a:pt x="94" y="31"/>
                                <a:pt x="94" y="31"/>
                                <a:pt x="94" y="31"/>
                              </a:cubicBezTo>
                              <a:lnTo>
                                <a:pt x="94" y="31"/>
                              </a:lnTo>
                              <a:lnTo>
                                <a:pt x="94" y="31"/>
                              </a:lnTo>
                              <a:cubicBezTo>
                                <a:pt x="62" y="31"/>
                                <a:pt x="62" y="31"/>
                                <a:pt x="62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34" name="Freeform 1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149401" y="3480920"/>
                          <a:ext cx="59038" cy="36662"/>
                        </a:xfrm>
                        <a:custGeom>
                          <a:avLst/>
                          <a:gdLst>
                            <a:gd name="T0" fmla="*/ 31 w 125"/>
                            <a:gd name="T1" fmla="*/ 62 h 63"/>
                            <a:gd name="T2" fmla="*/ 31 w 125"/>
                            <a:gd name="T3" fmla="*/ 62 h 63"/>
                            <a:gd name="T4" fmla="*/ 31 w 125"/>
                            <a:gd name="T5" fmla="*/ 62 h 63"/>
                            <a:gd name="T6" fmla="*/ 31 w 125"/>
                            <a:gd name="T7" fmla="*/ 62 h 63"/>
                            <a:gd name="T8" fmla="*/ 62 w 125"/>
                            <a:gd name="T9" fmla="*/ 62 h 63"/>
                            <a:gd name="T10" fmla="*/ 62 w 125"/>
                            <a:gd name="T11" fmla="*/ 62 h 63"/>
                            <a:gd name="T12" fmla="*/ 62 w 125"/>
                            <a:gd name="T13" fmla="*/ 62 h 63"/>
                            <a:gd name="T14" fmla="*/ 124 w 125"/>
                            <a:gd name="T15" fmla="*/ 62 h 63"/>
                            <a:gd name="T16" fmla="*/ 124 w 125"/>
                            <a:gd name="T17" fmla="*/ 62 h 63"/>
                            <a:gd name="T18" fmla="*/ 124 w 125"/>
                            <a:gd name="T19" fmla="*/ 31 h 63"/>
                            <a:gd name="T20" fmla="*/ 124 w 125"/>
                            <a:gd name="T21" fmla="*/ 31 h 63"/>
                            <a:gd name="T22" fmla="*/ 124 w 125"/>
                            <a:gd name="T23" fmla="*/ 31 h 63"/>
                            <a:gd name="T24" fmla="*/ 124 w 125"/>
                            <a:gd name="T25" fmla="*/ 0 h 63"/>
                            <a:gd name="T26" fmla="*/ 124 w 125"/>
                            <a:gd name="T27" fmla="*/ 0 h 63"/>
                            <a:gd name="T28" fmla="*/ 124 w 125"/>
                            <a:gd name="T29" fmla="*/ 0 h 63"/>
                            <a:gd name="T30" fmla="*/ 62 w 125"/>
                            <a:gd name="T31" fmla="*/ 0 h 63"/>
                            <a:gd name="T32" fmla="*/ 62 w 125"/>
                            <a:gd name="T33" fmla="*/ 0 h 63"/>
                            <a:gd name="T34" fmla="*/ 62 w 125"/>
                            <a:gd name="T35" fmla="*/ 0 h 63"/>
                            <a:gd name="T36" fmla="*/ 62 w 125"/>
                            <a:gd name="T37" fmla="*/ 0 h 63"/>
                            <a:gd name="T38" fmla="*/ 31 w 125"/>
                            <a:gd name="T39" fmla="*/ 0 h 63"/>
                            <a:gd name="T40" fmla="*/ 0 w 125"/>
                            <a:gd name="T41" fmla="*/ 0 h 63"/>
                            <a:gd name="T42" fmla="*/ 0 w 125"/>
                            <a:gd name="T43" fmla="*/ 0 h 63"/>
                            <a:gd name="T44" fmla="*/ 31 w 125"/>
                            <a:gd name="T45" fmla="*/ 62 h 6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</a:cxnLst>
                          <a:rect l="0" t="0" r="r" b="b"/>
                          <a:pathLst>
                            <a:path w="125" h="63">
                              <a:moveTo>
                                <a:pt x="31" y="62"/>
                              </a:moveTo>
                              <a:lnTo>
                                <a:pt x="31" y="62"/>
                              </a:lnTo>
                              <a:lnTo>
                                <a:pt x="31" y="62"/>
                              </a:lnTo>
                              <a:lnTo>
                                <a:pt x="31" y="62"/>
                              </a:lnTo>
                              <a:lnTo>
                                <a:pt x="62" y="62"/>
                              </a:lnTo>
                              <a:lnTo>
                                <a:pt x="62" y="62"/>
                              </a:lnTo>
                              <a:lnTo>
                                <a:pt x="62" y="62"/>
                              </a:lnTo>
                              <a:cubicBezTo>
                                <a:pt x="93" y="62"/>
                                <a:pt x="93" y="62"/>
                                <a:pt x="124" y="62"/>
                              </a:cubicBezTo>
                              <a:lnTo>
                                <a:pt x="124" y="62"/>
                              </a:lnTo>
                              <a:cubicBezTo>
                                <a:pt x="124" y="62"/>
                                <a:pt x="124" y="62"/>
                                <a:pt x="124" y="31"/>
                              </a:cubicBezTo>
                              <a:lnTo>
                                <a:pt x="124" y="31"/>
                              </a:lnTo>
                              <a:lnTo>
                                <a:pt x="124" y="31"/>
                              </a:lnTo>
                              <a:lnTo>
                                <a:pt x="124" y="0"/>
                              </a:lnTo>
                              <a:lnTo>
                                <a:pt x="124" y="0"/>
                              </a:lnTo>
                              <a:lnTo>
                                <a:pt x="124" y="0"/>
                              </a:lnTo>
                              <a:cubicBezTo>
                                <a:pt x="93" y="0"/>
                                <a:pt x="93" y="0"/>
                                <a:pt x="62" y="0"/>
                              </a:cubicBez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cubicBezTo>
                                <a:pt x="31" y="0"/>
                                <a:pt x="31" y="0"/>
                                <a:pt x="31" y="0"/>
                              </a:cubicBez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cubicBezTo>
                                <a:pt x="31" y="31"/>
                                <a:pt x="31" y="31"/>
                                <a:pt x="31" y="62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35" name="Freeform 1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181716" y="3517588"/>
                          <a:ext cx="193983" cy="114011"/>
                        </a:xfrm>
                        <a:custGeom>
                          <a:avLst/>
                          <a:gdLst>
                            <a:gd name="T0" fmla="*/ 31 w 404"/>
                            <a:gd name="T1" fmla="*/ 62 h 404"/>
                            <a:gd name="T2" fmla="*/ 0 w 404"/>
                            <a:gd name="T3" fmla="*/ 62 h 404"/>
                            <a:gd name="T4" fmla="*/ 0 w 404"/>
                            <a:gd name="T5" fmla="*/ 124 h 404"/>
                            <a:gd name="T6" fmla="*/ 31 w 404"/>
                            <a:gd name="T7" fmla="*/ 93 h 404"/>
                            <a:gd name="T8" fmla="*/ 62 w 404"/>
                            <a:gd name="T9" fmla="*/ 124 h 404"/>
                            <a:gd name="T10" fmla="*/ 62 w 404"/>
                            <a:gd name="T11" fmla="*/ 124 h 404"/>
                            <a:gd name="T12" fmla="*/ 93 w 404"/>
                            <a:gd name="T13" fmla="*/ 124 h 404"/>
                            <a:gd name="T14" fmla="*/ 124 w 404"/>
                            <a:gd name="T15" fmla="*/ 155 h 404"/>
                            <a:gd name="T16" fmla="*/ 155 w 404"/>
                            <a:gd name="T17" fmla="*/ 155 h 404"/>
                            <a:gd name="T18" fmla="*/ 186 w 404"/>
                            <a:gd name="T19" fmla="*/ 155 h 404"/>
                            <a:gd name="T20" fmla="*/ 248 w 404"/>
                            <a:gd name="T21" fmla="*/ 186 h 404"/>
                            <a:gd name="T22" fmla="*/ 279 w 404"/>
                            <a:gd name="T23" fmla="*/ 217 h 404"/>
                            <a:gd name="T24" fmla="*/ 279 w 404"/>
                            <a:gd name="T25" fmla="*/ 248 h 404"/>
                            <a:gd name="T26" fmla="*/ 310 w 404"/>
                            <a:gd name="T27" fmla="*/ 310 h 404"/>
                            <a:gd name="T28" fmla="*/ 310 w 404"/>
                            <a:gd name="T29" fmla="*/ 341 h 404"/>
                            <a:gd name="T30" fmla="*/ 279 w 404"/>
                            <a:gd name="T31" fmla="*/ 372 h 404"/>
                            <a:gd name="T32" fmla="*/ 279 w 404"/>
                            <a:gd name="T33" fmla="*/ 403 h 404"/>
                            <a:gd name="T34" fmla="*/ 310 w 404"/>
                            <a:gd name="T35" fmla="*/ 403 h 404"/>
                            <a:gd name="T36" fmla="*/ 310 w 404"/>
                            <a:gd name="T37" fmla="*/ 403 h 404"/>
                            <a:gd name="T38" fmla="*/ 341 w 404"/>
                            <a:gd name="T39" fmla="*/ 372 h 404"/>
                            <a:gd name="T40" fmla="*/ 403 w 404"/>
                            <a:gd name="T41" fmla="*/ 403 h 404"/>
                            <a:gd name="T42" fmla="*/ 403 w 404"/>
                            <a:gd name="T43" fmla="*/ 341 h 404"/>
                            <a:gd name="T44" fmla="*/ 403 w 404"/>
                            <a:gd name="T45" fmla="*/ 310 h 404"/>
                            <a:gd name="T46" fmla="*/ 403 w 404"/>
                            <a:gd name="T47" fmla="*/ 310 h 404"/>
                            <a:gd name="T48" fmla="*/ 403 w 404"/>
                            <a:gd name="T49" fmla="*/ 279 h 404"/>
                            <a:gd name="T50" fmla="*/ 403 w 404"/>
                            <a:gd name="T51" fmla="*/ 279 h 404"/>
                            <a:gd name="T52" fmla="*/ 372 w 404"/>
                            <a:gd name="T53" fmla="*/ 62 h 404"/>
                            <a:gd name="T54" fmla="*/ 372 w 404"/>
                            <a:gd name="T55" fmla="*/ 62 h 404"/>
                            <a:gd name="T56" fmla="*/ 341 w 404"/>
                            <a:gd name="T57" fmla="*/ 62 h 404"/>
                            <a:gd name="T58" fmla="*/ 310 w 404"/>
                            <a:gd name="T59" fmla="*/ 31 h 404"/>
                            <a:gd name="T60" fmla="*/ 248 w 404"/>
                            <a:gd name="T61" fmla="*/ 0 h 404"/>
                            <a:gd name="T62" fmla="*/ 217 w 404"/>
                            <a:gd name="T63" fmla="*/ 62 h 404"/>
                            <a:gd name="T64" fmla="*/ 186 w 404"/>
                            <a:gd name="T65" fmla="*/ 62 h 404"/>
                            <a:gd name="T66" fmla="*/ 186 w 404"/>
                            <a:gd name="T67" fmla="*/ 93 h 404"/>
                            <a:gd name="T68" fmla="*/ 93 w 404"/>
                            <a:gd name="T69" fmla="*/ 124 h 404"/>
                            <a:gd name="T70" fmla="*/ 62 w 404"/>
                            <a:gd name="T71" fmla="*/ 93 h 40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</a:cxnLst>
                          <a:rect l="0" t="0" r="r" b="b"/>
                          <a:pathLst>
                            <a:path w="404" h="404">
                              <a:moveTo>
                                <a:pt x="31" y="62"/>
                              </a:moveTo>
                              <a:lnTo>
                                <a:pt x="31" y="62"/>
                              </a:lnTo>
                              <a:cubicBezTo>
                                <a:pt x="0" y="62"/>
                                <a:pt x="0" y="62"/>
                                <a:pt x="0" y="62"/>
                              </a:cubicBezTo>
                              <a:lnTo>
                                <a:pt x="0" y="62"/>
                              </a:lnTo>
                              <a:cubicBezTo>
                                <a:pt x="0" y="62"/>
                                <a:pt x="0" y="62"/>
                                <a:pt x="0" y="93"/>
                              </a:cubicBezTo>
                              <a:cubicBezTo>
                                <a:pt x="0" y="93"/>
                                <a:pt x="0" y="93"/>
                                <a:pt x="0" y="124"/>
                              </a:cubicBezTo>
                              <a:lnTo>
                                <a:pt x="0" y="124"/>
                              </a:lnTo>
                              <a:cubicBezTo>
                                <a:pt x="0" y="93"/>
                                <a:pt x="31" y="93"/>
                                <a:pt x="31" y="93"/>
                              </a:cubicBezTo>
                              <a:lnTo>
                                <a:pt x="31" y="93"/>
                              </a:lnTo>
                              <a:cubicBezTo>
                                <a:pt x="31" y="93"/>
                                <a:pt x="62" y="93"/>
                                <a:pt x="62" y="124"/>
                              </a:cubicBezTo>
                              <a:lnTo>
                                <a:pt x="62" y="124"/>
                              </a:lnTo>
                              <a:lnTo>
                                <a:pt x="62" y="124"/>
                              </a:lnTo>
                              <a:lnTo>
                                <a:pt x="62" y="124"/>
                              </a:lnTo>
                              <a:cubicBezTo>
                                <a:pt x="93" y="124"/>
                                <a:pt x="93" y="124"/>
                                <a:pt x="93" y="124"/>
                              </a:cubicBezTo>
                              <a:lnTo>
                                <a:pt x="124" y="124"/>
                              </a:lnTo>
                              <a:cubicBezTo>
                                <a:pt x="124" y="155"/>
                                <a:pt x="124" y="155"/>
                                <a:pt x="124" y="155"/>
                              </a:cubicBezTo>
                              <a:lnTo>
                                <a:pt x="124" y="155"/>
                              </a:lnTo>
                              <a:cubicBezTo>
                                <a:pt x="124" y="155"/>
                                <a:pt x="124" y="155"/>
                                <a:pt x="155" y="155"/>
                              </a:cubicBezTo>
                              <a:lnTo>
                                <a:pt x="186" y="155"/>
                              </a:lnTo>
                              <a:lnTo>
                                <a:pt x="186" y="155"/>
                              </a:lnTo>
                              <a:cubicBezTo>
                                <a:pt x="186" y="155"/>
                                <a:pt x="186" y="155"/>
                                <a:pt x="217" y="155"/>
                              </a:cubicBezTo>
                              <a:cubicBezTo>
                                <a:pt x="217" y="155"/>
                                <a:pt x="217" y="155"/>
                                <a:pt x="248" y="186"/>
                              </a:cubicBezTo>
                              <a:cubicBezTo>
                                <a:pt x="248" y="217"/>
                                <a:pt x="248" y="217"/>
                                <a:pt x="248" y="217"/>
                              </a:cubicBezTo>
                              <a:cubicBezTo>
                                <a:pt x="279" y="217"/>
                                <a:pt x="279" y="217"/>
                                <a:pt x="279" y="217"/>
                              </a:cubicBezTo>
                              <a:cubicBezTo>
                                <a:pt x="279" y="248"/>
                                <a:pt x="279" y="248"/>
                                <a:pt x="279" y="248"/>
                              </a:cubicBezTo>
                              <a:lnTo>
                                <a:pt x="279" y="248"/>
                              </a:lnTo>
                              <a:cubicBezTo>
                                <a:pt x="310" y="248"/>
                                <a:pt x="310" y="248"/>
                                <a:pt x="310" y="279"/>
                              </a:cubicBezTo>
                              <a:cubicBezTo>
                                <a:pt x="310" y="279"/>
                                <a:pt x="310" y="279"/>
                                <a:pt x="310" y="310"/>
                              </a:cubicBezTo>
                              <a:lnTo>
                                <a:pt x="310" y="310"/>
                              </a:lnTo>
                              <a:cubicBezTo>
                                <a:pt x="341" y="341"/>
                                <a:pt x="341" y="341"/>
                                <a:pt x="310" y="341"/>
                              </a:cubicBezTo>
                              <a:cubicBezTo>
                                <a:pt x="310" y="372"/>
                                <a:pt x="310" y="372"/>
                                <a:pt x="279" y="372"/>
                              </a:cubicBezTo>
                              <a:lnTo>
                                <a:pt x="279" y="372"/>
                              </a:lnTo>
                              <a:cubicBezTo>
                                <a:pt x="279" y="403"/>
                                <a:pt x="279" y="403"/>
                                <a:pt x="279" y="403"/>
                              </a:cubicBezTo>
                              <a:lnTo>
                                <a:pt x="279" y="403"/>
                              </a:lnTo>
                              <a:cubicBezTo>
                                <a:pt x="279" y="403"/>
                                <a:pt x="279" y="403"/>
                                <a:pt x="310" y="403"/>
                              </a:cubicBezTo>
                              <a:lnTo>
                                <a:pt x="310" y="403"/>
                              </a:lnTo>
                              <a:lnTo>
                                <a:pt x="310" y="403"/>
                              </a:lnTo>
                              <a:lnTo>
                                <a:pt x="310" y="403"/>
                              </a:lnTo>
                              <a:cubicBezTo>
                                <a:pt x="310" y="372"/>
                                <a:pt x="310" y="372"/>
                                <a:pt x="341" y="372"/>
                              </a:cubicBezTo>
                              <a:lnTo>
                                <a:pt x="341" y="372"/>
                              </a:lnTo>
                              <a:lnTo>
                                <a:pt x="372" y="372"/>
                              </a:lnTo>
                              <a:cubicBezTo>
                                <a:pt x="372" y="372"/>
                                <a:pt x="403" y="372"/>
                                <a:pt x="403" y="403"/>
                              </a:cubicBezTo>
                              <a:lnTo>
                                <a:pt x="403" y="403"/>
                              </a:lnTo>
                              <a:cubicBezTo>
                                <a:pt x="403" y="341"/>
                                <a:pt x="403" y="341"/>
                                <a:pt x="403" y="341"/>
                              </a:cubicBezTo>
                              <a:lnTo>
                                <a:pt x="403" y="341"/>
                              </a:lnTo>
                              <a:cubicBezTo>
                                <a:pt x="403" y="341"/>
                                <a:pt x="403" y="341"/>
                                <a:pt x="403" y="310"/>
                              </a:cubicBezTo>
                              <a:lnTo>
                                <a:pt x="403" y="310"/>
                              </a:lnTo>
                              <a:lnTo>
                                <a:pt x="403" y="310"/>
                              </a:lnTo>
                              <a:lnTo>
                                <a:pt x="403" y="279"/>
                              </a:lnTo>
                              <a:lnTo>
                                <a:pt x="403" y="279"/>
                              </a:lnTo>
                              <a:lnTo>
                                <a:pt x="403" y="279"/>
                              </a:lnTo>
                              <a:lnTo>
                                <a:pt x="403" y="279"/>
                              </a:lnTo>
                              <a:cubicBezTo>
                                <a:pt x="403" y="62"/>
                                <a:pt x="403" y="62"/>
                                <a:pt x="403" y="62"/>
                              </a:cubicBezTo>
                              <a:cubicBezTo>
                                <a:pt x="403" y="62"/>
                                <a:pt x="403" y="62"/>
                                <a:pt x="372" y="62"/>
                              </a:cubicBezTo>
                              <a:lnTo>
                                <a:pt x="372" y="62"/>
                              </a:lnTo>
                              <a:lnTo>
                                <a:pt x="372" y="62"/>
                              </a:lnTo>
                              <a:cubicBezTo>
                                <a:pt x="341" y="62"/>
                                <a:pt x="341" y="62"/>
                                <a:pt x="341" y="62"/>
                              </a:cubicBezTo>
                              <a:lnTo>
                                <a:pt x="341" y="62"/>
                              </a:lnTo>
                              <a:cubicBezTo>
                                <a:pt x="310" y="62"/>
                                <a:pt x="310" y="31"/>
                                <a:pt x="310" y="31"/>
                              </a:cubicBezTo>
                              <a:lnTo>
                                <a:pt x="310" y="31"/>
                              </a:lnTo>
                              <a:cubicBezTo>
                                <a:pt x="279" y="0"/>
                                <a:pt x="279" y="0"/>
                                <a:pt x="279" y="0"/>
                              </a:cubicBezTo>
                              <a:lnTo>
                                <a:pt x="248" y="0"/>
                              </a:lnTo>
                              <a:lnTo>
                                <a:pt x="248" y="0"/>
                              </a:lnTo>
                              <a:cubicBezTo>
                                <a:pt x="248" y="31"/>
                                <a:pt x="217" y="62"/>
                                <a:pt x="217" y="62"/>
                              </a:cubicBezTo>
                              <a:lnTo>
                                <a:pt x="186" y="62"/>
                              </a:lnTo>
                              <a:lnTo>
                                <a:pt x="186" y="62"/>
                              </a:lnTo>
                              <a:lnTo>
                                <a:pt x="186" y="62"/>
                              </a:lnTo>
                              <a:cubicBezTo>
                                <a:pt x="186" y="62"/>
                                <a:pt x="186" y="62"/>
                                <a:pt x="186" y="93"/>
                              </a:cubicBezTo>
                              <a:cubicBezTo>
                                <a:pt x="155" y="93"/>
                                <a:pt x="124" y="124"/>
                                <a:pt x="124" y="124"/>
                              </a:cubicBezTo>
                              <a:lnTo>
                                <a:pt x="93" y="124"/>
                              </a:lnTo>
                              <a:lnTo>
                                <a:pt x="62" y="93"/>
                              </a:lnTo>
                              <a:lnTo>
                                <a:pt x="62" y="93"/>
                              </a:lnTo>
                              <a:lnTo>
                                <a:pt x="31" y="62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36" name="Freeform 1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487756" y="3123358"/>
                          <a:ext cx="141561" cy="163146"/>
                        </a:xfrm>
                        <a:custGeom>
                          <a:avLst/>
                          <a:gdLst>
                            <a:gd name="T0" fmla="*/ 310 w 405"/>
                            <a:gd name="T1" fmla="*/ 309 h 466"/>
                            <a:gd name="T2" fmla="*/ 341 w 405"/>
                            <a:gd name="T3" fmla="*/ 341 h 466"/>
                            <a:gd name="T4" fmla="*/ 404 w 405"/>
                            <a:gd name="T5" fmla="*/ 341 h 466"/>
                            <a:gd name="T6" fmla="*/ 404 w 405"/>
                            <a:gd name="T7" fmla="*/ 309 h 466"/>
                            <a:gd name="T8" fmla="*/ 404 w 405"/>
                            <a:gd name="T9" fmla="*/ 279 h 466"/>
                            <a:gd name="T10" fmla="*/ 404 w 405"/>
                            <a:gd name="T11" fmla="*/ 248 h 466"/>
                            <a:gd name="T12" fmla="*/ 372 w 405"/>
                            <a:gd name="T13" fmla="*/ 218 h 466"/>
                            <a:gd name="T14" fmla="*/ 372 w 405"/>
                            <a:gd name="T15" fmla="*/ 186 h 466"/>
                            <a:gd name="T16" fmla="*/ 341 w 405"/>
                            <a:gd name="T17" fmla="*/ 155 h 466"/>
                            <a:gd name="T18" fmla="*/ 310 w 405"/>
                            <a:gd name="T19" fmla="*/ 124 h 466"/>
                            <a:gd name="T20" fmla="*/ 310 w 405"/>
                            <a:gd name="T21" fmla="*/ 124 h 466"/>
                            <a:gd name="T22" fmla="*/ 280 w 405"/>
                            <a:gd name="T23" fmla="*/ 155 h 466"/>
                            <a:gd name="T24" fmla="*/ 280 w 405"/>
                            <a:gd name="T25" fmla="*/ 155 h 466"/>
                            <a:gd name="T26" fmla="*/ 248 w 405"/>
                            <a:gd name="T27" fmla="*/ 124 h 466"/>
                            <a:gd name="T28" fmla="*/ 217 w 405"/>
                            <a:gd name="T29" fmla="*/ 155 h 466"/>
                            <a:gd name="T30" fmla="*/ 186 w 405"/>
                            <a:gd name="T31" fmla="*/ 186 h 466"/>
                            <a:gd name="T32" fmla="*/ 186 w 405"/>
                            <a:gd name="T33" fmla="*/ 186 h 466"/>
                            <a:gd name="T34" fmla="*/ 156 w 405"/>
                            <a:gd name="T35" fmla="*/ 155 h 466"/>
                            <a:gd name="T36" fmla="*/ 156 w 405"/>
                            <a:gd name="T37" fmla="*/ 94 h 466"/>
                            <a:gd name="T38" fmla="*/ 156 w 405"/>
                            <a:gd name="T39" fmla="*/ 94 h 466"/>
                            <a:gd name="T40" fmla="*/ 156 w 405"/>
                            <a:gd name="T41" fmla="*/ 62 h 466"/>
                            <a:gd name="T42" fmla="*/ 156 w 405"/>
                            <a:gd name="T43" fmla="*/ 62 h 466"/>
                            <a:gd name="T44" fmla="*/ 156 w 405"/>
                            <a:gd name="T45" fmla="*/ 31 h 466"/>
                            <a:gd name="T46" fmla="*/ 124 w 405"/>
                            <a:gd name="T47" fmla="*/ 0 h 466"/>
                            <a:gd name="T48" fmla="*/ 124 w 405"/>
                            <a:gd name="T49" fmla="*/ 0 h 466"/>
                            <a:gd name="T50" fmla="*/ 124 w 405"/>
                            <a:gd name="T51" fmla="*/ 0 h 466"/>
                            <a:gd name="T52" fmla="*/ 93 w 405"/>
                            <a:gd name="T53" fmla="*/ 0 h 466"/>
                            <a:gd name="T54" fmla="*/ 31 w 405"/>
                            <a:gd name="T55" fmla="*/ 31 h 466"/>
                            <a:gd name="T56" fmla="*/ 31 w 405"/>
                            <a:gd name="T57" fmla="*/ 31 h 466"/>
                            <a:gd name="T58" fmla="*/ 31 w 405"/>
                            <a:gd name="T59" fmla="*/ 31 h 466"/>
                            <a:gd name="T60" fmla="*/ 31 w 405"/>
                            <a:gd name="T61" fmla="*/ 62 h 466"/>
                            <a:gd name="T62" fmla="*/ 0 w 405"/>
                            <a:gd name="T63" fmla="*/ 124 h 466"/>
                            <a:gd name="T64" fmla="*/ 31 w 405"/>
                            <a:gd name="T65" fmla="*/ 124 h 466"/>
                            <a:gd name="T66" fmla="*/ 31 w 405"/>
                            <a:gd name="T67" fmla="*/ 155 h 466"/>
                            <a:gd name="T68" fmla="*/ 63 w 405"/>
                            <a:gd name="T69" fmla="*/ 186 h 466"/>
                            <a:gd name="T70" fmla="*/ 93 w 405"/>
                            <a:gd name="T71" fmla="*/ 248 h 466"/>
                            <a:gd name="T72" fmla="*/ 63 w 405"/>
                            <a:gd name="T73" fmla="*/ 248 h 466"/>
                            <a:gd name="T74" fmla="*/ 63 w 405"/>
                            <a:gd name="T75" fmla="*/ 309 h 466"/>
                            <a:gd name="T76" fmla="*/ 63 w 405"/>
                            <a:gd name="T77" fmla="*/ 341 h 466"/>
                            <a:gd name="T78" fmla="*/ 93 w 405"/>
                            <a:gd name="T79" fmla="*/ 433 h 466"/>
                            <a:gd name="T80" fmla="*/ 93 w 405"/>
                            <a:gd name="T81" fmla="*/ 433 h 466"/>
                            <a:gd name="T82" fmla="*/ 124 w 405"/>
                            <a:gd name="T83" fmla="*/ 465 h 466"/>
                            <a:gd name="T84" fmla="*/ 93 w 405"/>
                            <a:gd name="T85" fmla="*/ 433 h 466"/>
                            <a:gd name="T86" fmla="*/ 186 w 405"/>
                            <a:gd name="T87" fmla="*/ 402 h 466"/>
                            <a:gd name="T88" fmla="*/ 186 w 405"/>
                            <a:gd name="T89" fmla="*/ 433 h 466"/>
                            <a:gd name="T90" fmla="*/ 248 w 405"/>
                            <a:gd name="T91" fmla="*/ 433 h 466"/>
                            <a:gd name="T92" fmla="*/ 248 w 405"/>
                            <a:gd name="T93" fmla="*/ 402 h 466"/>
                            <a:gd name="T94" fmla="*/ 310 w 405"/>
                            <a:gd name="T95" fmla="*/ 309 h 466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</a:cxnLst>
                          <a:rect l="0" t="0" r="r" b="b"/>
                          <a:pathLst>
                            <a:path w="405" h="466">
                              <a:moveTo>
                                <a:pt x="310" y="309"/>
                              </a:moveTo>
                              <a:lnTo>
                                <a:pt x="310" y="309"/>
                              </a:lnTo>
                              <a:lnTo>
                                <a:pt x="341" y="309"/>
                              </a:lnTo>
                              <a:cubicBezTo>
                                <a:pt x="341" y="341"/>
                                <a:pt x="341" y="341"/>
                                <a:pt x="341" y="341"/>
                              </a:cubicBezTo>
                              <a:cubicBezTo>
                                <a:pt x="372" y="309"/>
                                <a:pt x="372" y="309"/>
                                <a:pt x="372" y="309"/>
                              </a:cubicBezTo>
                              <a:cubicBezTo>
                                <a:pt x="372" y="309"/>
                                <a:pt x="404" y="309"/>
                                <a:pt x="404" y="341"/>
                              </a:cubicBezTo>
                              <a:cubicBezTo>
                                <a:pt x="404" y="309"/>
                                <a:pt x="404" y="309"/>
                                <a:pt x="404" y="309"/>
                              </a:cubicBezTo>
                              <a:lnTo>
                                <a:pt x="404" y="309"/>
                              </a:lnTo>
                              <a:lnTo>
                                <a:pt x="404" y="279"/>
                              </a:lnTo>
                              <a:lnTo>
                                <a:pt x="404" y="279"/>
                              </a:lnTo>
                              <a:cubicBezTo>
                                <a:pt x="404" y="279"/>
                                <a:pt x="404" y="279"/>
                                <a:pt x="404" y="248"/>
                              </a:cubicBezTo>
                              <a:lnTo>
                                <a:pt x="404" y="248"/>
                              </a:lnTo>
                              <a:lnTo>
                                <a:pt x="404" y="248"/>
                              </a:lnTo>
                              <a:cubicBezTo>
                                <a:pt x="372" y="248"/>
                                <a:pt x="372" y="218"/>
                                <a:pt x="372" y="218"/>
                              </a:cubicBezTo>
                              <a:lnTo>
                                <a:pt x="372" y="186"/>
                              </a:lnTo>
                              <a:lnTo>
                                <a:pt x="372" y="186"/>
                              </a:lnTo>
                              <a:lnTo>
                                <a:pt x="372" y="155"/>
                              </a:lnTo>
                              <a:lnTo>
                                <a:pt x="341" y="155"/>
                              </a:lnTo>
                              <a:lnTo>
                                <a:pt x="341" y="124"/>
                              </a:lnTo>
                              <a:cubicBezTo>
                                <a:pt x="341" y="124"/>
                                <a:pt x="341" y="124"/>
                                <a:pt x="310" y="124"/>
                              </a:cubicBezTo>
                              <a:lnTo>
                                <a:pt x="310" y="124"/>
                              </a:lnTo>
                              <a:lnTo>
                                <a:pt x="310" y="124"/>
                              </a:lnTo>
                              <a:lnTo>
                                <a:pt x="310" y="124"/>
                              </a:lnTo>
                              <a:lnTo>
                                <a:pt x="280" y="155"/>
                              </a:lnTo>
                              <a:lnTo>
                                <a:pt x="280" y="155"/>
                              </a:lnTo>
                              <a:lnTo>
                                <a:pt x="280" y="155"/>
                              </a:lnTo>
                              <a:lnTo>
                                <a:pt x="280" y="155"/>
                              </a:lnTo>
                              <a:cubicBezTo>
                                <a:pt x="248" y="155"/>
                                <a:pt x="248" y="155"/>
                                <a:pt x="248" y="124"/>
                              </a:cubicBezTo>
                              <a:cubicBezTo>
                                <a:pt x="248" y="124"/>
                                <a:pt x="248" y="124"/>
                                <a:pt x="217" y="124"/>
                              </a:cubicBezTo>
                              <a:lnTo>
                                <a:pt x="217" y="155"/>
                              </a:lnTo>
                              <a:lnTo>
                                <a:pt x="217" y="155"/>
                              </a:lnTo>
                              <a:cubicBezTo>
                                <a:pt x="217" y="155"/>
                                <a:pt x="217" y="186"/>
                                <a:pt x="186" y="186"/>
                              </a:cubicBezTo>
                              <a:lnTo>
                                <a:pt x="186" y="186"/>
                              </a:lnTo>
                              <a:lnTo>
                                <a:pt x="186" y="186"/>
                              </a:lnTo>
                              <a:lnTo>
                                <a:pt x="186" y="186"/>
                              </a:lnTo>
                              <a:cubicBezTo>
                                <a:pt x="156" y="186"/>
                                <a:pt x="156" y="155"/>
                                <a:pt x="156" y="155"/>
                              </a:cubicBezTo>
                              <a:cubicBezTo>
                                <a:pt x="156" y="124"/>
                                <a:pt x="156" y="124"/>
                                <a:pt x="156" y="124"/>
                              </a:cubicBezTo>
                              <a:cubicBezTo>
                                <a:pt x="156" y="124"/>
                                <a:pt x="156" y="124"/>
                                <a:pt x="156" y="94"/>
                              </a:cubicBezTo>
                              <a:lnTo>
                                <a:pt x="156" y="94"/>
                              </a:lnTo>
                              <a:lnTo>
                                <a:pt x="156" y="94"/>
                              </a:lnTo>
                              <a:cubicBezTo>
                                <a:pt x="156" y="94"/>
                                <a:pt x="156" y="94"/>
                                <a:pt x="156" y="62"/>
                              </a:cubicBezTo>
                              <a:lnTo>
                                <a:pt x="156" y="62"/>
                              </a:lnTo>
                              <a:lnTo>
                                <a:pt x="156" y="62"/>
                              </a:lnTo>
                              <a:lnTo>
                                <a:pt x="156" y="62"/>
                              </a:lnTo>
                              <a:lnTo>
                                <a:pt x="156" y="62"/>
                              </a:lnTo>
                              <a:cubicBezTo>
                                <a:pt x="156" y="62"/>
                                <a:pt x="156" y="62"/>
                                <a:pt x="156" y="31"/>
                              </a:cubicBezTo>
                              <a:cubicBezTo>
                                <a:pt x="124" y="31"/>
                                <a:pt x="124" y="31"/>
                                <a:pt x="124" y="31"/>
                              </a:cubicBezTo>
                              <a:cubicBezTo>
                                <a:pt x="124" y="0"/>
                                <a:pt x="124" y="0"/>
                                <a:pt x="124" y="0"/>
                              </a:cubicBezTo>
                              <a:lnTo>
                                <a:pt x="124" y="0"/>
                              </a:lnTo>
                              <a:lnTo>
                                <a:pt x="124" y="0"/>
                              </a:lnTo>
                              <a:lnTo>
                                <a:pt x="124" y="0"/>
                              </a:lnTo>
                              <a:lnTo>
                                <a:pt x="124" y="0"/>
                              </a:lnTo>
                              <a:cubicBezTo>
                                <a:pt x="93" y="0"/>
                                <a:pt x="93" y="0"/>
                                <a:pt x="93" y="0"/>
                              </a:cubicBezTo>
                              <a:lnTo>
                                <a:pt x="93" y="0"/>
                              </a:lnTo>
                              <a:cubicBezTo>
                                <a:pt x="93" y="31"/>
                                <a:pt x="63" y="31"/>
                                <a:pt x="63" y="31"/>
                              </a:cubicBezTo>
                              <a:cubicBezTo>
                                <a:pt x="63" y="31"/>
                                <a:pt x="63" y="31"/>
                                <a:pt x="31" y="31"/>
                              </a:cubicBezTo>
                              <a:lnTo>
                                <a:pt x="31" y="31"/>
                              </a:lnTo>
                              <a:lnTo>
                                <a:pt x="31" y="31"/>
                              </a:lnTo>
                              <a:lnTo>
                                <a:pt x="31" y="31"/>
                              </a:lnTo>
                              <a:lnTo>
                                <a:pt x="31" y="31"/>
                              </a:lnTo>
                              <a:cubicBezTo>
                                <a:pt x="31" y="62"/>
                                <a:pt x="31" y="62"/>
                                <a:pt x="31" y="62"/>
                              </a:cubicBezTo>
                              <a:lnTo>
                                <a:pt x="31" y="62"/>
                              </a:lnTo>
                              <a:cubicBezTo>
                                <a:pt x="31" y="94"/>
                                <a:pt x="31" y="94"/>
                                <a:pt x="0" y="94"/>
                              </a:cubicBezTo>
                              <a:cubicBezTo>
                                <a:pt x="0" y="94"/>
                                <a:pt x="0" y="94"/>
                                <a:pt x="0" y="124"/>
                              </a:cubicBezTo>
                              <a:lnTo>
                                <a:pt x="0" y="124"/>
                              </a:lnTo>
                              <a:cubicBezTo>
                                <a:pt x="31" y="124"/>
                                <a:pt x="31" y="124"/>
                                <a:pt x="31" y="124"/>
                              </a:cubicBezTo>
                              <a:lnTo>
                                <a:pt x="31" y="124"/>
                              </a:lnTo>
                              <a:cubicBezTo>
                                <a:pt x="31" y="124"/>
                                <a:pt x="31" y="124"/>
                                <a:pt x="31" y="155"/>
                              </a:cubicBezTo>
                              <a:cubicBezTo>
                                <a:pt x="63" y="155"/>
                                <a:pt x="63" y="186"/>
                                <a:pt x="63" y="186"/>
                              </a:cubicBezTo>
                              <a:lnTo>
                                <a:pt x="63" y="186"/>
                              </a:lnTo>
                              <a:lnTo>
                                <a:pt x="63" y="218"/>
                              </a:lnTo>
                              <a:cubicBezTo>
                                <a:pt x="63" y="218"/>
                                <a:pt x="93" y="218"/>
                                <a:pt x="93" y="248"/>
                              </a:cubicBezTo>
                              <a:lnTo>
                                <a:pt x="93" y="248"/>
                              </a:lnTo>
                              <a:cubicBezTo>
                                <a:pt x="93" y="248"/>
                                <a:pt x="93" y="248"/>
                                <a:pt x="63" y="248"/>
                              </a:cubicBezTo>
                              <a:cubicBezTo>
                                <a:pt x="63" y="279"/>
                                <a:pt x="63" y="279"/>
                                <a:pt x="63" y="279"/>
                              </a:cubicBezTo>
                              <a:lnTo>
                                <a:pt x="63" y="309"/>
                              </a:lnTo>
                              <a:lnTo>
                                <a:pt x="63" y="341"/>
                              </a:lnTo>
                              <a:lnTo>
                                <a:pt x="63" y="341"/>
                              </a:lnTo>
                              <a:cubicBezTo>
                                <a:pt x="93" y="341"/>
                                <a:pt x="93" y="402"/>
                                <a:pt x="93" y="433"/>
                              </a:cubicBezTo>
                              <a:lnTo>
                                <a:pt x="93" y="433"/>
                              </a:lnTo>
                              <a:lnTo>
                                <a:pt x="93" y="433"/>
                              </a:lnTo>
                              <a:lnTo>
                                <a:pt x="93" y="433"/>
                              </a:lnTo>
                              <a:cubicBezTo>
                                <a:pt x="93" y="465"/>
                                <a:pt x="93" y="465"/>
                                <a:pt x="93" y="465"/>
                              </a:cubicBezTo>
                              <a:cubicBezTo>
                                <a:pt x="93" y="465"/>
                                <a:pt x="93" y="465"/>
                                <a:pt x="124" y="465"/>
                              </a:cubicBezTo>
                              <a:cubicBezTo>
                                <a:pt x="124" y="465"/>
                                <a:pt x="93" y="465"/>
                                <a:pt x="93" y="433"/>
                              </a:cubicBezTo>
                              <a:lnTo>
                                <a:pt x="93" y="433"/>
                              </a:lnTo>
                              <a:cubicBezTo>
                                <a:pt x="93" y="433"/>
                                <a:pt x="124" y="371"/>
                                <a:pt x="156" y="371"/>
                              </a:cubicBezTo>
                              <a:cubicBezTo>
                                <a:pt x="156" y="371"/>
                                <a:pt x="186" y="371"/>
                                <a:pt x="186" y="402"/>
                              </a:cubicBezTo>
                              <a:lnTo>
                                <a:pt x="186" y="402"/>
                              </a:lnTo>
                              <a:cubicBezTo>
                                <a:pt x="217" y="402"/>
                                <a:pt x="186" y="433"/>
                                <a:pt x="186" y="433"/>
                              </a:cubicBezTo>
                              <a:cubicBezTo>
                                <a:pt x="217" y="433"/>
                                <a:pt x="217" y="433"/>
                                <a:pt x="217" y="433"/>
                              </a:cubicBezTo>
                              <a:cubicBezTo>
                                <a:pt x="217" y="433"/>
                                <a:pt x="217" y="433"/>
                                <a:pt x="248" y="433"/>
                              </a:cubicBezTo>
                              <a:cubicBezTo>
                                <a:pt x="248" y="433"/>
                                <a:pt x="248" y="433"/>
                                <a:pt x="248" y="402"/>
                              </a:cubicBezTo>
                              <a:lnTo>
                                <a:pt x="248" y="402"/>
                              </a:lnTo>
                              <a:cubicBezTo>
                                <a:pt x="248" y="371"/>
                                <a:pt x="248" y="371"/>
                                <a:pt x="280" y="341"/>
                              </a:cubicBezTo>
                              <a:lnTo>
                                <a:pt x="310" y="309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37" name="Freeform 1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553922" y="3354440"/>
                          <a:ext cx="73796" cy="60724"/>
                        </a:xfrm>
                        <a:custGeom>
                          <a:avLst/>
                          <a:gdLst>
                            <a:gd name="T0" fmla="*/ 61 w 155"/>
                            <a:gd name="T1" fmla="*/ 0 h 218"/>
                            <a:gd name="T2" fmla="*/ 61 w 155"/>
                            <a:gd name="T3" fmla="*/ 0 h 218"/>
                            <a:gd name="T4" fmla="*/ 61 w 155"/>
                            <a:gd name="T5" fmla="*/ 0 h 218"/>
                            <a:gd name="T6" fmla="*/ 61 w 155"/>
                            <a:gd name="T7" fmla="*/ 0 h 218"/>
                            <a:gd name="T8" fmla="*/ 61 w 155"/>
                            <a:gd name="T9" fmla="*/ 0 h 218"/>
                            <a:gd name="T10" fmla="*/ 61 w 155"/>
                            <a:gd name="T11" fmla="*/ 0 h 218"/>
                            <a:gd name="T12" fmla="*/ 30 w 155"/>
                            <a:gd name="T13" fmla="*/ 31 h 218"/>
                            <a:gd name="T14" fmla="*/ 30 w 155"/>
                            <a:gd name="T15" fmla="*/ 31 h 218"/>
                            <a:gd name="T16" fmla="*/ 30 w 155"/>
                            <a:gd name="T17" fmla="*/ 31 h 218"/>
                            <a:gd name="T18" fmla="*/ 0 w 155"/>
                            <a:gd name="T19" fmla="*/ 0 h 218"/>
                            <a:gd name="T20" fmla="*/ 30 w 155"/>
                            <a:gd name="T21" fmla="*/ 62 h 218"/>
                            <a:gd name="T22" fmla="*/ 30 w 155"/>
                            <a:gd name="T23" fmla="*/ 62 h 218"/>
                            <a:gd name="T24" fmla="*/ 30 w 155"/>
                            <a:gd name="T25" fmla="*/ 62 h 218"/>
                            <a:gd name="T26" fmla="*/ 61 w 155"/>
                            <a:gd name="T27" fmla="*/ 93 h 218"/>
                            <a:gd name="T28" fmla="*/ 61 w 155"/>
                            <a:gd name="T29" fmla="*/ 155 h 218"/>
                            <a:gd name="T30" fmla="*/ 61 w 155"/>
                            <a:gd name="T31" fmla="*/ 155 h 218"/>
                            <a:gd name="T32" fmla="*/ 92 w 155"/>
                            <a:gd name="T33" fmla="*/ 155 h 218"/>
                            <a:gd name="T34" fmla="*/ 92 w 155"/>
                            <a:gd name="T35" fmla="*/ 186 h 218"/>
                            <a:gd name="T36" fmla="*/ 124 w 155"/>
                            <a:gd name="T37" fmla="*/ 217 h 218"/>
                            <a:gd name="T38" fmla="*/ 154 w 155"/>
                            <a:gd name="T39" fmla="*/ 217 h 218"/>
                            <a:gd name="T40" fmla="*/ 154 w 155"/>
                            <a:gd name="T41" fmla="*/ 217 h 218"/>
                            <a:gd name="T42" fmla="*/ 154 w 155"/>
                            <a:gd name="T43" fmla="*/ 186 h 218"/>
                            <a:gd name="T44" fmla="*/ 154 w 155"/>
                            <a:gd name="T45" fmla="*/ 186 h 218"/>
                            <a:gd name="T46" fmla="*/ 124 w 155"/>
                            <a:gd name="T47" fmla="*/ 155 h 218"/>
                            <a:gd name="T48" fmla="*/ 124 w 155"/>
                            <a:gd name="T49" fmla="*/ 93 h 218"/>
                            <a:gd name="T50" fmla="*/ 124 w 155"/>
                            <a:gd name="T51" fmla="*/ 31 h 218"/>
                            <a:gd name="T52" fmla="*/ 92 w 155"/>
                            <a:gd name="T53" fmla="*/ 0 h 218"/>
                            <a:gd name="T54" fmla="*/ 92 w 155"/>
                            <a:gd name="T55" fmla="*/ 0 h 218"/>
                            <a:gd name="T56" fmla="*/ 61 w 155"/>
                            <a:gd name="T57" fmla="*/ 0 h 21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</a:cxnLst>
                          <a:rect l="0" t="0" r="r" b="b"/>
                          <a:pathLst>
                            <a:path w="155" h="218">
                              <a:moveTo>
                                <a:pt x="61" y="0"/>
                              </a:moveTo>
                              <a:lnTo>
                                <a:pt x="61" y="0"/>
                              </a:lnTo>
                              <a:lnTo>
                                <a:pt x="61" y="0"/>
                              </a:lnTo>
                              <a:lnTo>
                                <a:pt x="61" y="0"/>
                              </a:lnTo>
                              <a:lnTo>
                                <a:pt x="61" y="0"/>
                              </a:lnTo>
                              <a:lnTo>
                                <a:pt x="61" y="0"/>
                              </a:lnTo>
                              <a:cubicBezTo>
                                <a:pt x="61" y="31"/>
                                <a:pt x="30" y="31"/>
                                <a:pt x="30" y="31"/>
                              </a:cubicBezTo>
                              <a:lnTo>
                                <a:pt x="30" y="31"/>
                              </a:lnTo>
                              <a:lnTo>
                                <a:pt x="30" y="31"/>
                              </a:lnTo>
                              <a:cubicBezTo>
                                <a:pt x="30" y="31"/>
                                <a:pt x="30" y="31"/>
                                <a:pt x="0" y="0"/>
                              </a:cubicBezTo>
                              <a:cubicBezTo>
                                <a:pt x="30" y="31"/>
                                <a:pt x="30" y="31"/>
                                <a:pt x="30" y="62"/>
                              </a:cubicBezTo>
                              <a:lnTo>
                                <a:pt x="30" y="62"/>
                              </a:lnTo>
                              <a:lnTo>
                                <a:pt x="30" y="62"/>
                              </a:lnTo>
                              <a:cubicBezTo>
                                <a:pt x="30" y="62"/>
                                <a:pt x="30" y="93"/>
                                <a:pt x="61" y="93"/>
                              </a:cubicBezTo>
                              <a:cubicBezTo>
                                <a:pt x="61" y="93"/>
                                <a:pt x="61" y="124"/>
                                <a:pt x="61" y="155"/>
                              </a:cubicBezTo>
                              <a:lnTo>
                                <a:pt x="61" y="155"/>
                              </a:lnTo>
                              <a:cubicBezTo>
                                <a:pt x="61" y="155"/>
                                <a:pt x="61" y="155"/>
                                <a:pt x="92" y="155"/>
                              </a:cubicBezTo>
                              <a:cubicBezTo>
                                <a:pt x="92" y="186"/>
                                <a:pt x="92" y="186"/>
                                <a:pt x="92" y="186"/>
                              </a:cubicBezTo>
                              <a:cubicBezTo>
                                <a:pt x="124" y="186"/>
                                <a:pt x="124" y="186"/>
                                <a:pt x="124" y="217"/>
                              </a:cubicBezTo>
                              <a:cubicBezTo>
                                <a:pt x="154" y="217"/>
                                <a:pt x="154" y="217"/>
                                <a:pt x="154" y="217"/>
                              </a:cubicBezTo>
                              <a:lnTo>
                                <a:pt x="154" y="217"/>
                              </a:lnTo>
                              <a:cubicBezTo>
                                <a:pt x="154" y="186"/>
                                <a:pt x="154" y="186"/>
                                <a:pt x="154" y="186"/>
                              </a:cubicBezTo>
                              <a:lnTo>
                                <a:pt x="154" y="186"/>
                              </a:lnTo>
                              <a:cubicBezTo>
                                <a:pt x="154" y="186"/>
                                <a:pt x="154" y="186"/>
                                <a:pt x="124" y="155"/>
                              </a:cubicBezTo>
                              <a:cubicBezTo>
                                <a:pt x="124" y="155"/>
                                <a:pt x="124" y="124"/>
                                <a:pt x="124" y="93"/>
                              </a:cubicBezTo>
                              <a:cubicBezTo>
                                <a:pt x="124" y="62"/>
                                <a:pt x="124" y="62"/>
                                <a:pt x="124" y="31"/>
                              </a:cubicBezTo>
                              <a:cubicBezTo>
                                <a:pt x="124" y="31"/>
                                <a:pt x="124" y="0"/>
                                <a:pt x="92" y="0"/>
                              </a:cubicBezTo>
                              <a:lnTo>
                                <a:pt x="92" y="0"/>
                              </a:lnTo>
                              <a:cubicBezTo>
                                <a:pt x="92" y="0"/>
                                <a:pt x="92" y="0"/>
                                <a:pt x="61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38" name="Freeform 1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627779" y="3167992"/>
                          <a:ext cx="43084" cy="64643"/>
                        </a:xfrm>
                        <a:custGeom>
                          <a:avLst/>
                          <a:gdLst>
                            <a:gd name="T0" fmla="*/ 0 w 125"/>
                            <a:gd name="T1" fmla="*/ 62 h 186"/>
                            <a:gd name="T2" fmla="*/ 0 w 125"/>
                            <a:gd name="T3" fmla="*/ 62 h 186"/>
                            <a:gd name="T4" fmla="*/ 0 w 125"/>
                            <a:gd name="T5" fmla="*/ 94 h 186"/>
                            <a:gd name="T6" fmla="*/ 0 w 125"/>
                            <a:gd name="T7" fmla="*/ 94 h 186"/>
                            <a:gd name="T8" fmla="*/ 30 w 125"/>
                            <a:gd name="T9" fmla="*/ 94 h 186"/>
                            <a:gd name="T10" fmla="*/ 30 w 125"/>
                            <a:gd name="T11" fmla="*/ 94 h 186"/>
                            <a:gd name="T12" fmla="*/ 61 w 125"/>
                            <a:gd name="T13" fmla="*/ 124 h 186"/>
                            <a:gd name="T14" fmla="*/ 61 w 125"/>
                            <a:gd name="T15" fmla="*/ 124 h 186"/>
                            <a:gd name="T16" fmla="*/ 61 w 125"/>
                            <a:gd name="T17" fmla="*/ 155 h 186"/>
                            <a:gd name="T18" fmla="*/ 61 w 125"/>
                            <a:gd name="T19" fmla="*/ 185 h 186"/>
                            <a:gd name="T20" fmla="*/ 61 w 125"/>
                            <a:gd name="T21" fmla="*/ 185 h 186"/>
                            <a:gd name="T22" fmla="*/ 61 w 125"/>
                            <a:gd name="T23" fmla="*/ 185 h 186"/>
                            <a:gd name="T24" fmla="*/ 61 w 125"/>
                            <a:gd name="T25" fmla="*/ 185 h 186"/>
                            <a:gd name="T26" fmla="*/ 92 w 125"/>
                            <a:gd name="T27" fmla="*/ 185 h 186"/>
                            <a:gd name="T28" fmla="*/ 92 w 125"/>
                            <a:gd name="T29" fmla="*/ 185 h 186"/>
                            <a:gd name="T30" fmla="*/ 92 w 125"/>
                            <a:gd name="T31" fmla="*/ 185 h 186"/>
                            <a:gd name="T32" fmla="*/ 92 w 125"/>
                            <a:gd name="T33" fmla="*/ 185 h 186"/>
                            <a:gd name="T34" fmla="*/ 124 w 125"/>
                            <a:gd name="T35" fmla="*/ 185 h 186"/>
                            <a:gd name="T36" fmla="*/ 124 w 125"/>
                            <a:gd name="T37" fmla="*/ 185 h 186"/>
                            <a:gd name="T38" fmla="*/ 124 w 125"/>
                            <a:gd name="T39" fmla="*/ 185 h 186"/>
                            <a:gd name="T40" fmla="*/ 92 w 125"/>
                            <a:gd name="T41" fmla="*/ 155 h 186"/>
                            <a:gd name="T42" fmla="*/ 92 w 125"/>
                            <a:gd name="T43" fmla="*/ 155 h 186"/>
                            <a:gd name="T44" fmla="*/ 92 w 125"/>
                            <a:gd name="T45" fmla="*/ 124 h 186"/>
                            <a:gd name="T46" fmla="*/ 92 w 125"/>
                            <a:gd name="T47" fmla="*/ 124 h 186"/>
                            <a:gd name="T48" fmla="*/ 61 w 125"/>
                            <a:gd name="T49" fmla="*/ 94 h 186"/>
                            <a:gd name="T50" fmla="*/ 30 w 125"/>
                            <a:gd name="T51" fmla="*/ 62 h 186"/>
                            <a:gd name="T52" fmla="*/ 0 w 125"/>
                            <a:gd name="T53" fmla="*/ 0 h 186"/>
                            <a:gd name="T54" fmla="*/ 0 w 125"/>
                            <a:gd name="T55" fmla="*/ 0 h 186"/>
                            <a:gd name="T56" fmla="*/ 0 w 125"/>
                            <a:gd name="T57" fmla="*/ 0 h 186"/>
                            <a:gd name="T58" fmla="*/ 0 w 125"/>
                            <a:gd name="T59" fmla="*/ 0 h 186"/>
                            <a:gd name="T60" fmla="*/ 0 w 125"/>
                            <a:gd name="T61" fmla="*/ 0 h 186"/>
                            <a:gd name="T62" fmla="*/ 0 w 125"/>
                            <a:gd name="T63" fmla="*/ 0 h 186"/>
                            <a:gd name="T64" fmla="*/ 0 w 125"/>
                            <a:gd name="T65" fmla="*/ 0 h 186"/>
                            <a:gd name="T66" fmla="*/ 0 w 125"/>
                            <a:gd name="T67" fmla="*/ 62 h 186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</a:cxnLst>
                          <a:rect l="0" t="0" r="r" b="b"/>
                          <a:pathLst>
                            <a:path w="125" h="186">
                              <a:moveTo>
                                <a:pt x="0" y="62"/>
                              </a:moveTo>
                              <a:lnTo>
                                <a:pt x="0" y="62"/>
                              </a:lnTo>
                              <a:cubicBezTo>
                                <a:pt x="0" y="62"/>
                                <a:pt x="0" y="62"/>
                                <a:pt x="0" y="94"/>
                              </a:cubicBezTo>
                              <a:lnTo>
                                <a:pt x="0" y="94"/>
                              </a:lnTo>
                              <a:cubicBezTo>
                                <a:pt x="30" y="94"/>
                                <a:pt x="30" y="94"/>
                                <a:pt x="30" y="94"/>
                              </a:cubicBezTo>
                              <a:lnTo>
                                <a:pt x="30" y="94"/>
                              </a:lnTo>
                              <a:cubicBezTo>
                                <a:pt x="30" y="94"/>
                                <a:pt x="61" y="94"/>
                                <a:pt x="61" y="124"/>
                              </a:cubicBezTo>
                              <a:lnTo>
                                <a:pt x="61" y="124"/>
                              </a:lnTo>
                              <a:cubicBezTo>
                                <a:pt x="61" y="124"/>
                                <a:pt x="61" y="124"/>
                                <a:pt x="61" y="155"/>
                              </a:cubicBezTo>
                              <a:cubicBezTo>
                                <a:pt x="61" y="155"/>
                                <a:pt x="61" y="155"/>
                                <a:pt x="61" y="185"/>
                              </a:cubicBezTo>
                              <a:lnTo>
                                <a:pt x="61" y="185"/>
                              </a:lnTo>
                              <a:lnTo>
                                <a:pt x="61" y="185"/>
                              </a:lnTo>
                              <a:lnTo>
                                <a:pt x="61" y="185"/>
                              </a:lnTo>
                              <a:cubicBezTo>
                                <a:pt x="92" y="185"/>
                                <a:pt x="92" y="185"/>
                                <a:pt x="92" y="185"/>
                              </a:cubicBezTo>
                              <a:lnTo>
                                <a:pt x="92" y="185"/>
                              </a:lnTo>
                              <a:lnTo>
                                <a:pt x="92" y="185"/>
                              </a:lnTo>
                              <a:lnTo>
                                <a:pt x="92" y="185"/>
                              </a:lnTo>
                              <a:cubicBezTo>
                                <a:pt x="92" y="185"/>
                                <a:pt x="92" y="185"/>
                                <a:pt x="124" y="185"/>
                              </a:cubicBezTo>
                              <a:lnTo>
                                <a:pt x="124" y="185"/>
                              </a:lnTo>
                              <a:lnTo>
                                <a:pt x="124" y="185"/>
                              </a:lnTo>
                              <a:lnTo>
                                <a:pt x="92" y="155"/>
                              </a:lnTo>
                              <a:lnTo>
                                <a:pt x="92" y="155"/>
                              </a:lnTo>
                              <a:lnTo>
                                <a:pt x="92" y="124"/>
                              </a:lnTo>
                              <a:lnTo>
                                <a:pt x="92" y="124"/>
                              </a:lnTo>
                              <a:cubicBezTo>
                                <a:pt x="92" y="124"/>
                                <a:pt x="61" y="124"/>
                                <a:pt x="61" y="94"/>
                              </a:cubicBezTo>
                              <a:lnTo>
                                <a:pt x="30" y="62"/>
                              </a:lnTo>
                              <a:cubicBezTo>
                                <a:pt x="30" y="31"/>
                                <a:pt x="0" y="31"/>
                                <a:pt x="0" y="0"/>
                              </a:cubicBez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62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39" name="Freeform 1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552381" y="3080263"/>
                          <a:ext cx="64626" cy="76956"/>
                        </a:xfrm>
                        <a:custGeom>
                          <a:avLst/>
                          <a:gdLst>
                            <a:gd name="T0" fmla="*/ 31 w 187"/>
                            <a:gd name="T1" fmla="*/ 62 h 219"/>
                            <a:gd name="T2" fmla="*/ 31 w 187"/>
                            <a:gd name="T3" fmla="*/ 62 h 219"/>
                            <a:gd name="T4" fmla="*/ 31 w 187"/>
                            <a:gd name="T5" fmla="*/ 62 h 219"/>
                            <a:gd name="T6" fmla="*/ 0 w 187"/>
                            <a:gd name="T7" fmla="*/ 62 h 219"/>
                            <a:gd name="T8" fmla="*/ 0 w 187"/>
                            <a:gd name="T9" fmla="*/ 62 h 219"/>
                            <a:gd name="T10" fmla="*/ 0 w 187"/>
                            <a:gd name="T11" fmla="*/ 62 h 219"/>
                            <a:gd name="T12" fmla="*/ 0 w 187"/>
                            <a:gd name="T13" fmla="*/ 62 h 219"/>
                            <a:gd name="T14" fmla="*/ 0 w 187"/>
                            <a:gd name="T15" fmla="*/ 62 h 219"/>
                            <a:gd name="T16" fmla="*/ 0 w 187"/>
                            <a:gd name="T17" fmla="*/ 62 h 219"/>
                            <a:gd name="T18" fmla="*/ 0 w 187"/>
                            <a:gd name="T19" fmla="*/ 94 h 219"/>
                            <a:gd name="T20" fmla="*/ 0 w 187"/>
                            <a:gd name="T21" fmla="*/ 94 h 219"/>
                            <a:gd name="T22" fmla="*/ 0 w 187"/>
                            <a:gd name="T23" fmla="*/ 94 h 219"/>
                            <a:gd name="T24" fmla="*/ 0 w 187"/>
                            <a:gd name="T25" fmla="*/ 94 h 219"/>
                            <a:gd name="T26" fmla="*/ 31 w 187"/>
                            <a:gd name="T27" fmla="*/ 124 h 219"/>
                            <a:gd name="T28" fmla="*/ 31 w 187"/>
                            <a:gd name="T29" fmla="*/ 124 h 219"/>
                            <a:gd name="T30" fmla="*/ 31 w 187"/>
                            <a:gd name="T31" fmla="*/ 155 h 219"/>
                            <a:gd name="T32" fmla="*/ 31 w 187"/>
                            <a:gd name="T33" fmla="*/ 155 h 219"/>
                            <a:gd name="T34" fmla="*/ 31 w 187"/>
                            <a:gd name="T35" fmla="*/ 155 h 219"/>
                            <a:gd name="T36" fmla="*/ 31 w 187"/>
                            <a:gd name="T37" fmla="*/ 155 h 219"/>
                            <a:gd name="T38" fmla="*/ 31 w 187"/>
                            <a:gd name="T39" fmla="*/ 186 h 219"/>
                            <a:gd name="T40" fmla="*/ 31 w 187"/>
                            <a:gd name="T41" fmla="*/ 186 h 219"/>
                            <a:gd name="T42" fmla="*/ 31 w 187"/>
                            <a:gd name="T43" fmla="*/ 186 h 219"/>
                            <a:gd name="T44" fmla="*/ 31 w 187"/>
                            <a:gd name="T45" fmla="*/ 186 h 219"/>
                            <a:gd name="T46" fmla="*/ 31 w 187"/>
                            <a:gd name="T47" fmla="*/ 218 h 219"/>
                            <a:gd name="T48" fmla="*/ 62 w 187"/>
                            <a:gd name="T49" fmla="*/ 186 h 219"/>
                            <a:gd name="T50" fmla="*/ 94 w 187"/>
                            <a:gd name="T51" fmla="*/ 218 h 219"/>
                            <a:gd name="T52" fmla="*/ 94 w 187"/>
                            <a:gd name="T53" fmla="*/ 218 h 219"/>
                            <a:gd name="T54" fmla="*/ 94 w 187"/>
                            <a:gd name="T55" fmla="*/ 218 h 219"/>
                            <a:gd name="T56" fmla="*/ 94 w 187"/>
                            <a:gd name="T57" fmla="*/ 218 h 219"/>
                            <a:gd name="T58" fmla="*/ 94 w 187"/>
                            <a:gd name="T59" fmla="*/ 186 h 219"/>
                            <a:gd name="T60" fmla="*/ 94 w 187"/>
                            <a:gd name="T61" fmla="*/ 186 h 219"/>
                            <a:gd name="T62" fmla="*/ 124 w 187"/>
                            <a:gd name="T63" fmla="*/ 186 h 219"/>
                            <a:gd name="T64" fmla="*/ 155 w 187"/>
                            <a:gd name="T65" fmla="*/ 186 h 219"/>
                            <a:gd name="T66" fmla="*/ 124 w 187"/>
                            <a:gd name="T67" fmla="*/ 155 h 219"/>
                            <a:gd name="T68" fmla="*/ 124 w 187"/>
                            <a:gd name="T69" fmla="*/ 124 h 219"/>
                            <a:gd name="T70" fmla="*/ 155 w 187"/>
                            <a:gd name="T71" fmla="*/ 124 h 219"/>
                            <a:gd name="T72" fmla="*/ 155 w 187"/>
                            <a:gd name="T73" fmla="*/ 94 h 219"/>
                            <a:gd name="T74" fmla="*/ 155 w 187"/>
                            <a:gd name="T75" fmla="*/ 94 h 219"/>
                            <a:gd name="T76" fmla="*/ 186 w 187"/>
                            <a:gd name="T77" fmla="*/ 94 h 219"/>
                            <a:gd name="T78" fmla="*/ 186 w 187"/>
                            <a:gd name="T79" fmla="*/ 94 h 219"/>
                            <a:gd name="T80" fmla="*/ 186 w 187"/>
                            <a:gd name="T81" fmla="*/ 94 h 219"/>
                            <a:gd name="T82" fmla="*/ 186 w 187"/>
                            <a:gd name="T83" fmla="*/ 94 h 219"/>
                            <a:gd name="T84" fmla="*/ 186 w 187"/>
                            <a:gd name="T85" fmla="*/ 94 h 219"/>
                            <a:gd name="T86" fmla="*/ 186 w 187"/>
                            <a:gd name="T87" fmla="*/ 94 h 219"/>
                            <a:gd name="T88" fmla="*/ 155 w 187"/>
                            <a:gd name="T89" fmla="*/ 94 h 219"/>
                            <a:gd name="T90" fmla="*/ 155 w 187"/>
                            <a:gd name="T91" fmla="*/ 94 h 219"/>
                            <a:gd name="T92" fmla="*/ 155 w 187"/>
                            <a:gd name="T93" fmla="*/ 94 h 219"/>
                            <a:gd name="T94" fmla="*/ 124 w 187"/>
                            <a:gd name="T95" fmla="*/ 94 h 219"/>
                            <a:gd name="T96" fmla="*/ 124 w 187"/>
                            <a:gd name="T97" fmla="*/ 94 h 219"/>
                            <a:gd name="T98" fmla="*/ 124 w 187"/>
                            <a:gd name="T99" fmla="*/ 94 h 219"/>
                            <a:gd name="T100" fmla="*/ 124 w 187"/>
                            <a:gd name="T101" fmla="*/ 94 h 219"/>
                            <a:gd name="T102" fmla="*/ 62 w 187"/>
                            <a:gd name="T103" fmla="*/ 62 h 219"/>
                            <a:gd name="T104" fmla="*/ 62 w 187"/>
                            <a:gd name="T105" fmla="*/ 31 h 219"/>
                            <a:gd name="T106" fmla="*/ 62 w 187"/>
                            <a:gd name="T107" fmla="*/ 31 h 219"/>
                            <a:gd name="T108" fmla="*/ 62 w 187"/>
                            <a:gd name="T109" fmla="*/ 31 h 219"/>
                            <a:gd name="T110" fmla="*/ 62 w 187"/>
                            <a:gd name="T111" fmla="*/ 31 h 219"/>
                            <a:gd name="T112" fmla="*/ 62 w 187"/>
                            <a:gd name="T113" fmla="*/ 31 h 219"/>
                            <a:gd name="T114" fmla="*/ 62 w 187"/>
                            <a:gd name="T115" fmla="*/ 0 h 219"/>
                            <a:gd name="T116" fmla="*/ 62 w 187"/>
                            <a:gd name="T117" fmla="*/ 31 h 219"/>
                            <a:gd name="T118" fmla="*/ 31 w 187"/>
                            <a:gd name="T119" fmla="*/ 62 h 219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  <a:cxn ang="0">
                              <a:pos x="T112" y="T113"/>
                            </a:cxn>
                            <a:cxn ang="0">
                              <a:pos x="T114" y="T115"/>
                            </a:cxn>
                            <a:cxn ang="0">
                              <a:pos x="T116" y="T117"/>
                            </a:cxn>
                            <a:cxn ang="0">
                              <a:pos x="T118" y="T119"/>
                            </a:cxn>
                          </a:cxnLst>
                          <a:rect l="0" t="0" r="r" b="b"/>
                          <a:pathLst>
                            <a:path w="187" h="219">
                              <a:moveTo>
                                <a:pt x="31" y="62"/>
                              </a:moveTo>
                              <a:lnTo>
                                <a:pt x="31" y="62"/>
                              </a:lnTo>
                              <a:lnTo>
                                <a:pt x="31" y="62"/>
                              </a:ln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cubicBezTo>
                                <a:pt x="0" y="94"/>
                                <a:pt x="0" y="94"/>
                                <a:pt x="0" y="94"/>
                              </a:cubicBezTo>
                              <a:lnTo>
                                <a:pt x="0" y="94"/>
                              </a:lnTo>
                              <a:lnTo>
                                <a:pt x="0" y="94"/>
                              </a:lnTo>
                              <a:lnTo>
                                <a:pt x="0" y="94"/>
                              </a:lnTo>
                              <a:cubicBezTo>
                                <a:pt x="31" y="124"/>
                                <a:pt x="31" y="124"/>
                                <a:pt x="31" y="124"/>
                              </a:cubicBezTo>
                              <a:lnTo>
                                <a:pt x="31" y="124"/>
                              </a:lnTo>
                              <a:cubicBezTo>
                                <a:pt x="31" y="155"/>
                                <a:pt x="31" y="155"/>
                                <a:pt x="31" y="155"/>
                              </a:cubicBezTo>
                              <a:lnTo>
                                <a:pt x="31" y="155"/>
                              </a:lnTo>
                              <a:lnTo>
                                <a:pt x="31" y="155"/>
                              </a:lnTo>
                              <a:lnTo>
                                <a:pt x="31" y="155"/>
                              </a:lnTo>
                              <a:lnTo>
                                <a:pt x="31" y="186"/>
                              </a:lnTo>
                              <a:lnTo>
                                <a:pt x="31" y="186"/>
                              </a:lnTo>
                              <a:lnTo>
                                <a:pt x="31" y="186"/>
                              </a:lnTo>
                              <a:lnTo>
                                <a:pt x="31" y="186"/>
                              </a:lnTo>
                              <a:cubicBezTo>
                                <a:pt x="31" y="186"/>
                                <a:pt x="31" y="186"/>
                                <a:pt x="31" y="218"/>
                              </a:cubicBezTo>
                              <a:cubicBezTo>
                                <a:pt x="31" y="186"/>
                                <a:pt x="62" y="186"/>
                                <a:pt x="62" y="186"/>
                              </a:cubicBezTo>
                              <a:cubicBezTo>
                                <a:pt x="62" y="186"/>
                                <a:pt x="62" y="186"/>
                                <a:pt x="94" y="218"/>
                              </a:cubicBezTo>
                              <a:lnTo>
                                <a:pt x="94" y="218"/>
                              </a:lnTo>
                              <a:lnTo>
                                <a:pt x="94" y="218"/>
                              </a:lnTo>
                              <a:lnTo>
                                <a:pt x="94" y="218"/>
                              </a:lnTo>
                              <a:cubicBezTo>
                                <a:pt x="94" y="186"/>
                                <a:pt x="94" y="186"/>
                                <a:pt x="94" y="186"/>
                              </a:cubicBezTo>
                              <a:lnTo>
                                <a:pt x="94" y="186"/>
                              </a:lnTo>
                              <a:cubicBezTo>
                                <a:pt x="124" y="186"/>
                                <a:pt x="124" y="186"/>
                                <a:pt x="124" y="186"/>
                              </a:cubicBezTo>
                              <a:lnTo>
                                <a:pt x="155" y="186"/>
                              </a:lnTo>
                              <a:cubicBezTo>
                                <a:pt x="124" y="155"/>
                                <a:pt x="124" y="155"/>
                                <a:pt x="124" y="155"/>
                              </a:cubicBezTo>
                              <a:lnTo>
                                <a:pt x="124" y="124"/>
                              </a:lnTo>
                              <a:lnTo>
                                <a:pt x="155" y="124"/>
                              </a:lnTo>
                              <a:cubicBezTo>
                                <a:pt x="155" y="94"/>
                                <a:pt x="155" y="94"/>
                                <a:pt x="155" y="94"/>
                              </a:cubicBezTo>
                              <a:lnTo>
                                <a:pt x="155" y="94"/>
                              </a:lnTo>
                              <a:cubicBezTo>
                                <a:pt x="155" y="94"/>
                                <a:pt x="155" y="94"/>
                                <a:pt x="186" y="94"/>
                              </a:cubicBezTo>
                              <a:lnTo>
                                <a:pt x="186" y="94"/>
                              </a:lnTo>
                              <a:lnTo>
                                <a:pt x="186" y="94"/>
                              </a:lnTo>
                              <a:lnTo>
                                <a:pt x="186" y="94"/>
                              </a:lnTo>
                              <a:lnTo>
                                <a:pt x="186" y="94"/>
                              </a:lnTo>
                              <a:lnTo>
                                <a:pt x="186" y="94"/>
                              </a:lnTo>
                              <a:lnTo>
                                <a:pt x="155" y="94"/>
                              </a:lnTo>
                              <a:lnTo>
                                <a:pt x="155" y="94"/>
                              </a:lnTo>
                              <a:lnTo>
                                <a:pt x="155" y="94"/>
                              </a:lnTo>
                              <a:lnTo>
                                <a:pt x="124" y="94"/>
                              </a:lnTo>
                              <a:lnTo>
                                <a:pt x="124" y="94"/>
                              </a:lnTo>
                              <a:lnTo>
                                <a:pt x="124" y="94"/>
                              </a:lnTo>
                              <a:lnTo>
                                <a:pt x="124" y="94"/>
                              </a:lnTo>
                              <a:cubicBezTo>
                                <a:pt x="94" y="94"/>
                                <a:pt x="94" y="62"/>
                                <a:pt x="62" y="62"/>
                              </a:cubicBezTo>
                              <a:lnTo>
                                <a:pt x="62" y="31"/>
                              </a:lnTo>
                              <a:lnTo>
                                <a:pt x="62" y="31"/>
                              </a:lnTo>
                              <a:lnTo>
                                <a:pt x="62" y="31"/>
                              </a:lnTo>
                              <a:lnTo>
                                <a:pt x="62" y="31"/>
                              </a:lnTo>
                              <a:lnTo>
                                <a:pt x="62" y="31"/>
                              </a:lnTo>
                              <a:cubicBezTo>
                                <a:pt x="62" y="31"/>
                                <a:pt x="62" y="31"/>
                                <a:pt x="62" y="0"/>
                              </a:cubicBezTo>
                              <a:cubicBezTo>
                                <a:pt x="62" y="31"/>
                                <a:pt x="62" y="31"/>
                                <a:pt x="62" y="31"/>
                              </a:cubicBezTo>
                              <a:cubicBezTo>
                                <a:pt x="62" y="31"/>
                                <a:pt x="62" y="62"/>
                                <a:pt x="31" y="62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40" name="Freeform 1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846275" y="3332891"/>
                          <a:ext cx="75908" cy="36662"/>
                        </a:xfrm>
                        <a:custGeom>
                          <a:avLst/>
                          <a:gdLst>
                            <a:gd name="T0" fmla="*/ 0 w 157"/>
                            <a:gd name="T1" fmla="*/ 93 h 125"/>
                            <a:gd name="T2" fmla="*/ 0 w 157"/>
                            <a:gd name="T3" fmla="*/ 93 h 125"/>
                            <a:gd name="T4" fmla="*/ 0 w 157"/>
                            <a:gd name="T5" fmla="*/ 93 h 125"/>
                            <a:gd name="T6" fmla="*/ 93 w 157"/>
                            <a:gd name="T7" fmla="*/ 124 h 125"/>
                            <a:gd name="T8" fmla="*/ 93 w 157"/>
                            <a:gd name="T9" fmla="*/ 93 h 125"/>
                            <a:gd name="T10" fmla="*/ 124 w 157"/>
                            <a:gd name="T11" fmla="*/ 93 h 125"/>
                            <a:gd name="T12" fmla="*/ 124 w 157"/>
                            <a:gd name="T13" fmla="*/ 93 h 125"/>
                            <a:gd name="T14" fmla="*/ 156 w 157"/>
                            <a:gd name="T15" fmla="*/ 62 h 125"/>
                            <a:gd name="T16" fmla="*/ 156 w 157"/>
                            <a:gd name="T17" fmla="*/ 62 h 125"/>
                            <a:gd name="T18" fmla="*/ 124 w 157"/>
                            <a:gd name="T19" fmla="*/ 62 h 125"/>
                            <a:gd name="T20" fmla="*/ 124 w 157"/>
                            <a:gd name="T21" fmla="*/ 31 h 125"/>
                            <a:gd name="T22" fmla="*/ 124 w 157"/>
                            <a:gd name="T23" fmla="*/ 31 h 125"/>
                            <a:gd name="T24" fmla="*/ 124 w 157"/>
                            <a:gd name="T25" fmla="*/ 62 h 125"/>
                            <a:gd name="T26" fmla="*/ 93 w 157"/>
                            <a:gd name="T27" fmla="*/ 31 h 125"/>
                            <a:gd name="T28" fmla="*/ 93 w 157"/>
                            <a:gd name="T29" fmla="*/ 0 h 125"/>
                            <a:gd name="T30" fmla="*/ 93 w 157"/>
                            <a:gd name="T31" fmla="*/ 0 h 125"/>
                            <a:gd name="T32" fmla="*/ 62 w 157"/>
                            <a:gd name="T33" fmla="*/ 0 h 125"/>
                            <a:gd name="T34" fmla="*/ 62 w 157"/>
                            <a:gd name="T35" fmla="*/ 0 h 125"/>
                            <a:gd name="T36" fmla="*/ 62 w 157"/>
                            <a:gd name="T37" fmla="*/ 0 h 125"/>
                            <a:gd name="T38" fmla="*/ 0 w 157"/>
                            <a:gd name="T39" fmla="*/ 62 h 125"/>
                            <a:gd name="T40" fmla="*/ 0 w 157"/>
                            <a:gd name="T41" fmla="*/ 93 h 12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</a:cxnLst>
                          <a:rect l="0" t="0" r="r" b="b"/>
                          <a:pathLst>
                            <a:path w="157" h="125">
                              <a:moveTo>
                                <a:pt x="0" y="93"/>
                              </a:moveTo>
                              <a:lnTo>
                                <a:pt x="0" y="93"/>
                              </a:lnTo>
                              <a:lnTo>
                                <a:pt x="0" y="93"/>
                              </a:lnTo>
                              <a:cubicBezTo>
                                <a:pt x="32" y="93"/>
                                <a:pt x="62" y="93"/>
                                <a:pt x="93" y="124"/>
                              </a:cubicBezTo>
                              <a:cubicBezTo>
                                <a:pt x="93" y="93"/>
                                <a:pt x="93" y="93"/>
                                <a:pt x="93" y="93"/>
                              </a:cubicBezTo>
                              <a:cubicBezTo>
                                <a:pt x="93" y="93"/>
                                <a:pt x="93" y="93"/>
                                <a:pt x="124" y="93"/>
                              </a:cubicBezTo>
                              <a:lnTo>
                                <a:pt x="124" y="93"/>
                              </a:lnTo>
                              <a:cubicBezTo>
                                <a:pt x="124" y="93"/>
                                <a:pt x="124" y="62"/>
                                <a:pt x="156" y="62"/>
                              </a:cubicBezTo>
                              <a:lnTo>
                                <a:pt x="156" y="62"/>
                              </a:lnTo>
                              <a:cubicBezTo>
                                <a:pt x="124" y="62"/>
                                <a:pt x="124" y="62"/>
                                <a:pt x="124" y="62"/>
                              </a:cubicBezTo>
                              <a:cubicBezTo>
                                <a:pt x="124" y="62"/>
                                <a:pt x="124" y="62"/>
                                <a:pt x="124" y="31"/>
                              </a:cubicBezTo>
                              <a:lnTo>
                                <a:pt x="124" y="31"/>
                              </a:lnTo>
                              <a:cubicBezTo>
                                <a:pt x="124" y="62"/>
                                <a:pt x="124" y="62"/>
                                <a:pt x="124" y="62"/>
                              </a:cubicBezTo>
                              <a:cubicBezTo>
                                <a:pt x="93" y="62"/>
                                <a:pt x="93" y="31"/>
                                <a:pt x="93" y="31"/>
                              </a:cubicBezTo>
                              <a:cubicBezTo>
                                <a:pt x="93" y="31"/>
                                <a:pt x="93" y="31"/>
                                <a:pt x="93" y="0"/>
                              </a:cubicBezTo>
                              <a:lnTo>
                                <a:pt x="93" y="0"/>
                              </a:lnTo>
                              <a:cubicBezTo>
                                <a:pt x="62" y="0"/>
                                <a:pt x="62" y="0"/>
                                <a:pt x="62" y="0"/>
                              </a:cubicBez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cubicBezTo>
                                <a:pt x="32" y="31"/>
                                <a:pt x="32" y="62"/>
                                <a:pt x="0" y="62"/>
                              </a:cubicBezTo>
                              <a:lnTo>
                                <a:pt x="0" y="93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41" name="Freeform 1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760109" y="3386762"/>
                          <a:ext cx="103316" cy="43373"/>
                        </a:xfrm>
                        <a:custGeom>
                          <a:avLst/>
                          <a:gdLst>
                            <a:gd name="T0" fmla="*/ 0 w 218"/>
                            <a:gd name="T1" fmla="*/ 155 h 156"/>
                            <a:gd name="T2" fmla="*/ 0 w 218"/>
                            <a:gd name="T3" fmla="*/ 155 h 156"/>
                            <a:gd name="T4" fmla="*/ 0 w 218"/>
                            <a:gd name="T5" fmla="*/ 155 h 156"/>
                            <a:gd name="T6" fmla="*/ 62 w 218"/>
                            <a:gd name="T7" fmla="*/ 124 h 156"/>
                            <a:gd name="T8" fmla="*/ 62 w 218"/>
                            <a:gd name="T9" fmla="*/ 124 h 156"/>
                            <a:gd name="T10" fmla="*/ 62 w 218"/>
                            <a:gd name="T11" fmla="*/ 124 h 156"/>
                            <a:gd name="T12" fmla="*/ 62 w 218"/>
                            <a:gd name="T13" fmla="*/ 124 h 156"/>
                            <a:gd name="T14" fmla="*/ 93 w 218"/>
                            <a:gd name="T15" fmla="*/ 155 h 156"/>
                            <a:gd name="T16" fmla="*/ 124 w 218"/>
                            <a:gd name="T17" fmla="*/ 155 h 156"/>
                            <a:gd name="T18" fmla="*/ 124 w 218"/>
                            <a:gd name="T19" fmla="*/ 155 h 156"/>
                            <a:gd name="T20" fmla="*/ 124 w 218"/>
                            <a:gd name="T21" fmla="*/ 155 h 156"/>
                            <a:gd name="T22" fmla="*/ 124 w 218"/>
                            <a:gd name="T23" fmla="*/ 155 h 156"/>
                            <a:gd name="T24" fmla="*/ 156 w 218"/>
                            <a:gd name="T25" fmla="*/ 124 h 156"/>
                            <a:gd name="T26" fmla="*/ 156 w 218"/>
                            <a:gd name="T27" fmla="*/ 124 h 156"/>
                            <a:gd name="T28" fmla="*/ 156 w 218"/>
                            <a:gd name="T29" fmla="*/ 93 h 156"/>
                            <a:gd name="T30" fmla="*/ 186 w 218"/>
                            <a:gd name="T31" fmla="*/ 93 h 156"/>
                            <a:gd name="T32" fmla="*/ 186 w 218"/>
                            <a:gd name="T33" fmla="*/ 62 h 156"/>
                            <a:gd name="T34" fmla="*/ 186 w 218"/>
                            <a:gd name="T35" fmla="*/ 31 h 156"/>
                            <a:gd name="T36" fmla="*/ 186 w 218"/>
                            <a:gd name="T37" fmla="*/ 31 h 156"/>
                            <a:gd name="T38" fmla="*/ 186 w 218"/>
                            <a:gd name="T39" fmla="*/ 31 h 156"/>
                            <a:gd name="T40" fmla="*/ 217 w 218"/>
                            <a:gd name="T41" fmla="*/ 0 h 156"/>
                            <a:gd name="T42" fmla="*/ 217 w 218"/>
                            <a:gd name="T43" fmla="*/ 0 h 156"/>
                            <a:gd name="T44" fmla="*/ 186 w 218"/>
                            <a:gd name="T45" fmla="*/ 31 h 156"/>
                            <a:gd name="T46" fmla="*/ 156 w 218"/>
                            <a:gd name="T47" fmla="*/ 31 h 156"/>
                            <a:gd name="T48" fmla="*/ 156 w 218"/>
                            <a:gd name="T49" fmla="*/ 31 h 156"/>
                            <a:gd name="T50" fmla="*/ 156 w 218"/>
                            <a:gd name="T51" fmla="*/ 0 h 156"/>
                            <a:gd name="T52" fmla="*/ 124 w 218"/>
                            <a:gd name="T53" fmla="*/ 31 h 156"/>
                            <a:gd name="T54" fmla="*/ 124 w 218"/>
                            <a:gd name="T55" fmla="*/ 31 h 156"/>
                            <a:gd name="T56" fmla="*/ 93 w 218"/>
                            <a:gd name="T57" fmla="*/ 62 h 156"/>
                            <a:gd name="T58" fmla="*/ 93 w 218"/>
                            <a:gd name="T59" fmla="*/ 93 h 156"/>
                            <a:gd name="T60" fmla="*/ 32 w 218"/>
                            <a:gd name="T61" fmla="*/ 93 h 156"/>
                            <a:gd name="T62" fmla="*/ 32 w 218"/>
                            <a:gd name="T63" fmla="*/ 93 h 156"/>
                            <a:gd name="T64" fmla="*/ 0 w 218"/>
                            <a:gd name="T65" fmla="*/ 155 h 156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</a:cxnLst>
                          <a:rect l="0" t="0" r="r" b="b"/>
                          <a:pathLst>
                            <a:path w="218" h="156">
                              <a:moveTo>
                                <a:pt x="0" y="155"/>
                              </a:moveTo>
                              <a:lnTo>
                                <a:pt x="0" y="155"/>
                              </a:lnTo>
                              <a:lnTo>
                                <a:pt x="0" y="155"/>
                              </a:lnTo>
                              <a:cubicBezTo>
                                <a:pt x="32" y="155"/>
                                <a:pt x="32" y="124"/>
                                <a:pt x="62" y="124"/>
                              </a:cubicBezTo>
                              <a:lnTo>
                                <a:pt x="62" y="124"/>
                              </a:lnTo>
                              <a:lnTo>
                                <a:pt x="62" y="124"/>
                              </a:lnTo>
                              <a:lnTo>
                                <a:pt x="62" y="124"/>
                              </a:lnTo>
                              <a:cubicBezTo>
                                <a:pt x="62" y="124"/>
                                <a:pt x="93" y="124"/>
                                <a:pt x="93" y="155"/>
                              </a:cubicBezTo>
                              <a:cubicBezTo>
                                <a:pt x="124" y="155"/>
                                <a:pt x="124" y="155"/>
                                <a:pt x="124" y="155"/>
                              </a:cubicBezTo>
                              <a:lnTo>
                                <a:pt x="124" y="155"/>
                              </a:lnTo>
                              <a:lnTo>
                                <a:pt x="124" y="155"/>
                              </a:lnTo>
                              <a:lnTo>
                                <a:pt x="124" y="155"/>
                              </a:lnTo>
                              <a:cubicBezTo>
                                <a:pt x="124" y="155"/>
                                <a:pt x="124" y="124"/>
                                <a:pt x="156" y="124"/>
                              </a:cubicBezTo>
                              <a:lnTo>
                                <a:pt x="156" y="124"/>
                              </a:lnTo>
                              <a:cubicBezTo>
                                <a:pt x="156" y="124"/>
                                <a:pt x="156" y="124"/>
                                <a:pt x="156" y="93"/>
                              </a:cubicBezTo>
                              <a:cubicBezTo>
                                <a:pt x="186" y="93"/>
                                <a:pt x="186" y="93"/>
                                <a:pt x="186" y="93"/>
                              </a:cubicBezTo>
                              <a:cubicBezTo>
                                <a:pt x="186" y="93"/>
                                <a:pt x="186" y="93"/>
                                <a:pt x="186" y="62"/>
                              </a:cubicBezTo>
                              <a:lnTo>
                                <a:pt x="186" y="31"/>
                              </a:lnTo>
                              <a:lnTo>
                                <a:pt x="186" y="31"/>
                              </a:lnTo>
                              <a:lnTo>
                                <a:pt x="186" y="31"/>
                              </a:lnTo>
                              <a:cubicBezTo>
                                <a:pt x="186" y="31"/>
                                <a:pt x="186" y="0"/>
                                <a:pt x="217" y="0"/>
                              </a:cubicBezTo>
                              <a:lnTo>
                                <a:pt x="217" y="0"/>
                              </a:lnTo>
                              <a:cubicBezTo>
                                <a:pt x="186" y="31"/>
                                <a:pt x="186" y="31"/>
                                <a:pt x="186" y="31"/>
                              </a:cubicBezTo>
                              <a:lnTo>
                                <a:pt x="156" y="31"/>
                              </a:lnTo>
                              <a:lnTo>
                                <a:pt x="156" y="31"/>
                              </a:lnTo>
                              <a:lnTo>
                                <a:pt x="156" y="0"/>
                              </a:lnTo>
                              <a:cubicBezTo>
                                <a:pt x="156" y="31"/>
                                <a:pt x="124" y="31"/>
                                <a:pt x="124" y="31"/>
                              </a:cubicBezTo>
                              <a:lnTo>
                                <a:pt x="124" y="31"/>
                              </a:lnTo>
                              <a:cubicBezTo>
                                <a:pt x="124" y="62"/>
                                <a:pt x="124" y="62"/>
                                <a:pt x="93" y="62"/>
                              </a:cubicBezTo>
                              <a:lnTo>
                                <a:pt x="93" y="93"/>
                              </a:lnTo>
                              <a:cubicBezTo>
                                <a:pt x="62" y="93"/>
                                <a:pt x="32" y="93"/>
                                <a:pt x="32" y="93"/>
                              </a:cubicBezTo>
                              <a:lnTo>
                                <a:pt x="32" y="93"/>
                              </a:lnTo>
                              <a:cubicBezTo>
                                <a:pt x="32" y="124"/>
                                <a:pt x="0" y="124"/>
                                <a:pt x="0" y="155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42" name="Freeform 1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584695" y="3058716"/>
                          <a:ext cx="86168" cy="75416"/>
                        </a:xfrm>
                        <a:custGeom>
                          <a:avLst/>
                          <a:gdLst>
                            <a:gd name="T0" fmla="*/ 216 w 249"/>
                            <a:gd name="T1" fmla="*/ 93 h 218"/>
                            <a:gd name="T2" fmla="*/ 216 w 249"/>
                            <a:gd name="T3" fmla="*/ 93 h 218"/>
                            <a:gd name="T4" fmla="*/ 216 w 249"/>
                            <a:gd name="T5" fmla="*/ 93 h 218"/>
                            <a:gd name="T6" fmla="*/ 185 w 249"/>
                            <a:gd name="T7" fmla="*/ 62 h 218"/>
                            <a:gd name="T8" fmla="*/ 185 w 249"/>
                            <a:gd name="T9" fmla="*/ 32 h 218"/>
                            <a:gd name="T10" fmla="*/ 185 w 249"/>
                            <a:gd name="T11" fmla="*/ 32 h 218"/>
                            <a:gd name="T12" fmla="*/ 185 w 249"/>
                            <a:gd name="T13" fmla="*/ 32 h 218"/>
                            <a:gd name="T14" fmla="*/ 185 w 249"/>
                            <a:gd name="T15" fmla="*/ 32 h 218"/>
                            <a:gd name="T16" fmla="*/ 185 w 249"/>
                            <a:gd name="T17" fmla="*/ 32 h 218"/>
                            <a:gd name="T18" fmla="*/ 154 w 249"/>
                            <a:gd name="T19" fmla="*/ 32 h 218"/>
                            <a:gd name="T20" fmla="*/ 154 w 249"/>
                            <a:gd name="T21" fmla="*/ 32 h 218"/>
                            <a:gd name="T22" fmla="*/ 124 w 249"/>
                            <a:gd name="T23" fmla="*/ 0 h 218"/>
                            <a:gd name="T24" fmla="*/ 124 w 249"/>
                            <a:gd name="T25" fmla="*/ 0 h 218"/>
                            <a:gd name="T26" fmla="*/ 124 w 249"/>
                            <a:gd name="T27" fmla="*/ 0 h 218"/>
                            <a:gd name="T28" fmla="*/ 124 w 249"/>
                            <a:gd name="T29" fmla="*/ 0 h 218"/>
                            <a:gd name="T30" fmla="*/ 124 w 249"/>
                            <a:gd name="T31" fmla="*/ 0 h 218"/>
                            <a:gd name="T32" fmla="*/ 124 w 249"/>
                            <a:gd name="T33" fmla="*/ 0 h 218"/>
                            <a:gd name="T34" fmla="*/ 124 w 249"/>
                            <a:gd name="T35" fmla="*/ 0 h 218"/>
                            <a:gd name="T36" fmla="*/ 124 w 249"/>
                            <a:gd name="T37" fmla="*/ 32 h 218"/>
                            <a:gd name="T38" fmla="*/ 124 w 249"/>
                            <a:gd name="T39" fmla="*/ 32 h 218"/>
                            <a:gd name="T40" fmla="*/ 92 w 249"/>
                            <a:gd name="T41" fmla="*/ 32 h 218"/>
                            <a:gd name="T42" fmla="*/ 92 w 249"/>
                            <a:gd name="T43" fmla="*/ 32 h 218"/>
                            <a:gd name="T44" fmla="*/ 92 w 249"/>
                            <a:gd name="T45" fmla="*/ 32 h 218"/>
                            <a:gd name="T46" fmla="*/ 61 w 249"/>
                            <a:gd name="T47" fmla="*/ 32 h 218"/>
                            <a:gd name="T48" fmla="*/ 30 w 249"/>
                            <a:gd name="T49" fmla="*/ 32 h 218"/>
                            <a:gd name="T50" fmla="*/ 30 w 249"/>
                            <a:gd name="T51" fmla="*/ 32 h 218"/>
                            <a:gd name="T52" fmla="*/ 30 w 249"/>
                            <a:gd name="T53" fmla="*/ 32 h 218"/>
                            <a:gd name="T54" fmla="*/ 30 w 249"/>
                            <a:gd name="T55" fmla="*/ 32 h 218"/>
                            <a:gd name="T56" fmla="*/ 30 w 249"/>
                            <a:gd name="T57" fmla="*/ 32 h 218"/>
                            <a:gd name="T58" fmla="*/ 0 w 249"/>
                            <a:gd name="T59" fmla="*/ 32 h 218"/>
                            <a:gd name="T60" fmla="*/ 30 w 249"/>
                            <a:gd name="T61" fmla="*/ 32 h 218"/>
                            <a:gd name="T62" fmla="*/ 30 w 249"/>
                            <a:gd name="T63" fmla="*/ 32 h 218"/>
                            <a:gd name="T64" fmla="*/ 30 w 249"/>
                            <a:gd name="T65" fmla="*/ 93 h 218"/>
                            <a:gd name="T66" fmla="*/ 30 w 249"/>
                            <a:gd name="T67" fmla="*/ 93 h 218"/>
                            <a:gd name="T68" fmla="*/ 30 w 249"/>
                            <a:gd name="T69" fmla="*/ 93 h 218"/>
                            <a:gd name="T70" fmla="*/ 61 w 249"/>
                            <a:gd name="T71" fmla="*/ 93 h 218"/>
                            <a:gd name="T72" fmla="*/ 61 w 249"/>
                            <a:gd name="T73" fmla="*/ 62 h 218"/>
                            <a:gd name="T74" fmla="*/ 61 w 249"/>
                            <a:gd name="T75" fmla="*/ 62 h 218"/>
                            <a:gd name="T76" fmla="*/ 92 w 249"/>
                            <a:gd name="T77" fmla="*/ 93 h 218"/>
                            <a:gd name="T78" fmla="*/ 92 w 249"/>
                            <a:gd name="T79" fmla="*/ 93 h 218"/>
                            <a:gd name="T80" fmla="*/ 92 w 249"/>
                            <a:gd name="T81" fmla="*/ 93 h 218"/>
                            <a:gd name="T82" fmla="*/ 124 w 249"/>
                            <a:gd name="T83" fmla="*/ 93 h 218"/>
                            <a:gd name="T84" fmla="*/ 124 w 249"/>
                            <a:gd name="T85" fmla="*/ 156 h 218"/>
                            <a:gd name="T86" fmla="*/ 124 w 249"/>
                            <a:gd name="T87" fmla="*/ 156 h 218"/>
                            <a:gd name="T88" fmla="*/ 124 w 249"/>
                            <a:gd name="T89" fmla="*/ 156 h 218"/>
                            <a:gd name="T90" fmla="*/ 154 w 249"/>
                            <a:gd name="T91" fmla="*/ 186 h 218"/>
                            <a:gd name="T92" fmla="*/ 154 w 249"/>
                            <a:gd name="T93" fmla="*/ 186 h 218"/>
                            <a:gd name="T94" fmla="*/ 154 w 249"/>
                            <a:gd name="T95" fmla="*/ 186 h 218"/>
                            <a:gd name="T96" fmla="*/ 124 w 249"/>
                            <a:gd name="T97" fmla="*/ 186 h 218"/>
                            <a:gd name="T98" fmla="*/ 124 w 249"/>
                            <a:gd name="T99" fmla="*/ 186 h 218"/>
                            <a:gd name="T100" fmla="*/ 124 w 249"/>
                            <a:gd name="T101" fmla="*/ 217 h 218"/>
                            <a:gd name="T102" fmla="*/ 124 w 249"/>
                            <a:gd name="T103" fmla="*/ 217 h 218"/>
                            <a:gd name="T104" fmla="*/ 124 w 249"/>
                            <a:gd name="T105" fmla="*/ 217 h 218"/>
                            <a:gd name="T106" fmla="*/ 124 w 249"/>
                            <a:gd name="T107" fmla="*/ 217 h 218"/>
                            <a:gd name="T108" fmla="*/ 124 w 249"/>
                            <a:gd name="T109" fmla="*/ 217 h 218"/>
                            <a:gd name="T110" fmla="*/ 154 w 249"/>
                            <a:gd name="T111" fmla="*/ 186 h 218"/>
                            <a:gd name="T112" fmla="*/ 154 w 249"/>
                            <a:gd name="T113" fmla="*/ 186 h 218"/>
                            <a:gd name="T114" fmla="*/ 185 w 249"/>
                            <a:gd name="T115" fmla="*/ 156 h 218"/>
                            <a:gd name="T116" fmla="*/ 216 w 249"/>
                            <a:gd name="T117" fmla="*/ 156 h 218"/>
                            <a:gd name="T118" fmla="*/ 216 w 249"/>
                            <a:gd name="T119" fmla="*/ 124 h 218"/>
                            <a:gd name="T120" fmla="*/ 216 w 249"/>
                            <a:gd name="T121" fmla="*/ 124 h 218"/>
                            <a:gd name="T122" fmla="*/ 248 w 249"/>
                            <a:gd name="T123" fmla="*/ 93 h 218"/>
                            <a:gd name="T124" fmla="*/ 216 w 249"/>
                            <a:gd name="T125" fmla="*/ 93 h 21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  <a:cxn ang="0">
                              <a:pos x="T112" y="T113"/>
                            </a:cxn>
                            <a:cxn ang="0">
                              <a:pos x="T114" y="T115"/>
                            </a:cxn>
                            <a:cxn ang="0">
                              <a:pos x="T116" y="T117"/>
                            </a:cxn>
                            <a:cxn ang="0">
                              <a:pos x="T118" y="T119"/>
                            </a:cxn>
                            <a:cxn ang="0">
                              <a:pos x="T120" y="T121"/>
                            </a:cxn>
                            <a:cxn ang="0">
                              <a:pos x="T122" y="T123"/>
                            </a:cxn>
                            <a:cxn ang="0">
                              <a:pos x="T124" y="T125"/>
                            </a:cxn>
                          </a:cxnLst>
                          <a:rect l="0" t="0" r="r" b="b"/>
                          <a:pathLst>
                            <a:path w="249" h="218">
                              <a:moveTo>
                                <a:pt x="216" y="93"/>
                              </a:moveTo>
                              <a:lnTo>
                                <a:pt x="216" y="93"/>
                              </a:lnTo>
                              <a:lnTo>
                                <a:pt x="216" y="93"/>
                              </a:lnTo>
                              <a:cubicBezTo>
                                <a:pt x="185" y="62"/>
                                <a:pt x="185" y="62"/>
                                <a:pt x="185" y="62"/>
                              </a:cubicBezTo>
                              <a:lnTo>
                                <a:pt x="185" y="32"/>
                              </a:lnTo>
                              <a:lnTo>
                                <a:pt x="185" y="32"/>
                              </a:lnTo>
                              <a:lnTo>
                                <a:pt x="185" y="32"/>
                              </a:lnTo>
                              <a:lnTo>
                                <a:pt x="185" y="32"/>
                              </a:lnTo>
                              <a:lnTo>
                                <a:pt x="185" y="32"/>
                              </a:lnTo>
                              <a:lnTo>
                                <a:pt x="154" y="32"/>
                              </a:lnTo>
                              <a:lnTo>
                                <a:pt x="154" y="32"/>
                              </a:lnTo>
                              <a:cubicBezTo>
                                <a:pt x="154" y="32"/>
                                <a:pt x="154" y="0"/>
                                <a:pt x="124" y="0"/>
                              </a:cubicBezTo>
                              <a:lnTo>
                                <a:pt x="124" y="0"/>
                              </a:lnTo>
                              <a:lnTo>
                                <a:pt x="124" y="0"/>
                              </a:lnTo>
                              <a:lnTo>
                                <a:pt x="124" y="0"/>
                              </a:lnTo>
                              <a:lnTo>
                                <a:pt x="124" y="0"/>
                              </a:lnTo>
                              <a:lnTo>
                                <a:pt x="124" y="0"/>
                              </a:lnTo>
                              <a:lnTo>
                                <a:pt x="124" y="0"/>
                              </a:lnTo>
                              <a:cubicBezTo>
                                <a:pt x="124" y="0"/>
                                <a:pt x="124" y="0"/>
                                <a:pt x="124" y="32"/>
                              </a:cubicBezTo>
                              <a:lnTo>
                                <a:pt x="124" y="32"/>
                              </a:lnTo>
                              <a:lnTo>
                                <a:pt x="92" y="32"/>
                              </a:lnTo>
                              <a:lnTo>
                                <a:pt x="92" y="32"/>
                              </a:lnTo>
                              <a:lnTo>
                                <a:pt x="92" y="32"/>
                              </a:lnTo>
                              <a:cubicBezTo>
                                <a:pt x="92" y="32"/>
                                <a:pt x="92" y="32"/>
                                <a:pt x="61" y="32"/>
                              </a:cubicBezTo>
                              <a:cubicBezTo>
                                <a:pt x="61" y="32"/>
                                <a:pt x="61" y="32"/>
                                <a:pt x="30" y="32"/>
                              </a:cubicBezTo>
                              <a:lnTo>
                                <a:pt x="30" y="32"/>
                              </a:lnTo>
                              <a:lnTo>
                                <a:pt x="30" y="32"/>
                              </a:lnTo>
                              <a:lnTo>
                                <a:pt x="30" y="32"/>
                              </a:lnTo>
                              <a:lnTo>
                                <a:pt x="30" y="32"/>
                              </a:lnTo>
                              <a:cubicBezTo>
                                <a:pt x="30" y="32"/>
                                <a:pt x="30" y="32"/>
                                <a:pt x="0" y="32"/>
                              </a:cubicBezTo>
                              <a:cubicBezTo>
                                <a:pt x="0" y="32"/>
                                <a:pt x="0" y="32"/>
                                <a:pt x="30" y="32"/>
                              </a:cubicBezTo>
                              <a:lnTo>
                                <a:pt x="30" y="32"/>
                              </a:lnTo>
                              <a:cubicBezTo>
                                <a:pt x="30" y="62"/>
                                <a:pt x="30" y="62"/>
                                <a:pt x="30" y="93"/>
                              </a:cubicBezTo>
                              <a:lnTo>
                                <a:pt x="30" y="93"/>
                              </a:lnTo>
                              <a:lnTo>
                                <a:pt x="30" y="93"/>
                              </a:lnTo>
                              <a:cubicBezTo>
                                <a:pt x="30" y="93"/>
                                <a:pt x="30" y="93"/>
                                <a:pt x="61" y="93"/>
                              </a:cubicBezTo>
                              <a:lnTo>
                                <a:pt x="61" y="62"/>
                              </a:lnTo>
                              <a:lnTo>
                                <a:pt x="61" y="62"/>
                              </a:lnTo>
                              <a:cubicBezTo>
                                <a:pt x="92" y="93"/>
                                <a:pt x="92" y="93"/>
                                <a:pt x="92" y="93"/>
                              </a:cubicBezTo>
                              <a:lnTo>
                                <a:pt x="92" y="93"/>
                              </a:lnTo>
                              <a:lnTo>
                                <a:pt x="92" y="93"/>
                              </a:lnTo>
                              <a:lnTo>
                                <a:pt x="124" y="93"/>
                              </a:lnTo>
                              <a:cubicBezTo>
                                <a:pt x="124" y="124"/>
                                <a:pt x="124" y="124"/>
                                <a:pt x="124" y="156"/>
                              </a:cubicBezTo>
                              <a:lnTo>
                                <a:pt x="124" y="156"/>
                              </a:lnTo>
                              <a:lnTo>
                                <a:pt x="124" y="156"/>
                              </a:lnTo>
                              <a:cubicBezTo>
                                <a:pt x="154" y="156"/>
                                <a:pt x="154" y="156"/>
                                <a:pt x="154" y="186"/>
                              </a:cubicBezTo>
                              <a:lnTo>
                                <a:pt x="154" y="186"/>
                              </a:lnTo>
                              <a:lnTo>
                                <a:pt x="154" y="186"/>
                              </a:lnTo>
                              <a:lnTo>
                                <a:pt x="124" y="186"/>
                              </a:lnTo>
                              <a:lnTo>
                                <a:pt x="124" y="186"/>
                              </a:lnTo>
                              <a:lnTo>
                                <a:pt x="124" y="217"/>
                              </a:lnTo>
                              <a:lnTo>
                                <a:pt x="124" y="217"/>
                              </a:lnTo>
                              <a:lnTo>
                                <a:pt x="124" y="217"/>
                              </a:lnTo>
                              <a:lnTo>
                                <a:pt x="124" y="217"/>
                              </a:lnTo>
                              <a:lnTo>
                                <a:pt x="124" y="217"/>
                              </a:lnTo>
                              <a:lnTo>
                                <a:pt x="154" y="186"/>
                              </a:lnTo>
                              <a:lnTo>
                                <a:pt x="154" y="186"/>
                              </a:lnTo>
                              <a:cubicBezTo>
                                <a:pt x="154" y="156"/>
                                <a:pt x="185" y="156"/>
                                <a:pt x="185" y="156"/>
                              </a:cubicBezTo>
                              <a:cubicBezTo>
                                <a:pt x="185" y="156"/>
                                <a:pt x="185" y="156"/>
                                <a:pt x="216" y="156"/>
                              </a:cubicBezTo>
                              <a:cubicBezTo>
                                <a:pt x="216" y="124"/>
                                <a:pt x="216" y="124"/>
                                <a:pt x="216" y="124"/>
                              </a:cubicBezTo>
                              <a:lnTo>
                                <a:pt x="216" y="124"/>
                              </a:lnTo>
                              <a:cubicBezTo>
                                <a:pt x="216" y="93"/>
                                <a:pt x="216" y="93"/>
                                <a:pt x="248" y="93"/>
                              </a:cubicBezTo>
                              <a:cubicBezTo>
                                <a:pt x="248" y="93"/>
                                <a:pt x="248" y="93"/>
                                <a:pt x="216" y="93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43" name="Freeform 1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649321" y="3211087"/>
                          <a:ext cx="53854" cy="129285"/>
                        </a:xfrm>
                        <a:custGeom>
                          <a:avLst/>
                          <a:gdLst>
                            <a:gd name="T0" fmla="*/ 63 w 156"/>
                            <a:gd name="T1" fmla="*/ 278 h 372"/>
                            <a:gd name="T2" fmla="*/ 63 w 156"/>
                            <a:gd name="T3" fmla="*/ 278 h 372"/>
                            <a:gd name="T4" fmla="*/ 63 w 156"/>
                            <a:gd name="T5" fmla="*/ 278 h 372"/>
                            <a:gd name="T6" fmla="*/ 63 w 156"/>
                            <a:gd name="T7" fmla="*/ 278 h 372"/>
                            <a:gd name="T8" fmla="*/ 31 w 156"/>
                            <a:gd name="T9" fmla="*/ 309 h 372"/>
                            <a:gd name="T10" fmla="*/ 31 w 156"/>
                            <a:gd name="T11" fmla="*/ 309 h 372"/>
                            <a:gd name="T12" fmla="*/ 31 w 156"/>
                            <a:gd name="T13" fmla="*/ 309 h 372"/>
                            <a:gd name="T14" fmla="*/ 31 w 156"/>
                            <a:gd name="T15" fmla="*/ 309 h 372"/>
                            <a:gd name="T16" fmla="*/ 31 w 156"/>
                            <a:gd name="T17" fmla="*/ 309 h 372"/>
                            <a:gd name="T18" fmla="*/ 0 w 156"/>
                            <a:gd name="T19" fmla="*/ 341 h 372"/>
                            <a:gd name="T20" fmla="*/ 0 w 156"/>
                            <a:gd name="T21" fmla="*/ 341 h 372"/>
                            <a:gd name="T22" fmla="*/ 0 w 156"/>
                            <a:gd name="T23" fmla="*/ 341 h 372"/>
                            <a:gd name="T24" fmla="*/ 0 w 156"/>
                            <a:gd name="T25" fmla="*/ 341 h 372"/>
                            <a:gd name="T26" fmla="*/ 31 w 156"/>
                            <a:gd name="T27" fmla="*/ 371 h 372"/>
                            <a:gd name="T28" fmla="*/ 31 w 156"/>
                            <a:gd name="T29" fmla="*/ 371 h 372"/>
                            <a:gd name="T30" fmla="*/ 93 w 156"/>
                            <a:gd name="T31" fmla="*/ 341 h 372"/>
                            <a:gd name="T32" fmla="*/ 93 w 156"/>
                            <a:gd name="T33" fmla="*/ 341 h 372"/>
                            <a:gd name="T34" fmla="*/ 93 w 156"/>
                            <a:gd name="T35" fmla="*/ 309 h 372"/>
                            <a:gd name="T36" fmla="*/ 93 w 156"/>
                            <a:gd name="T37" fmla="*/ 309 h 372"/>
                            <a:gd name="T38" fmla="*/ 155 w 156"/>
                            <a:gd name="T39" fmla="*/ 247 h 372"/>
                            <a:gd name="T40" fmla="*/ 155 w 156"/>
                            <a:gd name="T41" fmla="*/ 247 h 372"/>
                            <a:gd name="T42" fmla="*/ 155 w 156"/>
                            <a:gd name="T43" fmla="*/ 217 h 372"/>
                            <a:gd name="T44" fmla="*/ 155 w 156"/>
                            <a:gd name="T45" fmla="*/ 185 h 372"/>
                            <a:gd name="T46" fmla="*/ 155 w 156"/>
                            <a:gd name="T47" fmla="*/ 154 h 372"/>
                            <a:gd name="T48" fmla="*/ 155 w 156"/>
                            <a:gd name="T49" fmla="*/ 154 h 372"/>
                            <a:gd name="T50" fmla="*/ 155 w 156"/>
                            <a:gd name="T51" fmla="*/ 123 h 372"/>
                            <a:gd name="T52" fmla="*/ 155 w 156"/>
                            <a:gd name="T53" fmla="*/ 123 h 372"/>
                            <a:gd name="T54" fmla="*/ 124 w 156"/>
                            <a:gd name="T55" fmla="*/ 31 h 372"/>
                            <a:gd name="T56" fmla="*/ 124 w 156"/>
                            <a:gd name="T57" fmla="*/ 31 h 372"/>
                            <a:gd name="T58" fmla="*/ 93 w 156"/>
                            <a:gd name="T59" fmla="*/ 31 h 372"/>
                            <a:gd name="T60" fmla="*/ 93 w 156"/>
                            <a:gd name="T61" fmla="*/ 0 h 372"/>
                            <a:gd name="T62" fmla="*/ 93 w 156"/>
                            <a:gd name="T63" fmla="*/ 31 h 372"/>
                            <a:gd name="T64" fmla="*/ 93 w 156"/>
                            <a:gd name="T65" fmla="*/ 31 h 372"/>
                            <a:gd name="T66" fmla="*/ 93 w 156"/>
                            <a:gd name="T67" fmla="*/ 31 h 372"/>
                            <a:gd name="T68" fmla="*/ 93 w 156"/>
                            <a:gd name="T69" fmla="*/ 31 h 372"/>
                            <a:gd name="T70" fmla="*/ 93 w 156"/>
                            <a:gd name="T71" fmla="*/ 31 h 372"/>
                            <a:gd name="T72" fmla="*/ 93 w 156"/>
                            <a:gd name="T73" fmla="*/ 61 h 372"/>
                            <a:gd name="T74" fmla="*/ 93 w 156"/>
                            <a:gd name="T75" fmla="*/ 93 h 372"/>
                            <a:gd name="T76" fmla="*/ 93 w 156"/>
                            <a:gd name="T77" fmla="*/ 93 h 372"/>
                            <a:gd name="T78" fmla="*/ 93 w 156"/>
                            <a:gd name="T79" fmla="*/ 93 h 372"/>
                            <a:gd name="T80" fmla="*/ 93 w 156"/>
                            <a:gd name="T81" fmla="*/ 93 h 372"/>
                            <a:gd name="T82" fmla="*/ 93 w 156"/>
                            <a:gd name="T83" fmla="*/ 123 h 372"/>
                            <a:gd name="T84" fmla="*/ 93 w 156"/>
                            <a:gd name="T85" fmla="*/ 154 h 372"/>
                            <a:gd name="T86" fmla="*/ 93 w 156"/>
                            <a:gd name="T87" fmla="*/ 185 h 372"/>
                            <a:gd name="T88" fmla="*/ 93 w 156"/>
                            <a:gd name="T89" fmla="*/ 217 h 372"/>
                            <a:gd name="T90" fmla="*/ 93 w 156"/>
                            <a:gd name="T91" fmla="*/ 247 h 372"/>
                            <a:gd name="T92" fmla="*/ 93 w 156"/>
                            <a:gd name="T93" fmla="*/ 278 h 372"/>
                            <a:gd name="T94" fmla="*/ 93 w 156"/>
                            <a:gd name="T95" fmla="*/ 278 h 372"/>
                            <a:gd name="T96" fmla="*/ 63 w 156"/>
                            <a:gd name="T97" fmla="*/ 278 h 37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</a:cxnLst>
                          <a:rect l="0" t="0" r="r" b="b"/>
                          <a:pathLst>
                            <a:path w="156" h="372">
                              <a:moveTo>
                                <a:pt x="63" y="278"/>
                              </a:moveTo>
                              <a:lnTo>
                                <a:pt x="63" y="278"/>
                              </a:lnTo>
                              <a:lnTo>
                                <a:pt x="63" y="278"/>
                              </a:lnTo>
                              <a:lnTo>
                                <a:pt x="63" y="278"/>
                              </a:lnTo>
                              <a:cubicBezTo>
                                <a:pt x="31" y="278"/>
                                <a:pt x="31" y="309"/>
                                <a:pt x="31" y="309"/>
                              </a:cubicBezTo>
                              <a:lnTo>
                                <a:pt x="31" y="309"/>
                              </a:lnTo>
                              <a:lnTo>
                                <a:pt x="31" y="309"/>
                              </a:lnTo>
                              <a:lnTo>
                                <a:pt x="31" y="309"/>
                              </a:lnTo>
                              <a:lnTo>
                                <a:pt x="31" y="309"/>
                              </a:lnTo>
                              <a:cubicBezTo>
                                <a:pt x="31" y="341"/>
                                <a:pt x="31" y="341"/>
                                <a:pt x="0" y="341"/>
                              </a:cubicBezTo>
                              <a:lnTo>
                                <a:pt x="0" y="341"/>
                              </a:lnTo>
                              <a:lnTo>
                                <a:pt x="0" y="341"/>
                              </a:lnTo>
                              <a:lnTo>
                                <a:pt x="0" y="341"/>
                              </a:lnTo>
                              <a:lnTo>
                                <a:pt x="31" y="371"/>
                              </a:lnTo>
                              <a:lnTo>
                                <a:pt x="31" y="371"/>
                              </a:lnTo>
                              <a:cubicBezTo>
                                <a:pt x="31" y="341"/>
                                <a:pt x="63" y="341"/>
                                <a:pt x="93" y="341"/>
                              </a:cubicBezTo>
                              <a:lnTo>
                                <a:pt x="93" y="341"/>
                              </a:lnTo>
                              <a:cubicBezTo>
                                <a:pt x="93" y="309"/>
                                <a:pt x="93" y="309"/>
                                <a:pt x="93" y="309"/>
                              </a:cubicBezTo>
                              <a:lnTo>
                                <a:pt x="93" y="309"/>
                              </a:lnTo>
                              <a:cubicBezTo>
                                <a:pt x="93" y="309"/>
                                <a:pt x="124" y="278"/>
                                <a:pt x="155" y="247"/>
                              </a:cubicBezTo>
                              <a:lnTo>
                                <a:pt x="155" y="247"/>
                              </a:lnTo>
                              <a:lnTo>
                                <a:pt x="155" y="217"/>
                              </a:lnTo>
                              <a:cubicBezTo>
                                <a:pt x="155" y="185"/>
                                <a:pt x="155" y="185"/>
                                <a:pt x="155" y="185"/>
                              </a:cubicBezTo>
                              <a:cubicBezTo>
                                <a:pt x="155" y="185"/>
                                <a:pt x="155" y="185"/>
                                <a:pt x="155" y="154"/>
                              </a:cubicBezTo>
                              <a:lnTo>
                                <a:pt x="155" y="154"/>
                              </a:lnTo>
                              <a:lnTo>
                                <a:pt x="155" y="123"/>
                              </a:lnTo>
                              <a:lnTo>
                                <a:pt x="155" y="123"/>
                              </a:lnTo>
                              <a:cubicBezTo>
                                <a:pt x="124" y="93"/>
                                <a:pt x="124" y="61"/>
                                <a:pt x="124" y="31"/>
                              </a:cubicBezTo>
                              <a:lnTo>
                                <a:pt x="124" y="31"/>
                              </a:lnTo>
                              <a:cubicBezTo>
                                <a:pt x="124" y="31"/>
                                <a:pt x="124" y="31"/>
                                <a:pt x="93" y="31"/>
                              </a:cubicBezTo>
                              <a:cubicBezTo>
                                <a:pt x="93" y="0"/>
                                <a:pt x="93" y="0"/>
                                <a:pt x="93" y="0"/>
                              </a:cubicBezTo>
                              <a:lnTo>
                                <a:pt x="93" y="31"/>
                              </a:lnTo>
                              <a:lnTo>
                                <a:pt x="93" y="31"/>
                              </a:lnTo>
                              <a:lnTo>
                                <a:pt x="93" y="31"/>
                              </a:lnTo>
                              <a:lnTo>
                                <a:pt x="93" y="31"/>
                              </a:lnTo>
                              <a:lnTo>
                                <a:pt x="93" y="31"/>
                              </a:lnTo>
                              <a:lnTo>
                                <a:pt x="93" y="61"/>
                              </a:lnTo>
                              <a:cubicBezTo>
                                <a:pt x="93" y="61"/>
                                <a:pt x="93" y="61"/>
                                <a:pt x="93" y="93"/>
                              </a:cubicBezTo>
                              <a:lnTo>
                                <a:pt x="93" y="93"/>
                              </a:lnTo>
                              <a:lnTo>
                                <a:pt x="93" y="93"/>
                              </a:lnTo>
                              <a:lnTo>
                                <a:pt x="93" y="93"/>
                              </a:lnTo>
                              <a:cubicBezTo>
                                <a:pt x="93" y="93"/>
                                <a:pt x="93" y="93"/>
                                <a:pt x="93" y="123"/>
                              </a:cubicBezTo>
                              <a:cubicBezTo>
                                <a:pt x="93" y="123"/>
                                <a:pt x="93" y="123"/>
                                <a:pt x="93" y="154"/>
                              </a:cubicBezTo>
                              <a:cubicBezTo>
                                <a:pt x="93" y="185"/>
                                <a:pt x="93" y="185"/>
                                <a:pt x="93" y="185"/>
                              </a:cubicBezTo>
                              <a:lnTo>
                                <a:pt x="93" y="217"/>
                              </a:lnTo>
                              <a:cubicBezTo>
                                <a:pt x="93" y="217"/>
                                <a:pt x="93" y="217"/>
                                <a:pt x="93" y="247"/>
                              </a:cubicBezTo>
                              <a:cubicBezTo>
                                <a:pt x="93" y="247"/>
                                <a:pt x="93" y="247"/>
                                <a:pt x="93" y="278"/>
                              </a:cubicBezTo>
                              <a:lnTo>
                                <a:pt x="93" y="278"/>
                              </a:lnTo>
                              <a:lnTo>
                                <a:pt x="63" y="278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44" name="Freeform 1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584695" y="3254182"/>
                          <a:ext cx="86168" cy="76956"/>
                        </a:xfrm>
                        <a:custGeom>
                          <a:avLst/>
                          <a:gdLst>
                            <a:gd name="T0" fmla="*/ 154 w 249"/>
                            <a:gd name="T1" fmla="*/ 155 h 219"/>
                            <a:gd name="T2" fmla="*/ 154 w 249"/>
                            <a:gd name="T3" fmla="*/ 155 h 219"/>
                            <a:gd name="T4" fmla="*/ 154 w 249"/>
                            <a:gd name="T5" fmla="*/ 155 h 219"/>
                            <a:gd name="T6" fmla="*/ 154 w 249"/>
                            <a:gd name="T7" fmla="*/ 155 h 219"/>
                            <a:gd name="T8" fmla="*/ 154 w 249"/>
                            <a:gd name="T9" fmla="*/ 155 h 219"/>
                            <a:gd name="T10" fmla="*/ 154 w 249"/>
                            <a:gd name="T11" fmla="*/ 155 h 219"/>
                            <a:gd name="T12" fmla="*/ 154 w 249"/>
                            <a:gd name="T13" fmla="*/ 124 h 219"/>
                            <a:gd name="T14" fmla="*/ 154 w 249"/>
                            <a:gd name="T15" fmla="*/ 124 h 219"/>
                            <a:gd name="T16" fmla="*/ 154 w 249"/>
                            <a:gd name="T17" fmla="*/ 124 h 219"/>
                            <a:gd name="T18" fmla="*/ 185 w 249"/>
                            <a:gd name="T19" fmla="*/ 124 h 219"/>
                            <a:gd name="T20" fmla="*/ 185 w 249"/>
                            <a:gd name="T21" fmla="*/ 124 h 219"/>
                            <a:gd name="T22" fmla="*/ 216 w 249"/>
                            <a:gd name="T23" fmla="*/ 124 h 219"/>
                            <a:gd name="T24" fmla="*/ 216 w 249"/>
                            <a:gd name="T25" fmla="*/ 124 h 219"/>
                            <a:gd name="T26" fmla="*/ 248 w 249"/>
                            <a:gd name="T27" fmla="*/ 94 h 219"/>
                            <a:gd name="T28" fmla="*/ 248 w 249"/>
                            <a:gd name="T29" fmla="*/ 94 h 219"/>
                            <a:gd name="T30" fmla="*/ 248 w 249"/>
                            <a:gd name="T31" fmla="*/ 94 h 219"/>
                            <a:gd name="T32" fmla="*/ 248 w 249"/>
                            <a:gd name="T33" fmla="*/ 62 h 219"/>
                            <a:gd name="T34" fmla="*/ 248 w 249"/>
                            <a:gd name="T35" fmla="*/ 31 h 219"/>
                            <a:gd name="T36" fmla="*/ 248 w 249"/>
                            <a:gd name="T37" fmla="*/ 0 h 219"/>
                            <a:gd name="T38" fmla="*/ 248 w 249"/>
                            <a:gd name="T39" fmla="*/ 0 h 219"/>
                            <a:gd name="T40" fmla="*/ 248 w 249"/>
                            <a:gd name="T41" fmla="*/ 0 h 219"/>
                            <a:gd name="T42" fmla="*/ 248 w 249"/>
                            <a:gd name="T43" fmla="*/ 0 h 219"/>
                            <a:gd name="T44" fmla="*/ 216 w 249"/>
                            <a:gd name="T45" fmla="*/ 0 h 219"/>
                            <a:gd name="T46" fmla="*/ 216 w 249"/>
                            <a:gd name="T47" fmla="*/ 0 h 219"/>
                            <a:gd name="T48" fmla="*/ 216 w 249"/>
                            <a:gd name="T49" fmla="*/ 0 h 219"/>
                            <a:gd name="T50" fmla="*/ 216 w 249"/>
                            <a:gd name="T51" fmla="*/ 0 h 219"/>
                            <a:gd name="T52" fmla="*/ 216 w 249"/>
                            <a:gd name="T53" fmla="*/ 0 h 219"/>
                            <a:gd name="T54" fmla="*/ 185 w 249"/>
                            <a:gd name="T55" fmla="*/ 0 h 219"/>
                            <a:gd name="T56" fmla="*/ 185 w 249"/>
                            <a:gd name="T57" fmla="*/ 31 h 219"/>
                            <a:gd name="T58" fmla="*/ 154 w 249"/>
                            <a:gd name="T59" fmla="*/ 31 h 219"/>
                            <a:gd name="T60" fmla="*/ 154 w 249"/>
                            <a:gd name="T61" fmla="*/ 31 h 219"/>
                            <a:gd name="T62" fmla="*/ 124 w 249"/>
                            <a:gd name="T63" fmla="*/ 31 h 219"/>
                            <a:gd name="T64" fmla="*/ 124 w 249"/>
                            <a:gd name="T65" fmla="*/ 0 h 219"/>
                            <a:gd name="T66" fmla="*/ 124 w 249"/>
                            <a:gd name="T67" fmla="*/ 0 h 219"/>
                            <a:gd name="T68" fmla="*/ 92 w 249"/>
                            <a:gd name="T69" fmla="*/ 0 h 219"/>
                            <a:gd name="T70" fmla="*/ 92 w 249"/>
                            <a:gd name="T71" fmla="*/ 0 h 219"/>
                            <a:gd name="T72" fmla="*/ 92 w 249"/>
                            <a:gd name="T73" fmla="*/ 0 h 219"/>
                            <a:gd name="T74" fmla="*/ 61 w 249"/>
                            <a:gd name="T75" fmla="*/ 0 h 219"/>
                            <a:gd name="T76" fmla="*/ 30 w 249"/>
                            <a:gd name="T77" fmla="*/ 0 h 219"/>
                            <a:gd name="T78" fmla="*/ 30 w 249"/>
                            <a:gd name="T79" fmla="*/ 0 h 219"/>
                            <a:gd name="T80" fmla="*/ 30 w 249"/>
                            <a:gd name="T81" fmla="*/ 0 h 219"/>
                            <a:gd name="T82" fmla="*/ 0 w 249"/>
                            <a:gd name="T83" fmla="*/ 31 h 219"/>
                            <a:gd name="T84" fmla="*/ 0 w 249"/>
                            <a:gd name="T85" fmla="*/ 62 h 219"/>
                            <a:gd name="T86" fmla="*/ 30 w 249"/>
                            <a:gd name="T87" fmla="*/ 124 h 219"/>
                            <a:gd name="T88" fmla="*/ 30 w 249"/>
                            <a:gd name="T89" fmla="*/ 124 h 219"/>
                            <a:gd name="T90" fmla="*/ 30 w 249"/>
                            <a:gd name="T91" fmla="*/ 155 h 219"/>
                            <a:gd name="T92" fmla="*/ 61 w 249"/>
                            <a:gd name="T93" fmla="*/ 186 h 219"/>
                            <a:gd name="T94" fmla="*/ 92 w 249"/>
                            <a:gd name="T95" fmla="*/ 218 h 219"/>
                            <a:gd name="T96" fmla="*/ 92 w 249"/>
                            <a:gd name="T97" fmla="*/ 186 h 219"/>
                            <a:gd name="T98" fmla="*/ 124 w 249"/>
                            <a:gd name="T99" fmla="*/ 186 h 219"/>
                            <a:gd name="T100" fmla="*/ 154 w 249"/>
                            <a:gd name="T101" fmla="*/ 155 h 219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</a:cxnLst>
                          <a:rect l="0" t="0" r="r" b="b"/>
                          <a:pathLst>
                            <a:path w="249" h="219">
                              <a:moveTo>
                                <a:pt x="154" y="155"/>
                              </a:moveTo>
                              <a:lnTo>
                                <a:pt x="154" y="155"/>
                              </a:lnTo>
                              <a:lnTo>
                                <a:pt x="154" y="155"/>
                              </a:lnTo>
                              <a:lnTo>
                                <a:pt x="154" y="155"/>
                              </a:lnTo>
                              <a:lnTo>
                                <a:pt x="154" y="155"/>
                              </a:lnTo>
                              <a:lnTo>
                                <a:pt x="154" y="155"/>
                              </a:lnTo>
                              <a:lnTo>
                                <a:pt x="154" y="124"/>
                              </a:lnTo>
                              <a:lnTo>
                                <a:pt x="154" y="124"/>
                              </a:lnTo>
                              <a:lnTo>
                                <a:pt x="154" y="124"/>
                              </a:lnTo>
                              <a:cubicBezTo>
                                <a:pt x="185" y="124"/>
                                <a:pt x="185" y="124"/>
                                <a:pt x="185" y="124"/>
                              </a:cubicBezTo>
                              <a:lnTo>
                                <a:pt x="185" y="124"/>
                              </a:lnTo>
                              <a:cubicBezTo>
                                <a:pt x="216" y="124"/>
                                <a:pt x="216" y="124"/>
                                <a:pt x="216" y="124"/>
                              </a:cubicBezTo>
                              <a:lnTo>
                                <a:pt x="216" y="124"/>
                              </a:lnTo>
                              <a:cubicBezTo>
                                <a:pt x="216" y="94"/>
                                <a:pt x="216" y="94"/>
                                <a:pt x="248" y="94"/>
                              </a:cubicBezTo>
                              <a:lnTo>
                                <a:pt x="248" y="94"/>
                              </a:lnTo>
                              <a:lnTo>
                                <a:pt x="248" y="94"/>
                              </a:lnTo>
                              <a:cubicBezTo>
                                <a:pt x="248" y="94"/>
                                <a:pt x="248" y="94"/>
                                <a:pt x="248" y="62"/>
                              </a:cubicBezTo>
                              <a:cubicBezTo>
                                <a:pt x="248" y="62"/>
                                <a:pt x="248" y="62"/>
                                <a:pt x="248" y="31"/>
                              </a:cubicBezTo>
                              <a:lnTo>
                                <a:pt x="248" y="0"/>
                              </a:lnTo>
                              <a:lnTo>
                                <a:pt x="248" y="0"/>
                              </a:lnTo>
                              <a:lnTo>
                                <a:pt x="248" y="0"/>
                              </a:lnTo>
                              <a:lnTo>
                                <a:pt x="248" y="0"/>
                              </a:lnTo>
                              <a:cubicBezTo>
                                <a:pt x="216" y="0"/>
                                <a:pt x="216" y="0"/>
                                <a:pt x="216" y="0"/>
                              </a:cubicBezTo>
                              <a:lnTo>
                                <a:pt x="216" y="0"/>
                              </a:lnTo>
                              <a:lnTo>
                                <a:pt x="216" y="0"/>
                              </a:lnTo>
                              <a:lnTo>
                                <a:pt x="216" y="0"/>
                              </a:lnTo>
                              <a:lnTo>
                                <a:pt x="216" y="0"/>
                              </a:lnTo>
                              <a:cubicBezTo>
                                <a:pt x="216" y="0"/>
                                <a:pt x="216" y="0"/>
                                <a:pt x="185" y="0"/>
                              </a:cubicBezTo>
                              <a:lnTo>
                                <a:pt x="185" y="31"/>
                              </a:lnTo>
                              <a:cubicBezTo>
                                <a:pt x="185" y="31"/>
                                <a:pt x="185" y="31"/>
                                <a:pt x="154" y="31"/>
                              </a:cubicBezTo>
                              <a:lnTo>
                                <a:pt x="154" y="31"/>
                              </a:lnTo>
                              <a:cubicBezTo>
                                <a:pt x="154" y="31"/>
                                <a:pt x="154" y="31"/>
                                <a:pt x="124" y="31"/>
                              </a:cubicBezTo>
                              <a:cubicBezTo>
                                <a:pt x="124" y="31"/>
                                <a:pt x="124" y="31"/>
                                <a:pt x="124" y="0"/>
                              </a:cubicBezTo>
                              <a:lnTo>
                                <a:pt x="124" y="0"/>
                              </a:lnTo>
                              <a:cubicBezTo>
                                <a:pt x="92" y="0"/>
                                <a:pt x="92" y="0"/>
                                <a:pt x="92" y="0"/>
                              </a:cubicBezTo>
                              <a:lnTo>
                                <a:pt x="92" y="0"/>
                              </a:lnTo>
                              <a:lnTo>
                                <a:pt x="92" y="0"/>
                              </a:lnTo>
                              <a:cubicBezTo>
                                <a:pt x="92" y="0"/>
                                <a:pt x="92" y="0"/>
                                <a:pt x="61" y="0"/>
                              </a:cubicBezTo>
                              <a:cubicBezTo>
                                <a:pt x="61" y="0"/>
                                <a:pt x="61" y="0"/>
                                <a:pt x="30" y="0"/>
                              </a:cubicBezTo>
                              <a:lnTo>
                                <a:pt x="30" y="0"/>
                              </a:lnTo>
                              <a:lnTo>
                                <a:pt x="30" y="0"/>
                              </a:lnTo>
                              <a:cubicBezTo>
                                <a:pt x="0" y="31"/>
                                <a:pt x="0" y="31"/>
                                <a:pt x="0" y="31"/>
                              </a:cubicBezTo>
                              <a:cubicBezTo>
                                <a:pt x="0" y="62"/>
                                <a:pt x="0" y="62"/>
                                <a:pt x="0" y="62"/>
                              </a:cubicBezTo>
                              <a:cubicBezTo>
                                <a:pt x="0" y="94"/>
                                <a:pt x="30" y="124"/>
                                <a:pt x="30" y="124"/>
                              </a:cubicBezTo>
                              <a:lnTo>
                                <a:pt x="30" y="124"/>
                              </a:lnTo>
                              <a:cubicBezTo>
                                <a:pt x="30" y="155"/>
                                <a:pt x="30" y="155"/>
                                <a:pt x="30" y="155"/>
                              </a:cubicBezTo>
                              <a:cubicBezTo>
                                <a:pt x="30" y="155"/>
                                <a:pt x="30" y="186"/>
                                <a:pt x="61" y="186"/>
                              </a:cubicBezTo>
                              <a:cubicBezTo>
                                <a:pt x="61" y="186"/>
                                <a:pt x="61" y="186"/>
                                <a:pt x="92" y="218"/>
                              </a:cubicBezTo>
                              <a:cubicBezTo>
                                <a:pt x="92" y="186"/>
                                <a:pt x="92" y="186"/>
                                <a:pt x="92" y="186"/>
                              </a:cubicBezTo>
                              <a:cubicBezTo>
                                <a:pt x="92" y="186"/>
                                <a:pt x="92" y="186"/>
                                <a:pt x="124" y="186"/>
                              </a:cubicBezTo>
                              <a:cubicBezTo>
                                <a:pt x="124" y="186"/>
                                <a:pt x="124" y="155"/>
                                <a:pt x="154" y="155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45" name="Freeform 1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715487" y="3386768"/>
                          <a:ext cx="223501" cy="140035"/>
                        </a:xfrm>
                        <a:custGeom>
                          <a:avLst/>
                          <a:gdLst>
                            <a:gd name="T0" fmla="*/ 32 w 466"/>
                            <a:gd name="T1" fmla="*/ 310 h 497"/>
                            <a:gd name="T2" fmla="*/ 62 w 466"/>
                            <a:gd name="T3" fmla="*/ 341 h 497"/>
                            <a:gd name="T4" fmla="*/ 62 w 466"/>
                            <a:gd name="T5" fmla="*/ 372 h 497"/>
                            <a:gd name="T6" fmla="*/ 62 w 466"/>
                            <a:gd name="T7" fmla="*/ 403 h 497"/>
                            <a:gd name="T8" fmla="*/ 62 w 466"/>
                            <a:gd name="T9" fmla="*/ 434 h 497"/>
                            <a:gd name="T10" fmla="*/ 93 w 466"/>
                            <a:gd name="T11" fmla="*/ 434 h 497"/>
                            <a:gd name="T12" fmla="*/ 124 w 466"/>
                            <a:gd name="T13" fmla="*/ 434 h 497"/>
                            <a:gd name="T14" fmla="*/ 156 w 466"/>
                            <a:gd name="T15" fmla="*/ 434 h 497"/>
                            <a:gd name="T16" fmla="*/ 217 w 466"/>
                            <a:gd name="T17" fmla="*/ 434 h 497"/>
                            <a:gd name="T18" fmla="*/ 248 w 466"/>
                            <a:gd name="T19" fmla="*/ 434 h 497"/>
                            <a:gd name="T20" fmla="*/ 248 w 466"/>
                            <a:gd name="T21" fmla="*/ 434 h 497"/>
                            <a:gd name="T22" fmla="*/ 280 w 466"/>
                            <a:gd name="T23" fmla="*/ 434 h 497"/>
                            <a:gd name="T24" fmla="*/ 310 w 466"/>
                            <a:gd name="T25" fmla="*/ 465 h 497"/>
                            <a:gd name="T26" fmla="*/ 310 w 466"/>
                            <a:gd name="T27" fmla="*/ 496 h 497"/>
                            <a:gd name="T28" fmla="*/ 372 w 466"/>
                            <a:gd name="T29" fmla="*/ 465 h 497"/>
                            <a:gd name="T30" fmla="*/ 372 w 466"/>
                            <a:gd name="T31" fmla="*/ 403 h 497"/>
                            <a:gd name="T32" fmla="*/ 372 w 466"/>
                            <a:gd name="T33" fmla="*/ 403 h 497"/>
                            <a:gd name="T34" fmla="*/ 434 w 466"/>
                            <a:gd name="T35" fmla="*/ 310 h 497"/>
                            <a:gd name="T36" fmla="*/ 434 w 466"/>
                            <a:gd name="T37" fmla="*/ 279 h 497"/>
                            <a:gd name="T38" fmla="*/ 434 w 466"/>
                            <a:gd name="T39" fmla="*/ 217 h 497"/>
                            <a:gd name="T40" fmla="*/ 465 w 466"/>
                            <a:gd name="T41" fmla="*/ 155 h 497"/>
                            <a:gd name="T42" fmla="*/ 465 w 466"/>
                            <a:gd name="T43" fmla="*/ 124 h 497"/>
                            <a:gd name="T44" fmla="*/ 465 w 466"/>
                            <a:gd name="T45" fmla="*/ 93 h 497"/>
                            <a:gd name="T46" fmla="*/ 434 w 466"/>
                            <a:gd name="T47" fmla="*/ 0 h 497"/>
                            <a:gd name="T48" fmla="*/ 372 w 466"/>
                            <a:gd name="T49" fmla="*/ 0 h 497"/>
                            <a:gd name="T50" fmla="*/ 372 w 466"/>
                            <a:gd name="T51" fmla="*/ 31 h 497"/>
                            <a:gd name="T52" fmla="*/ 372 w 466"/>
                            <a:gd name="T53" fmla="*/ 62 h 497"/>
                            <a:gd name="T54" fmla="*/ 372 w 466"/>
                            <a:gd name="T55" fmla="*/ 93 h 497"/>
                            <a:gd name="T56" fmla="*/ 341 w 466"/>
                            <a:gd name="T57" fmla="*/ 124 h 497"/>
                            <a:gd name="T58" fmla="*/ 341 w 466"/>
                            <a:gd name="T59" fmla="*/ 155 h 497"/>
                            <a:gd name="T60" fmla="*/ 341 w 466"/>
                            <a:gd name="T61" fmla="*/ 155 h 497"/>
                            <a:gd name="T62" fmla="*/ 310 w 466"/>
                            <a:gd name="T63" fmla="*/ 186 h 497"/>
                            <a:gd name="T64" fmla="*/ 248 w 466"/>
                            <a:gd name="T65" fmla="*/ 217 h 497"/>
                            <a:gd name="T66" fmla="*/ 186 w 466"/>
                            <a:gd name="T67" fmla="*/ 186 h 497"/>
                            <a:gd name="T68" fmla="*/ 186 w 466"/>
                            <a:gd name="T69" fmla="*/ 186 h 497"/>
                            <a:gd name="T70" fmla="*/ 124 w 466"/>
                            <a:gd name="T71" fmla="*/ 217 h 497"/>
                            <a:gd name="T72" fmla="*/ 124 w 466"/>
                            <a:gd name="T73" fmla="*/ 217 h 497"/>
                            <a:gd name="T74" fmla="*/ 93 w 466"/>
                            <a:gd name="T75" fmla="*/ 217 h 497"/>
                            <a:gd name="T76" fmla="*/ 62 w 466"/>
                            <a:gd name="T77" fmla="*/ 217 h 497"/>
                            <a:gd name="T78" fmla="*/ 62 w 466"/>
                            <a:gd name="T79" fmla="*/ 217 h 497"/>
                            <a:gd name="T80" fmla="*/ 32 w 466"/>
                            <a:gd name="T81" fmla="*/ 186 h 497"/>
                            <a:gd name="T82" fmla="*/ 0 w 466"/>
                            <a:gd name="T83" fmla="*/ 186 h 497"/>
                            <a:gd name="T84" fmla="*/ 0 w 466"/>
                            <a:gd name="T85" fmla="*/ 217 h 497"/>
                            <a:gd name="T86" fmla="*/ 32 w 466"/>
                            <a:gd name="T87" fmla="*/ 279 h 49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</a:cxnLst>
                          <a:rect l="0" t="0" r="r" b="b"/>
                          <a:pathLst>
                            <a:path w="466" h="497">
                              <a:moveTo>
                                <a:pt x="32" y="310"/>
                              </a:moveTo>
                              <a:lnTo>
                                <a:pt x="32" y="310"/>
                              </a:lnTo>
                              <a:cubicBezTo>
                                <a:pt x="32" y="310"/>
                                <a:pt x="62" y="310"/>
                                <a:pt x="62" y="341"/>
                              </a:cubicBezTo>
                              <a:lnTo>
                                <a:pt x="62" y="341"/>
                              </a:lnTo>
                              <a:lnTo>
                                <a:pt x="62" y="372"/>
                              </a:lnTo>
                              <a:lnTo>
                                <a:pt x="62" y="372"/>
                              </a:lnTo>
                              <a:lnTo>
                                <a:pt x="62" y="403"/>
                              </a:lnTo>
                              <a:lnTo>
                                <a:pt x="62" y="403"/>
                              </a:lnTo>
                              <a:cubicBezTo>
                                <a:pt x="62" y="434"/>
                                <a:pt x="62" y="434"/>
                                <a:pt x="62" y="434"/>
                              </a:cubicBezTo>
                              <a:lnTo>
                                <a:pt x="62" y="434"/>
                              </a:lnTo>
                              <a:cubicBezTo>
                                <a:pt x="93" y="434"/>
                                <a:pt x="93" y="434"/>
                                <a:pt x="93" y="434"/>
                              </a:cubicBezTo>
                              <a:lnTo>
                                <a:pt x="93" y="434"/>
                              </a:lnTo>
                              <a:lnTo>
                                <a:pt x="93" y="434"/>
                              </a:lnTo>
                              <a:cubicBezTo>
                                <a:pt x="124" y="434"/>
                                <a:pt x="124" y="434"/>
                                <a:pt x="124" y="434"/>
                              </a:cubicBezTo>
                              <a:cubicBezTo>
                                <a:pt x="124" y="403"/>
                                <a:pt x="124" y="403"/>
                                <a:pt x="124" y="403"/>
                              </a:cubicBezTo>
                              <a:cubicBezTo>
                                <a:pt x="156" y="403"/>
                                <a:pt x="156" y="434"/>
                                <a:pt x="156" y="434"/>
                              </a:cubicBezTo>
                              <a:lnTo>
                                <a:pt x="156" y="434"/>
                              </a:lnTo>
                              <a:cubicBezTo>
                                <a:pt x="186" y="434"/>
                                <a:pt x="186" y="434"/>
                                <a:pt x="217" y="434"/>
                              </a:cubicBezTo>
                              <a:lnTo>
                                <a:pt x="217" y="434"/>
                              </a:lnTo>
                              <a:cubicBezTo>
                                <a:pt x="217" y="434"/>
                                <a:pt x="217" y="434"/>
                                <a:pt x="248" y="434"/>
                              </a:cubicBezTo>
                              <a:lnTo>
                                <a:pt x="248" y="434"/>
                              </a:lnTo>
                              <a:lnTo>
                                <a:pt x="248" y="434"/>
                              </a:lnTo>
                              <a:lnTo>
                                <a:pt x="248" y="434"/>
                              </a:lnTo>
                              <a:cubicBezTo>
                                <a:pt x="280" y="434"/>
                                <a:pt x="280" y="434"/>
                                <a:pt x="280" y="434"/>
                              </a:cubicBezTo>
                              <a:cubicBezTo>
                                <a:pt x="280" y="434"/>
                                <a:pt x="280" y="465"/>
                                <a:pt x="310" y="465"/>
                              </a:cubicBezTo>
                              <a:lnTo>
                                <a:pt x="310" y="465"/>
                              </a:lnTo>
                              <a:cubicBezTo>
                                <a:pt x="310" y="465"/>
                                <a:pt x="310" y="465"/>
                                <a:pt x="310" y="496"/>
                              </a:cubicBezTo>
                              <a:lnTo>
                                <a:pt x="310" y="496"/>
                              </a:lnTo>
                              <a:lnTo>
                                <a:pt x="341" y="465"/>
                              </a:lnTo>
                              <a:cubicBezTo>
                                <a:pt x="341" y="465"/>
                                <a:pt x="341" y="465"/>
                                <a:pt x="372" y="465"/>
                              </a:cubicBezTo>
                              <a:lnTo>
                                <a:pt x="372" y="434"/>
                              </a:lnTo>
                              <a:cubicBezTo>
                                <a:pt x="372" y="434"/>
                                <a:pt x="372" y="434"/>
                                <a:pt x="372" y="403"/>
                              </a:cubicBezTo>
                              <a:lnTo>
                                <a:pt x="372" y="403"/>
                              </a:lnTo>
                              <a:lnTo>
                                <a:pt x="372" y="403"/>
                              </a:lnTo>
                              <a:lnTo>
                                <a:pt x="372" y="403"/>
                              </a:lnTo>
                              <a:cubicBezTo>
                                <a:pt x="372" y="372"/>
                                <a:pt x="404" y="310"/>
                                <a:pt x="434" y="310"/>
                              </a:cubicBezTo>
                              <a:lnTo>
                                <a:pt x="434" y="310"/>
                              </a:lnTo>
                              <a:cubicBezTo>
                                <a:pt x="434" y="279"/>
                                <a:pt x="434" y="279"/>
                                <a:pt x="434" y="279"/>
                              </a:cubicBezTo>
                              <a:lnTo>
                                <a:pt x="434" y="279"/>
                              </a:lnTo>
                              <a:cubicBezTo>
                                <a:pt x="434" y="248"/>
                                <a:pt x="434" y="217"/>
                                <a:pt x="434" y="217"/>
                              </a:cubicBezTo>
                              <a:cubicBezTo>
                                <a:pt x="465" y="217"/>
                                <a:pt x="465" y="217"/>
                                <a:pt x="465" y="186"/>
                              </a:cubicBezTo>
                              <a:lnTo>
                                <a:pt x="465" y="155"/>
                              </a:lnTo>
                              <a:lnTo>
                                <a:pt x="465" y="155"/>
                              </a:lnTo>
                              <a:cubicBezTo>
                                <a:pt x="465" y="124"/>
                                <a:pt x="465" y="124"/>
                                <a:pt x="465" y="124"/>
                              </a:cubicBezTo>
                              <a:cubicBezTo>
                                <a:pt x="465" y="93"/>
                                <a:pt x="465" y="93"/>
                                <a:pt x="465" y="93"/>
                              </a:cubicBezTo>
                              <a:lnTo>
                                <a:pt x="465" y="93"/>
                              </a:lnTo>
                              <a:cubicBezTo>
                                <a:pt x="434" y="93"/>
                                <a:pt x="434" y="62"/>
                                <a:pt x="434" y="31"/>
                              </a:cubicBezTo>
                              <a:cubicBezTo>
                                <a:pt x="434" y="31"/>
                                <a:pt x="434" y="31"/>
                                <a:pt x="434" y="0"/>
                              </a:cubicBezTo>
                              <a:lnTo>
                                <a:pt x="434" y="0"/>
                              </a:lnTo>
                              <a:cubicBezTo>
                                <a:pt x="434" y="0"/>
                                <a:pt x="404" y="0"/>
                                <a:pt x="372" y="0"/>
                              </a:cubicBezTo>
                              <a:cubicBezTo>
                                <a:pt x="372" y="0"/>
                                <a:pt x="372" y="0"/>
                                <a:pt x="372" y="31"/>
                              </a:cubicBezTo>
                              <a:lnTo>
                                <a:pt x="372" y="31"/>
                              </a:lnTo>
                              <a:cubicBezTo>
                                <a:pt x="372" y="31"/>
                                <a:pt x="372" y="31"/>
                                <a:pt x="372" y="62"/>
                              </a:cubicBezTo>
                              <a:lnTo>
                                <a:pt x="372" y="62"/>
                              </a:lnTo>
                              <a:lnTo>
                                <a:pt x="372" y="62"/>
                              </a:lnTo>
                              <a:lnTo>
                                <a:pt x="372" y="93"/>
                              </a:lnTo>
                              <a:cubicBezTo>
                                <a:pt x="341" y="93"/>
                                <a:pt x="341" y="93"/>
                                <a:pt x="341" y="93"/>
                              </a:cubicBezTo>
                              <a:lnTo>
                                <a:pt x="341" y="124"/>
                              </a:lnTo>
                              <a:lnTo>
                                <a:pt x="341" y="124"/>
                              </a:lnTo>
                              <a:cubicBezTo>
                                <a:pt x="341" y="155"/>
                                <a:pt x="341" y="155"/>
                                <a:pt x="341" y="155"/>
                              </a:cubicBezTo>
                              <a:lnTo>
                                <a:pt x="341" y="155"/>
                              </a:lnTo>
                              <a:lnTo>
                                <a:pt x="341" y="155"/>
                              </a:lnTo>
                              <a:cubicBezTo>
                                <a:pt x="310" y="186"/>
                                <a:pt x="310" y="186"/>
                                <a:pt x="310" y="186"/>
                              </a:cubicBezTo>
                              <a:lnTo>
                                <a:pt x="310" y="186"/>
                              </a:lnTo>
                              <a:cubicBezTo>
                                <a:pt x="280" y="186"/>
                                <a:pt x="280" y="186"/>
                                <a:pt x="280" y="186"/>
                              </a:cubicBezTo>
                              <a:cubicBezTo>
                                <a:pt x="280" y="186"/>
                                <a:pt x="248" y="186"/>
                                <a:pt x="248" y="217"/>
                              </a:cubicBezTo>
                              <a:lnTo>
                                <a:pt x="248" y="217"/>
                              </a:lnTo>
                              <a:cubicBezTo>
                                <a:pt x="217" y="217"/>
                                <a:pt x="217" y="186"/>
                                <a:pt x="186" y="186"/>
                              </a:cubicBezTo>
                              <a:lnTo>
                                <a:pt x="186" y="186"/>
                              </a:lnTo>
                              <a:lnTo>
                                <a:pt x="186" y="186"/>
                              </a:lnTo>
                              <a:cubicBezTo>
                                <a:pt x="186" y="186"/>
                                <a:pt x="156" y="186"/>
                                <a:pt x="156" y="217"/>
                              </a:cubicBezTo>
                              <a:cubicBezTo>
                                <a:pt x="156" y="217"/>
                                <a:pt x="156" y="217"/>
                                <a:pt x="124" y="217"/>
                              </a:cubicBezTo>
                              <a:lnTo>
                                <a:pt x="124" y="217"/>
                              </a:lnTo>
                              <a:lnTo>
                                <a:pt x="124" y="217"/>
                              </a:lnTo>
                              <a:cubicBezTo>
                                <a:pt x="124" y="217"/>
                                <a:pt x="124" y="217"/>
                                <a:pt x="93" y="217"/>
                              </a:cubicBezTo>
                              <a:lnTo>
                                <a:pt x="93" y="217"/>
                              </a:lnTo>
                              <a:lnTo>
                                <a:pt x="93" y="217"/>
                              </a:lnTo>
                              <a:cubicBezTo>
                                <a:pt x="93" y="217"/>
                                <a:pt x="93" y="217"/>
                                <a:pt x="62" y="217"/>
                              </a:cubicBezTo>
                              <a:lnTo>
                                <a:pt x="62" y="217"/>
                              </a:lnTo>
                              <a:lnTo>
                                <a:pt x="62" y="217"/>
                              </a:lnTo>
                              <a:lnTo>
                                <a:pt x="32" y="217"/>
                              </a:lnTo>
                              <a:cubicBezTo>
                                <a:pt x="32" y="186"/>
                                <a:pt x="32" y="186"/>
                                <a:pt x="32" y="186"/>
                              </a:cubicBezTo>
                              <a:cubicBezTo>
                                <a:pt x="32" y="186"/>
                                <a:pt x="32" y="186"/>
                                <a:pt x="0" y="186"/>
                              </a:cubicBezTo>
                              <a:lnTo>
                                <a:pt x="0" y="186"/>
                              </a:lnTo>
                              <a:lnTo>
                                <a:pt x="0" y="186"/>
                              </a:lnTo>
                              <a:lnTo>
                                <a:pt x="0" y="217"/>
                              </a:lnTo>
                              <a:lnTo>
                                <a:pt x="0" y="217"/>
                              </a:lnTo>
                              <a:cubicBezTo>
                                <a:pt x="32" y="217"/>
                                <a:pt x="32" y="279"/>
                                <a:pt x="32" y="279"/>
                              </a:cubicBezTo>
                              <a:lnTo>
                                <a:pt x="32" y="310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46" name="Freeform 1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446238" y="2597832"/>
                          <a:ext cx="346210" cy="303204"/>
                        </a:xfrm>
                        <a:custGeom>
                          <a:avLst/>
                          <a:gdLst>
                            <a:gd name="T0" fmla="*/ 992 w 993"/>
                            <a:gd name="T1" fmla="*/ 774 h 869"/>
                            <a:gd name="T2" fmla="*/ 992 w 993"/>
                            <a:gd name="T3" fmla="*/ 744 h 869"/>
                            <a:gd name="T4" fmla="*/ 992 w 993"/>
                            <a:gd name="T5" fmla="*/ 744 h 869"/>
                            <a:gd name="T6" fmla="*/ 960 w 993"/>
                            <a:gd name="T7" fmla="*/ 713 h 869"/>
                            <a:gd name="T8" fmla="*/ 899 w 993"/>
                            <a:gd name="T9" fmla="*/ 650 h 869"/>
                            <a:gd name="T10" fmla="*/ 899 w 993"/>
                            <a:gd name="T11" fmla="*/ 620 h 869"/>
                            <a:gd name="T12" fmla="*/ 868 w 993"/>
                            <a:gd name="T13" fmla="*/ 589 h 869"/>
                            <a:gd name="T14" fmla="*/ 899 w 993"/>
                            <a:gd name="T15" fmla="*/ 557 h 869"/>
                            <a:gd name="T16" fmla="*/ 899 w 993"/>
                            <a:gd name="T17" fmla="*/ 557 h 869"/>
                            <a:gd name="T18" fmla="*/ 930 w 993"/>
                            <a:gd name="T19" fmla="*/ 526 h 869"/>
                            <a:gd name="T20" fmla="*/ 899 w 993"/>
                            <a:gd name="T21" fmla="*/ 496 h 869"/>
                            <a:gd name="T22" fmla="*/ 868 w 993"/>
                            <a:gd name="T23" fmla="*/ 433 h 869"/>
                            <a:gd name="T24" fmla="*/ 868 w 993"/>
                            <a:gd name="T25" fmla="*/ 402 h 869"/>
                            <a:gd name="T26" fmla="*/ 868 w 993"/>
                            <a:gd name="T27" fmla="*/ 341 h 869"/>
                            <a:gd name="T28" fmla="*/ 868 w 993"/>
                            <a:gd name="T29" fmla="*/ 309 h 869"/>
                            <a:gd name="T30" fmla="*/ 868 w 993"/>
                            <a:gd name="T31" fmla="*/ 278 h 869"/>
                            <a:gd name="T32" fmla="*/ 899 w 993"/>
                            <a:gd name="T33" fmla="*/ 217 h 869"/>
                            <a:gd name="T34" fmla="*/ 868 w 993"/>
                            <a:gd name="T35" fmla="*/ 185 h 869"/>
                            <a:gd name="T36" fmla="*/ 836 w 993"/>
                            <a:gd name="T37" fmla="*/ 154 h 869"/>
                            <a:gd name="T38" fmla="*/ 806 w 993"/>
                            <a:gd name="T39" fmla="*/ 124 h 869"/>
                            <a:gd name="T40" fmla="*/ 775 w 993"/>
                            <a:gd name="T41" fmla="*/ 124 h 869"/>
                            <a:gd name="T42" fmla="*/ 682 w 993"/>
                            <a:gd name="T43" fmla="*/ 93 h 869"/>
                            <a:gd name="T44" fmla="*/ 682 w 993"/>
                            <a:gd name="T45" fmla="*/ 93 h 869"/>
                            <a:gd name="T46" fmla="*/ 651 w 993"/>
                            <a:gd name="T47" fmla="*/ 93 h 869"/>
                            <a:gd name="T48" fmla="*/ 651 w 993"/>
                            <a:gd name="T49" fmla="*/ 93 h 869"/>
                            <a:gd name="T50" fmla="*/ 558 w 993"/>
                            <a:gd name="T51" fmla="*/ 154 h 869"/>
                            <a:gd name="T52" fmla="*/ 434 w 993"/>
                            <a:gd name="T53" fmla="*/ 185 h 869"/>
                            <a:gd name="T54" fmla="*/ 372 w 993"/>
                            <a:gd name="T55" fmla="*/ 185 h 869"/>
                            <a:gd name="T56" fmla="*/ 310 w 993"/>
                            <a:gd name="T57" fmla="*/ 124 h 869"/>
                            <a:gd name="T58" fmla="*/ 216 w 993"/>
                            <a:gd name="T59" fmla="*/ 93 h 869"/>
                            <a:gd name="T60" fmla="*/ 186 w 993"/>
                            <a:gd name="T61" fmla="*/ 61 h 869"/>
                            <a:gd name="T62" fmla="*/ 155 w 993"/>
                            <a:gd name="T63" fmla="*/ 30 h 869"/>
                            <a:gd name="T64" fmla="*/ 155 w 993"/>
                            <a:gd name="T65" fmla="*/ 0 h 869"/>
                            <a:gd name="T66" fmla="*/ 124 w 993"/>
                            <a:gd name="T67" fmla="*/ 30 h 869"/>
                            <a:gd name="T68" fmla="*/ 124 w 993"/>
                            <a:gd name="T69" fmla="*/ 30 h 869"/>
                            <a:gd name="T70" fmla="*/ 124 w 993"/>
                            <a:gd name="T71" fmla="*/ 61 h 869"/>
                            <a:gd name="T72" fmla="*/ 31 w 993"/>
                            <a:gd name="T73" fmla="*/ 30 h 869"/>
                            <a:gd name="T74" fmla="*/ 0 w 993"/>
                            <a:gd name="T75" fmla="*/ 0 h 869"/>
                            <a:gd name="T76" fmla="*/ 0 w 993"/>
                            <a:gd name="T77" fmla="*/ 30 h 869"/>
                            <a:gd name="T78" fmla="*/ 31 w 993"/>
                            <a:gd name="T79" fmla="*/ 124 h 869"/>
                            <a:gd name="T80" fmla="*/ 31 w 993"/>
                            <a:gd name="T81" fmla="*/ 124 h 869"/>
                            <a:gd name="T82" fmla="*/ 62 w 993"/>
                            <a:gd name="T83" fmla="*/ 154 h 869"/>
                            <a:gd name="T84" fmla="*/ 92 w 993"/>
                            <a:gd name="T85" fmla="*/ 185 h 869"/>
                            <a:gd name="T86" fmla="*/ 124 w 993"/>
                            <a:gd name="T87" fmla="*/ 217 h 869"/>
                            <a:gd name="T88" fmla="*/ 124 w 993"/>
                            <a:gd name="T89" fmla="*/ 248 h 869"/>
                            <a:gd name="T90" fmla="*/ 92 w 993"/>
                            <a:gd name="T91" fmla="*/ 309 h 869"/>
                            <a:gd name="T92" fmla="*/ 92 w 993"/>
                            <a:gd name="T93" fmla="*/ 341 h 869"/>
                            <a:gd name="T94" fmla="*/ 124 w 993"/>
                            <a:gd name="T95" fmla="*/ 372 h 869"/>
                            <a:gd name="T96" fmla="*/ 124 w 993"/>
                            <a:gd name="T97" fmla="*/ 372 h 869"/>
                            <a:gd name="T98" fmla="*/ 155 w 993"/>
                            <a:gd name="T99" fmla="*/ 402 h 869"/>
                            <a:gd name="T100" fmla="*/ 186 w 993"/>
                            <a:gd name="T101" fmla="*/ 433 h 869"/>
                            <a:gd name="T102" fmla="*/ 216 w 993"/>
                            <a:gd name="T103" fmla="*/ 496 h 869"/>
                            <a:gd name="T104" fmla="*/ 216 w 993"/>
                            <a:gd name="T105" fmla="*/ 526 h 869"/>
                            <a:gd name="T106" fmla="*/ 248 w 993"/>
                            <a:gd name="T107" fmla="*/ 557 h 869"/>
                            <a:gd name="T108" fmla="*/ 340 w 993"/>
                            <a:gd name="T109" fmla="*/ 589 h 869"/>
                            <a:gd name="T110" fmla="*/ 372 w 993"/>
                            <a:gd name="T111" fmla="*/ 681 h 869"/>
                            <a:gd name="T112" fmla="*/ 496 w 993"/>
                            <a:gd name="T113" fmla="*/ 744 h 869"/>
                            <a:gd name="T114" fmla="*/ 588 w 993"/>
                            <a:gd name="T115" fmla="*/ 774 h 869"/>
                            <a:gd name="T116" fmla="*/ 682 w 993"/>
                            <a:gd name="T117" fmla="*/ 744 h 869"/>
                            <a:gd name="T118" fmla="*/ 712 w 993"/>
                            <a:gd name="T119" fmla="*/ 837 h 869"/>
                            <a:gd name="T120" fmla="*/ 868 w 993"/>
                            <a:gd name="T121" fmla="*/ 837 h 869"/>
                            <a:gd name="T122" fmla="*/ 930 w 993"/>
                            <a:gd name="T123" fmla="*/ 868 h 869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  <a:cxn ang="0">
                              <a:pos x="T112" y="T113"/>
                            </a:cxn>
                            <a:cxn ang="0">
                              <a:pos x="T114" y="T115"/>
                            </a:cxn>
                            <a:cxn ang="0">
                              <a:pos x="T116" y="T117"/>
                            </a:cxn>
                            <a:cxn ang="0">
                              <a:pos x="T118" y="T119"/>
                            </a:cxn>
                            <a:cxn ang="0">
                              <a:pos x="T120" y="T121"/>
                            </a:cxn>
                            <a:cxn ang="0">
                              <a:pos x="T122" y="T123"/>
                            </a:cxn>
                          </a:cxnLst>
                          <a:rect l="0" t="0" r="r" b="b"/>
                          <a:pathLst>
                            <a:path w="993" h="869">
                              <a:moveTo>
                                <a:pt x="992" y="774"/>
                              </a:moveTo>
                              <a:lnTo>
                                <a:pt x="992" y="774"/>
                              </a:lnTo>
                              <a:lnTo>
                                <a:pt x="992" y="774"/>
                              </a:lnTo>
                              <a:lnTo>
                                <a:pt x="992" y="774"/>
                              </a:lnTo>
                              <a:cubicBezTo>
                                <a:pt x="992" y="774"/>
                                <a:pt x="992" y="774"/>
                                <a:pt x="992" y="744"/>
                              </a:cubicBezTo>
                              <a:lnTo>
                                <a:pt x="992" y="744"/>
                              </a:lnTo>
                              <a:lnTo>
                                <a:pt x="992" y="744"/>
                              </a:lnTo>
                              <a:lnTo>
                                <a:pt x="992" y="744"/>
                              </a:lnTo>
                              <a:lnTo>
                                <a:pt x="992" y="744"/>
                              </a:lnTo>
                              <a:cubicBezTo>
                                <a:pt x="992" y="744"/>
                                <a:pt x="992" y="744"/>
                                <a:pt x="992" y="713"/>
                              </a:cubicBezTo>
                              <a:lnTo>
                                <a:pt x="960" y="713"/>
                              </a:lnTo>
                              <a:lnTo>
                                <a:pt x="960" y="713"/>
                              </a:lnTo>
                              <a:lnTo>
                                <a:pt x="960" y="713"/>
                              </a:lnTo>
                              <a:cubicBezTo>
                                <a:pt x="930" y="681"/>
                                <a:pt x="930" y="681"/>
                                <a:pt x="899" y="650"/>
                              </a:cubicBezTo>
                              <a:lnTo>
                                <a:pt x="899" y="650"/>
                              </a:lnTo>
                              <a:lnTo>
                                <a:pt x="899" y="650"/>
                              </a:lnTo>
                              <a:cubicBezTo>
                                <a:pt x="899" y="620"/>
                                <a:pt x="899" y="620"/>
                                <a:pt x="899" y="620"/>
                              </a:cubicBezTo>
                              <a:lnTo>
                                <a:pt x="899" y="620"/>
                              </a:lnTo>
                              <a:lnTo>
                                <a:pt x="899" y="620"/>
                              </a:lnTo>
                              <a:lnTo>
                                <a:pt x="899" y="620"/>
                              </a:lnTo>
                              <a:lnTo>
                                <a:pt x="868" y="589"/>
                              </a:lnTo>
                              <a:lnTo>
                                <a:pt x="868" y="589"/>
                              </a:lnTo>
                              <a:cubicBezTo>
                                <a:pt x="868" y="589"/>
                                <a:pt x="899" y="589"/>
                                <a:pt x="899" y="557"/>
                              </a:cubicBezTo>
                              <a:lnTo>
                                <a:pt x="899" y="557"/>
                              </a:lnTo>
                              <a:lnTo>
                                <a:pt x="899" y="557"/>
                              </a:lnTo>
                              <a:lnTo>
                                <a:pt x="899" y="557"/>
                              </a:lnTo>
                              <a:lnTo>
                                <a:pt x="899" y="557"/>
                              </a:lnTo>
                              <a:lnTo>
                                <a:pt x="899" y="557"/>
                              </a:lnTo>
                              <a:lnTo>
                                <a:pt x="930" y="526"/>
                              </a:lnTo>
                              <a:lnTo>
                                <a:pt x="930" y="526"/>
                              </a:lnTo>
                              <a:lnTo>
                                <a:pt x="930" y="526"/>
                              </a:lnTo>
                              <a:cubicBezTo>
                                <a:pt x="899" y="526"/>
                                <a:pt x="899" y="526"/>
                                <a:pt x="899" y="526"/>
                              </a:cubicBezTo>
                              <a:cubicBezTo>
                                <a:pt x="899" y="496"/>
                                <a:pt x="899" y="496"/>
                                <a:pt x="899" y="496"/>
                              </a:cubicBezTo>
                              <a:cubicBezTo>
                                <a:pt x="868" y="496"/>
                                <a:pt x="868" y="496"/>
                                <a:pt x="868" y="465"/>
                              </a:cubicBezTo>
                              <a:lnTo>
                                <a:pt x="868" y="465"/>
                              </a:lnTo>
                              <a:cubicBezTo>
                                <a:pt x="868" y="465"/>
                                <a:pt x="868" y="465"/>
                                <a:pt x="868" y="433"/>
                              </a:cubicBezTo>
                              <a:lnTo>
                                <a:pt x="868" y="433"/>
                              </a:lnTo>
                              <a:lnTo>
                                <a:pt x="868" y="433"/>
                              </a:lnTo>
                              <a:lnTo>
                                <a:pt x="868" y="402"/>
                              </a:lnTo>
                              <a:lnTo>
                                <a:pt x="868" y="372"/>
                              </a:lnTo>
                              <a:lnTo>
                                <a:pt x="868" y="372"/>
                              </a:lnTo>
                              <a:cubicBezTo>
                                <a:pt x="868" y="372"/>
                                <a:pt x="868" y="372"/>
                                <a:pt x="868" y="341"/>
                              </a:cubicBezTo>
                              <a:lnTo>
                                <a:pt x="868" y="341"/>
                              </a:lnTo>
                              <a:lnTo>
                                <a:pt x="868" y="341"/>
                              </a:lnTo>
                              <a:cubicBezTo>
                                <a:pt x="868" y="309"/>
                                <a:pt x="868" y="309"/>
                                <a:pt x="868" y="309"/>
                              </a:cubicBezTo>
                              <a:lnTo>
                                <a:pt x="868" y="278"/>
                              </a:lnTo>
                              <a:lnTo>
                                <a:pt x="868" y="278"/>
                              </a:lnTo>
                              <a:lnTo>
                                <a:pt x="868" y="278"/>
                              </a:lnTo>
                              <a:lnTo>
                                <a:pt x="899" y="248"/>
                              </a:lnTo>
                              <a:cubicBezTo>
                                <a:pt x="899" y="248"/>
                                <a:pt x="899" y="248"/>
                                <a:pt x="899" y="217"/>
                              </a:cubicBezTo>
                              <a:lnTo>
                                <a:pt x="899" y="217"/>
                              </a:lnTo>
                              <a:lnTo>
                                <a:pt x="899" y="185"/>
                              </a:lnTo>
                              <a:lnTo>
                                <a:pt x="899" y="185"/>
                              </a:lnTo>
                              <a:cubicBezTo>
                                <a:pt x="868" y="185"/>
                                <a:pt x="868" y="185"/>
                                <a:pt x="868" y="185"/>
                              </a:cubicBezTo>
                              <a:cubicBezTo>
                                <a:pt x="868" y="185"/>
                                <a:pt x="868" y="185"/>
                                <a:pt x="836" y="154"/>
                              </a:cubicBezTo>
                              <a:lnTo>
                                <a:pt x="836" y="154"/>
                              </a:lnTo>
                              <a:lnTo>
                                <a:pt x="836" y="154"/>
                              </a:lnTo>
                              <a:cubicBezTo>
                                <a:pt x="836" y="154"/>
                                <a:pt x="836" y="154"/>
                                <a:pt x="806" y="154"/>
                              </a:cubicBezTo>
                              <a:lnTo>
                                <a:pt x="806" y="124"/>
                              </a:lnTo>
                              <a:lnTo>
                                <a:pt x="806" y="124"/>
                              </a:lnTo>
                              <a:lnTo>
                                <a:pt x="775" y="124"/>
                              </a:lnTo>
                              <a:lnTo>
                                <a:pt x="775" y="124"/>
                              </a:lnTo>
                              <a:lnTo>
                                <a:pt x="775" y="124"/>
                              </a:lnTo>
                              <a:cubicBezTo>
                                <a:pt x="744" y="124"/>
                                <a:pt x="744" y="124"/>
                                <a:pt x="744" y="124"/>
                              </a:cubicBezTo>
                              <a:lnTo>
                                <a:pt x="744" y="124"/>
                              </a:lnTo>
                              <a:cubicBezTo>
                                <a:pt x="712" y="124"/>
                                <a:pt x="682" y="93"/>
                                <a:pt x="682" y="93"/>
                              </a:cubicBezTo>
                              <a:lnTo>
                                <a:pt x="682" y="93"/>
                              </a:lnTo>
                              <a:lnTo>
                                <a:pt x="682" y="93"/>
                              </a:lnTo>
                              <a:lnTo>
                                <a:pt x="682" y="93"/>
                              </a:lnTo>
                              <a:lnTo>
                                <a:pt x="651" y="93"/>
                              </a:lnTo>
                              <a:lnTo>
                                <a:pt x="651" y="93"/>
                              </a:lnTo>
                              <a:lnTo>
                                <a:pt x="651" y="93"/>
                              </a:lnTo>
                              <a:lnTo>
                                <a:pt x="651" y="93"/>
                              </a:lnTo>
                              <a:lnTo>
                                <a:pt x="651" y="93"/>
                              </a:lnTo>
                              <a:lnTo>
                                <a:pt x="651" y="93"/>
                              </a:lnTo>
                              <a:cubicBezTo>
                                <a:pt x="620" y="93"/>
                                <a:pt x="620" y="93"/>
                                <a:pt x="620" y="93"/>
                              </a:cubicBezTo>
                              <a:cubicBezTo>
                                <a:pt x="588" y="124"/>
                                <a:pt x="588" y="124"/>
                                <a:pt x="558" y="154"/>
                              </a:cubicBezTo>
                              <a:lnTo>
                                <a:pt x="558" y="154"/>
                              </a:lnTo>
                              <a:lnTo>
                                <a:pt x="558" y="154"/>
                              </a:lnTo>
                              <a:cubicBezTo>
                                <a:pt x="527" y="154"/>
                                <a:pt x="527" y="185"/>
                                <a:pt x="496" y="185"/>
                              </a:cubicBezTo>
                              <a:cubicBezTo>
                                <a:pt x="496" y="185"/>
                                <a:pt x="464" y="185"/>
                                <a:pt x="434" y="185"/>
                              </a:cubicBezTo>
                              <a:cubicBezTo>
                                <a:pt x="434" y="185"/>
                                <a:pt x="434" y="185"/>
                                <a:pt x="403" y="185"/>
                              </a:cubicBezTo>
                              <a:lnTo>
                                <a:pt x="372" y="185"/>
                              </a:lnTo>
                              <a:lnTo>
                                <a:pt x="372" y="185"/>
                              </a:lnTo>
                              <a:cubicBezTo>
                                <a:pt x="340" y="185"/>
                                <a:pt x="340" y="185"/>
                                <a:pt x="340" y="154"/>
                              </a:cubicBezTo>
                              <a:cubicBezTo>
                                <a:pt x="310" y="154"/>
                                <a:pt x="310" y="154"/>
                                <a:pt x="310" y="124"/>
                              </a:cubicBezTo>
                              <a:lnTo>
                                <a:pt x="310" y="124"/>
                              </a:lnTo>
                              <a:lnTo>
                                <a:pt x="279" y="124"/>
                              </a:lnTo>
                              <a:cubicBezTo>
                                <a:pt x="248" y="124"/>
                                <a:pt x="248" y="124"/>
                                <a:pt x="216" y="93"/>
                              </a:cubicBezTo>
                              <a:lnTo>
                                <a:pt x="216" y="93"/>
                              </a:lnTo>
                              <a:lnTo>
                                <a:pt x="216" y="93"/>
                              </a:lnTo>
                              <a:cubicBezTo>
                                <a:pt x="216" y="93"/>
                                <a:pt x="216" y="93"/>
                                <a:pt x="216" y="61"/>
                              </a:cubicBezTo>
                              <a:lnTo>
                                <a:pt x="186" y="61"/>
                              </a:lnTo>
                              <a:lnTo>
                                <a:pt x="186" y="61"/>
                              </a:lnTo>
                              <a:lnTo>
                                <a:pt x="155" y="30"/>
                              </a:lnTo>
                              <a:lnTo>
                                <a:pt x="155" y="30"/>
                              </a:lnTo>
                              <a:lnTo>
                                <a:pt x="155" y="0"/>
                              </a:lnTo>
                              <a:lnTo>
                                <a:pt x="155" y="0"/>
                              </a:lnTo>
                              <a:lnTo>
                                <a:pt x="155" y="0"/>
                              </a:lnTo>
                              <a:cubicBezTo>
                                <a:pt x="155" y="0"/>
                                <a:pt x="155" y="0"/>
                                <a:pt x="155" y="30"/>
                              </a:cubicBezTo>
                              <a:lnTo>
                                <a:pt x="155" y="30"/>
                              </a:lnTo>
                              <a:cubicBezTo>
                                <a:pt x="124" y="30"/>
                                <a:pt x="124" y="30"/>
                                <a:pt x="124" y="30"/>
                              </a:cubicBezTo>
                              <a:lnTo>
                                <a:pt x="124" y="30"/>
                              </a:lnTo>
                              <a:lnTo>
                                <a:pt x="124" y="30"/>
                              </a:lnTo>
                              <a:lnTo>
                                <a:pt x="124" y="30"/>
                              </a:lnTo>
                              <a:cubicBezTo>
                                <a:pt x="124" y="30"/>
                                <a:pt x="124" y="30"/>
                                <a:pt x="124" y="61"/>
                              </a:cubicBezTo>
                              <a:lnTo>
                                <a:pt x="124" y="61"/>
                              </a:lnTo>
                              <a:lnTo>
                                <a:pt x="124" y="61"/>
                              </a:lnTo>
                              <a:cubicBezTo>
                                <a:pt x="92" y="61"/>
                                <a:pt x="92" y="61"/>
                                <a:pt x="92" y="61"/>
                              </a:cubicBezTo>
                              <a:lnTo>
                                <a:pt x="92" y="61"/>
                              </a:lnTo>
                              <a:cubicBezTo>
                                <a:pt x="62" y="61"/>
                                <a:pt x="31" y="30"/>
                                <a:pt x="31" y="30"/>
                              </a:cubicBezTo>
                              <a:lnTo>
                                <a:pt x="31" y="3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cubicBezTo>
                                <a:pt x="0" y="0"/>
                                <a:pt x="0" y="0"/>
                                <a:pt x="0" y="30"/>
                              </a:cubicBezTo>
                              <a:lnTo>
                                <a:pt x="0" y="30"/>
                              </a:lnTo>
                              <a:cubicBezTo>
                                <a:pt x="31" y="30"/>
                                <a:pt x="31" y="30"/>
                                <a:pt x="31" y="61"/>
                              </a:cubicBezTo>
                              <a:lnTo>
                                <a:pt x="31" y="61"/>
                              </a:lnTo>
                              <a:cubicBezTo>
                                <a:pt x="31" y="93"/>
                                <a:pt x="31" y="93"/>
                                <a:pt x="31" y="124"/>
                              </a:cubicBezTo>
                              <a:lnTo>
                                <a:pt x="31" y="124"/>
                              </a:lnTo>
                              <a:lnTo>
                                <a:pt x="31" y="124"/>
                              </a:lnTo>
                              <a:lnTo>
                                <a:pt x="31" y="124"/>
                              </a:lnTo>
                              <a:lnTo>
                                <a:pt x="31" y="124"/>
                              </a:lnTo>
                              <a:cubicBezTo>
                                <a:pt x="31" y="124"/>
                                <a:pt x="31" y="154"/>
                                <a:pt x="62" y="154"/>
                              </a:cubicBezTo>
                              <a:lnTo>
                                <a:pt x="62" y="154"/>
                              </a:lnTo>
                              <a:lnTo>
                                <a:pt x="62" y="154"/>
                              </a:lnTo>
                              <a:cubicBezTo>
                                <a:pt x="62" y="154"/>
                                <a:pt x="62" y="185"/>
                                <a:pt x="92" y="185"/>
                              </a:cubicBezTo>
                              <a:lnTo>
                                <a:pt x="92" y="185"/>
                              </a:lnTo>
                              <a:lnTo>
                                <a:pt x="92" y="185"/>
                              </a:lnTo>
                              <a:lnTo>
                                <a:pt x="92" y="185"/>
                              </a:lnTo>
                              <a:cubicBezTo>
                                <a:pt x="124" y="185"/>
                                <a:pt x="124" y="185"/>
                                <a:pt x="124" y="217"/>
                              </a:cubicBezTo>
                              <a:lnTo>
                                <a:pt x="124" y="217"/>
                              </a:lnTo>
                              <a:lnTo>
                                <a:pt x="124" y="248"/>
                              </a:lnTo>
                              <a:lnTo>
                                <a:pt x="124" y="248"/>
                              </a:lnTo>
                              <a:lnTo>
                                <a:pt x="124" y="248"/>
                              </a:lnTo>
                              <a:cubicBezTo>
                                <a:pt x="124" y="278"/>
                                <a:pt x="92" y="278"/>
                                <a:pt x="92" y="309"/>
                              </a:cubicBezTo>
                              <a:lnTo>
                                <a:pt x="92" y="309"/>
                              </a:lnTo>
                              <a:cubicBezTo>
                                <a:pt x="92" y="309"/>
                                <a:pt x="92" y="309"/>
                                <a:pt x="92" y="341"/>
                              </a:cubicBezTo>
                              <a:lnTo>
                                <a:pt x="92" y="341"/>
                              </a:lnTo>
                              <a:lnTo>
                                <a:pt x="92" y="341"/>
                              </a:lnTo>
                              <a:lnTo>
                                <a:pt x="92" y="341"/>
                              </a:lnTo>
                              <a:lnTo>
                                <a:pt x="92" y="341"/>
                              </a:lnTo>
                              <a:cubicBezTo>
                                <a:pt x="124" y="341"/>
                                <a:pt x="124" y="372"/>
                                <a:pt x="124" y="372"/>
                              </a:cubicBezTo>
                              <a:lnTo>
                                <a:pt x="124" y="372"/>
                              </a:lnTo>
                              <a:lnTo>
                                <a:pt x="124" y="372"/>
                              </a:lnTo>
                              <a:lnTo>
                                <a:pt x="124" y="372"/>
                              </a:lnTo>
                              <a:cubicBezTo>
                                <a:pt x="155" y="402"/>
                                <a:pt x="155" y="402"/>
                                <a:pt x="155" y="402"/>
                              </a:cubicBezTo>
                              <a:lnTo>
                                <a:pt x="155" y="402"/>
                              </a:lnTo>
                              <a:lnTo>
                                <a:pt x="155" y="402"/>
                              </a:lnTo>
                              <a:cubicBezTo>
                                <a:pt x="186" y="402"/>
                                <a:pt x="186" y="402"/>
                                <a:pt x="186" y="433"/>
                              </a:cubicBezTo>
                              <a:lnTo>
                                <a:pt x="186" y="433"/>
                              </a:lnTo>
                              <a:lnTo>
                                <a:pt x="186" y="433"/>
                              </a:lnTo>
                              <a:lnTo>
                                <a:pt x="186" y="433"/>
                              </a:lnTo>
                              <a:cubicBezTo>
                                <a:pt x="216" y="433"/>
                                <a:pt x="216" y="465"/>
                                <a:pt x="216" y="465"/>
                              </a:cubicBezTo>
                              <a:lnTo>
                                <a:pt x="216" y="496"/>
                              </a:lnTo>
                              <a:lnTo>
                                <a:pt x="216" y="526"/>
                              </a:lnTo>
                              <a:lnTo>
                                <a:pt x="216" y="526"/>
                              </a:lnTo>
                              <a:lnTo>
                                <a:pt x="216" y="526"/>
                              </a:lnTo>
                              <a:cubicBezTo>
                                <a:pt x="216" y="557"/>
                                <a:pt x="248" y="557"/>
                                <a:pt x="248" y="557"/>
                              </a:cubicBezTo>
                              <a:lnTo>
                                <a:pt x="248" y="557"/>
                              </a:lnTo>
                              <a:lnTo>
                                <a:pt x="248" y="557"/>
                              </a:lnTo>
                              <a:lnTo>
                                <a:pt x="279" y="557"/>
                              </a:lnTo>
                              <a:cubicBezTo>
                                <a:pt x="310" y="557"/>
                                <a:pt x="340" y="557"/>
                                <a:pt x="340" y="589"/>
                              </a:cubicBezTo>
                              <a:lnTo>
                                <a:pt x="340" y="589"/>
                              </a:lnTo>
                              <a:cubicBezTo>
                                <a:pt x="340" y="620"/>
                                <a:pt x="372" y="620"/>
                                <a:pt x="372" y="650"/>
                              </a:cubicBezTo>
                              <a:lnTo>
                                <a:pt x="372" y="681"/>
                              </a:lnTo>
                              <a:lnTo>
                                <a:pt x="372" y="681"/>
                              </a:lnTo>
                              <a:cubicBezTo>
                                <a:pt x="403" y="681"/>
                                <a:pt x="403" y="713"/>
                                <a:pt x="403" y="713"/>
                              </a:cubicBezTo>
                              <a:cubicBezTo>
                                <a:pt x="464" y="713"/>
                                <a:pt x="464" y="744"/>
                                <a:pt x="496" y="744"/>
                              </a:cubicBezTo>
                              <a:lnTo>
                                <a:pt x="496" y="744"/>
                              </a:lnTo>
                              <a:cubicBezTo>
                                <a:pt x="527" y="774"/>
                                <a:pt x="527" y="774"/>
                                <a:pt x="558" y="774"/>
                              </a:cubicBezTo>
                              <a:lnTo>
                                <a:pt x="558" y="774"/>
                              </a:lnTo>
                              <a:cubicBezTo>
                                <a:pt x="588" y="774"/>
                                <a:pt x="588" y="774"/>
                                <a:pt x="588" y="774"/>
                              </a:cubicBezTo>
                              <a:cubicBezTo>
                                <a:pt x="588" y="774"/>
                                <a:pt x="588" y="774"/>
                                <a:pt x="620" y="744"/>
                              </a:cubicBezTo>
                              <a:lnTo>
                                <a:pt x="651" y="744"/>
                              </a:lnTo>
                              <a:cubicBezTo>
                                <a:pt x="651" y="744"/>
                                <a:pt x="651" y="744"/>
                                <a:pt x="682" y="744"/>
                              </a:cubicBezTo>
                              <a:cubicBezTo>
                                <a:pt x="712" y="744"/>
                                <a:pt x="712" y="774"/>
                                <a:pt x="712" y="805"/>
                              </a:cubicBezTo>
                              <a:cubicBezTo>
                                <a:pt x="712" y="805"/>
                                <a:pt x="712" y="805"/>
                                <a:pt x="712" y="837"/>
                              </a:cubicBezTo>
                              <a:lnTo>
                                <a:pt x="712" y="837"/>
                              </a:lnTo>
                              <a:lnTo>
                                <a:pt x="744" y="837"/>
                              </a:lnTo>
                              <a:cubicBezTo>
                                <a:pt x="775" y="868"/>
                                <a:pt x="775" y="868"/>
                                <a:pt x="806" y="868"/>
                              </a:cubicBezTo>
                              <a:cubicBezTo>
                                <a:pt x="836" y="868"/>
                                <a:pt x="868" y="837"/>
                                <a:pt x="868" y="837"/>
                              </a:cubicBezTo>
                              <a:cubicBezTo>
                                <a:pt x="868" y="837"/>
                                <a:pt x="868" y="837"/>
                                <a:pt x="899" y="837"/>
                              </a:cubicBezTo>
                              <a:cubicBezTo>
                                <a:pt x="899" y="837"/>
                                <a:pt x="930" y="837"/>
                                <a:pt x="930" y="868"/>
                              </a:cubicBezTo>
                              <a:lnTo>
                                <a:pt x="930" y="868"/>
                              </a:lnTo>
                              <a:cubicBezTo>
                                <a:pt x="930" y="837"/>
                                <a:pt x="930" y="805"/>
                                <a:pt x="960" y="805"/>
                              </a:cubicBezTo>
                              <a:cubicBezTo>
                                <a:pt x="960" y="774"/>
                                <a:pt x="992" y="774"/>
                                <a:pt x="992" y="774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47" name="Freeform 1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313882" y="3004846"/>
                          <a:ext cx="55394" cy="66182"/>
                        </a:xfrm>
                        <a:custGeom>
                          <a:avLst/>
                          <a:gdLst>
                            <a:gd name="T0" fmla="*/ 156 w 157"/>
                            <a:gd name="T1" fmla="*/ 31 h 188"/>
                            <a:gd name="T2" fmla="*/ 156 w 157"/>
                            <a:gd name="T3" fmla="*/ 31 h 188"/>
                            <a:gd name="T4" fmla="*/ 156 w 157"/>
                            <a:gd name="T5" fmla="*/ 31 h 188"/>
                            <a:gd name="T6" fmla="*/ 156 w 157"/>
                            <a:gd name="T7" fmla="*/ 31 h 188"/>
                            <a:gd name="T8" fmla="*/ 156 w 157"/>
                            <a:gd name="T9" fmla="*/ 31 h 188"/>
                            <a:gd name="T10" fmla="*/ 156 w 157"/>
                            <a:gd name="T11" fmla="*/ 31 h 188"/>
                            <a:gd name="T12" fmla="*/ 156 w 157"/>
                            <a:gd name="T13" fmla="*/ 31 h 188"/>
                            <a:gd name="T14" fmla="*/ 93 w 157"/>
                            <a:gd name="T15" fmla="*/ 31 h 188"/>
                            <a:gd name="T16" fmla="*/ 93 w 157"/>
                            <a:gd name="T17" fmla="*/ 31 h 188"/>
                            <a:gd name="T18" fmla="*/ 32 w 157"/>
                            <a:gd name="T19" fmla="*/ 0 h 188"/>
                            <a:gd name="T20" fmla="*/ 32 w 157"/>
                            <a:gd name="T21" fmla="*/ 0 h 188"/>
                            <a:gd name="T22" fmla="*/ 32 w 157"/>
                            <a:gd name="T23" fmla="*/ 0 h 188"/>
                            <a:gd name="T24" fmla="*/ 32 w 157"/>
                            <a:gd name="T25" fmla="*/ 0 h 188"/>
                            <a:gd name="T26" fmla="*/ 32 w 157"/>
                            <a:gd name="T27" fmla="*/ 0 h 188"/>
                            <a:gd name="T28" fmla="*/ 0 w 157"/>
                            <a:gd name="T29" fmla="*/ 31 h 188"/>
                            <a:gd name="T30" fmla="*/ 0 w 157"/>
                            <a:gd name="T31" fmla="*/ 31 h 188"/>
                            <a:gd name="T32" fmla="*/ 0 w 157"/>
                            <a:gd name="T33" fmla="*/ 31 h 188"/>
                            <a:gd name="T34" fmla="*/ 0 w 157"/>
                            <a:gd name="T35" fmla="*/ 31 h 188"/>
                            <a:gd name="T36" fmla="*/ 0 w 157"/>
                            <a:gd name="T37" fmla="*/ 31 h 188"/>
                            <a:gd name="T38" fmla="*/ 0 w 157"/>
                            <a:gd name="T39" fmla="*/ 31 h 188"/>
                            <a:gd name="T40" fmla="*/ 32 w 157"/>
                            <a:gd name="T41" fmla="*/ 63 h 188"/>
                            <a:gd name="T42" fmla="*/ 0 w 157"/>
                            <a:gd name="T43" fmla="*/ 93 h 188"/>
                            <a:gd name="T44" fmla="*/ 0 w 157"/>
                            <a:gd name="T45" fmla="*/ 93 h 188"/>
                            <a:gd name="T46" fmla="*/ 32 w 157"/>
                            <a:gd name="T47" fmla="*/ 124 h 188"/>
                            <a:gd name="T48" fmla="*/ 32 w 157"/>
                            <a:gd name="T49" fmla="*/ 155 h 188"/>
                            <a:gd name="T50" fmla="*/ 32 w 157"/>
                            <a:gd name="T51" fmla="*/ 187 h 188"/>
                            <a:gd name="T52" fmla="*/ 32 w 157"/>
                            <a:gd name="T53" fmla="*/ 187 h 188"/>
                            <a:gd name="T54" fmla="*/ 93 w 157"/>
                            <a:gd name="T55" fmla="*/ 187 h 188"/>
                            <a:gd name="T56" fmla="*/ 93 w 157"/>
                            <a:gd name="T57" fmla="*/ 187 h 188"/>
                            <a:gd name="T58" fmla="*/ 93 w 157"/>
                            <a:gd name="T59" fmla="*/ 155 h 188"/>
                            <a:gd name="T60" fmla="*/ 93 w 157"/>
                            <a:gd name="T61" fmla="*/ 124 h 188"/>
                            <a:gd name="T62" fmla="*/ 93 w 157"/>
                            <a:gd name="T63" fmla="*/ 93 h 188"/>
                            <a:gd name="T64" fmla="*/ 93 w 157"/>
                            <a:gd name="T65" fmla="*/ 93 h 188"/>
                            <a:gd name="T66" fmla="*/ 124 w 157"/>
                            <a:gd name="T67" fmla="*/ 63 h 188"/>
                            <a:gd name="T68" fmla="*/ 156 w 157"/>
                            <a:gd name="T69" fmla="*/ 31 h 18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</a:cxnLst>
                          <a:rect l="0" t="0" r="r" b="b"/>
                          <a:pathLst>
                            <a:path w="157" h="188">
                              <a:moveTo>
                                <a:pt x="156" y="31"/>
                              </a:moveTo>
                              <a:lnTo>
                                <a:pt x="156" y="31"/>
                              </a:lnTo>
                              <a:lnTo>
                                <a:pt x="156" y="31"/>
                              </a:lnTo>
                              <a:lnTo>
                                <a:pt x="156" y="31"/>
                              </a:lnTo>
                              <a:lnTo>
                                <a:pt x="156" y="31"/>
                              </a:lnTo>
                              <a:lnTo>
                                <a:pt x="156" y="31"/>
                              </a:lnTo>
                              <a:lnTo>
                                <a:pt x="156" y="31"/>
                              </a:lnTo>
                              <a:cubicBezTo>
                                <a:pt x="124" y="31"/>
                                <a:pt x="124" y="31"/>
                                <a:pt x="93" y="31"/>
                              </a:cubicBezTo>
                              <a:lnTo>
                                <a:pt x="93" y="31"/>
                              </a:lnTo>
                              <a:cubicBezTo>
                                <a:pt x="93" y="31"/>
                                <a:pt x="63" y="31"/>
                                <a:pt x="32" y="0"/>
                              </a:cubicBezTo>
                              <a:lnTo>
                                <a:pt x="32" y="0"/>
                              </a:lnTo>
                              <a:lnTo>
                                <a:pt x="32" y="0"/>
                              </a:lnTo>
                              <a:lnTo>
                                <a:pt x="32" y="0"/>
                              </a:lnTo>
                              <a:lnTo>
                                <a:pt x="32" y="0"/>
                              </a:lnTo>
                              <a:cubicBezTo>
                                <a:pt x="32" y="0"/>
                                <a:pt x="32" y="31"/>
                                <a:pt x="0" y="31"/>
                              </a:cubicBez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cubicBezTo>
                                <a:pt x="0" y="63"/>
                                <a:pt x="32" y="63"/>
                                <a:pt x="32" y="63"/>
                              </a:cubicBezTo>
                              <a:cubicBezTo>
                                <a:pt x="32" y="93"/>
                                <a:pt x="0" y="93"/>
                                <a:pt x="0" y="93"/>
                              </a:cubicBezTo>
                              <a:lnTo>
                                <a:pt x="0" y="93"/>
                              </a:lnTo>
                              <a:cubicBezTo>
                                <a:pt x="0" y="124"/>
                                <a:pt x="0" y="124"/>
                                <a:pt x="32" y="124"/>
                              </a:cubicBezTo>
                              <a:lnTo>
                                <a:pt x="32" y="155"/>
                              </a:lnTo>
                              <a:cubicBezTo>
                                <a:pt x="32" y="155"/>
                                <a:pt x="32" y="155"/>
                                <a:pt x="32" y="187"/>
                              </a:cubicBezTo>
                              <a:lnTo>
                                <a:pt x="32" y="187"/>
                              </a:lnTo>
                              <a:cubicBezTo>
                                <a:pt x="63" y="187"/>
                                <a:pt x="63" y="187"/>
                                <a:pt x="93" y="187"/>
                              </a:cubicBezTo>
                              <a:lnTo>
                                <a:pt x="93" y="187"/>
                              </a:lnTo>
                              <a:cubicBezTo>
                                <a:pt x="93" y="155"/>
                                <a:pt x="93" y="155"/>
                                <a:pt x="93" y="155"/>
                              </a:cubicBezTo>
                              <a:cubicBezTo>
                                <a:pt x="93" y="155"/>
                                <a:pt x="93" y="155"/>
                                <a:pt x="93" y="124"/>
                              </a:cubicBezTo>
                              <a:lnTo>
                                <a:pt x="93" y="93"/>
                              </a:lnTo>
                              <a:lnTo>
                                <a:pt x="93" y="93"/>
                              </a:lnTo>
                              <a:lnTo>
                                <a:pt x="124" y="63"/>
                              </a:lnTo>
                              <a:cubicBezTo>
                                <a:pt x="124" y="31"/>
                                <a:pt x="124" y="31"/>
                                <a:pt x="156" y="3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48" name="Freeform 1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924587" y="2767823"/>
                          <a:ext cx="378523" cy="606410"/>
                        </a:xfrm>
                        <a:custGeom>
                          <a:avLst/>
                          <a:gdLst>
                            <a:gd name="T0" fmla="*/ 1085 w 1086"/>
                            <a:gd name="T1" fmla="*/ 744 h 1736"/>
                            <a:gd name="T2" fmla="*/ 1055 w 1086"/>
                            <a:gd name="T3" fmla="*/ 712 h 1736"/>
                            <a:gd name="T4" fmla="*/ 1085 w 1086"/>
                            <a:gd name="T5" fmla="*/ 681 h 1736"/>
                            <a:gd name="T6" fmla="*/ 1024 w 1086"/>
                            <a:gd name="T7" fmla="*/ 620 h 1736"/>
                            <a:gd name="T8" fmla="*/ 931 w 1086"/>
                            <a:gd name="T9" fmla="*/ 620 h 1736"/>
                            <a:gd name="T10" fmla="*/ 868 w 1086"/>
                            <a:gd name="T11" fmla="*/ 557 h 1736"/>
                            <a:gd name="T12" fmla="*/ 807 w 1086"/>
                            <a:gd name="T13" fmla="*/ 557 h 1736"/>
                            <a:gd name="T14" fmla="*/ 744 w 1086"/>
                            <a:gd name="T15" fmla="*/ 527 h 1736"/>
                            <a:gd name="T16" fmla="*/ 683 w 1086"/>
                            <a:gd name="T17" fmla="*/ 496 h 1736"/>
                            <a:gd name="T18" fmla="*/ 620 w 1086"/>
                            <a:gd name="T19" fmla="*/ 433 h 1736"/>
                            <a:gd name="T20" fmla="*/ 620 w 1086"/>
                            <a:gd name="T21" fmla="*/ 340 h 1736"/>
                            <a:gd name="T22" fmla="*/ 589 w 1086"/>
                            <a:gd name="T23" fmla="*/ 309 h 1736"/>
                            <a:gd name="T24" fmla="*/ 559 w 1086"/>
                            <a:gd name="T25" fmla="*/ 309 h 1736"/>
                            <a:gd name="T26" fmla="*/ 528 w 1086"/>
                            <a:gd name="T27" fmla="*/ 248 h 1736"/>
                            <a:gd name="T28" fmla="*/ 559 w 1086"/>
                            <a:gd name="T29" fmla="*/ 185 h 1736"/>
                            <a:gd name="T30" fmla="*/ 559 w 1086"/>
                            <a:gd name="T31" fmla="*/ 92 h 1736"/>
                            <a:gd name="T32" fmla="*/ 589 w 1086"/>
                            <a:gd name="T33" fmla="*/ 0 h 1736"/>
                            <a:gd name="T34" fmla="*/ 528 w 1086"/>
                            <a:gd name="T35" fmla="*/ 31 h 1736"/>
                            <a:gd name="T36" fmla="*/ 496 w 1086"/>
                            <a:gd name="T37" fmla="*/ 61 h 1736"/>
                            <a:gd name="T38" fmla="*/ 341 w 1086"/>
                            <a:gd name="T39" fmla="*/ 92 h 1736"/>
                            <a:gd name="T40" fmla="*/ 341 w 1086"/>
                            <a:gd name="T41" fmla="*/ 92 h 1736"/>
                            <a:gd name="T42" fmla="*/ 341 w 1086"/>
                            <a:gd name="T43" fmla="*/ 155 h 1736"/>
                            <a:gd name="T44" fmla="*/ 372 w 1086"/>
                            <a:gd name="T45" fmla="*/ 185 h 1736"/>
                            <a:gd name="T46" fmla="*/ 341 w 1086"/>
                            <a:gd name="T47" fmla="*/ 279 h 1736"/>
                            <a:gd name="T48" fmla="*/ 341 w 1086"/>
                            <a:gd name="T49" fmla="*/ 340 h 1736"/>
                            <a:gd name="T50" fmla="*/ 280 w 1086"/>
                            <a:gd name="T51" fmla="*/ 403 h 1736"/>
                            <a:gd name="T52" fmla="*/ 187 w 1086"/>
                            <a:gd name="T53" fmla="*/ 527 h 1736"/>
                            <a:gd name="T54" fmla="*/ 94 w 1086"/>
                            <a:gd name="T55" fmla="*/ 557 h 1736"/>
                            <a:gd name="T56" fmla="*/ 94 w 1086"/>
                            <a:gd name="T57" fmla="*/ 588 h 1736"/>
                            <a:gd name="T58" fmla="*/ 124 w 1086"/>
                            <a:gd name="T59" fmla="*/ 651 h 1736"/>
                            <a:gd name="T60" fmla="*/ 124 w 1086"/>
                            <a:gd name="T61" fmla="*/ 774 h 1736"/>
                            <a:gd name="T62" fmla="*/ 31 w 1086"/>
                            <a:gd name="T63" fmla="*/ 774 h 1736"/>
                            <a:gd name="T64" fmla="*/ 31 w 1086"/>
                            <a:gd name="T65" fmla="*/ 805 h 1736"/>
                            <a:gd name="T66" fmla="*/ 124 w 1086"/>
                            <a:gd name="T67" fmla="*/ 868 h 1736"/>
                            <a:gd name="T68" fmla="*/ 94 w 1086"/>
                            <a:gd name="T69" fmla="*/ 929 h 1736"/>
                            <a:gd name="T70" fmla="*/ 187 w 1086"/>
                            <a:gd name="T71" fmla="*/ 929 h 1736"/>
                            <a:gd name="T72" fmla="*/ 248 w 1086"/>
                            <a:gd name="T73" fmla="*/ 898 h 1736"/>
                            <a:gd name="T74" fmla="*/ 248 w 1086"/>
                            <a:gd name="T75" fmla="*/ 1022 h 1736"/>
                            <a:gd name="T76" fmla="*/ 280 w 1086"/>
                            <a:gd name="T77" fmla="*/ 1146 h 1736"/>
                            <a:gd name="T78" fmla="*/ 372 w 1086"/>
                            <a:gd name="T79" fmla="*/ 1487 h 1736"/>
                            <a:gd name="T80" fmla="*/ 435 w 1086"/>
                            <a:gd name="T81" fmla="*/ 1611 h 1736"/>
                            <a:gd name="T82" fmla="*/ 465 w 1086"/>
                            <a:gd name="T83" fmla="*/ 1735 h 1736"/>
                            <a:gd name="T84" fmla="*/ 496 w 1086"/>
                            <a:gd name="T85" fmla="*/ 1735 h 1736"/>
                            <a:gd name="T86" fmla="*/ 589 w 1086"/>
                            <a:gd name="T87" fmla="*/ 1672 h 1736"/>
                            <a:gd name="T88" fmla="*/ 589 w 1086"/>
                            <a:gd name="T89" fmla="*/ 1579 h 1736"/>
                            <a:gd name="T90" fmla="*/ 620 w 1086"/>
                            <a:gd name="T91" fmla="*/ 1455 h 1736"/>
                            <a:gd name="T92" fmla="*/ 620 w 1086"/>
                            <a:gd name="T93" fmla="*/ 1301 h 1736"/>
                            <a:gd name="T94" fmla="*/ 744 w 1086"/>
                            <a:gd name="T95" fmla="*/ 1208 h 1736"/>
                            <a:gd name="T96" fmla="*/ 807 w 1086"/>
                            <a:gd name="T97" fmla="*/ 1116 h 1736"/>
                            <a:gd name="T98" fmla="*/ 931 w 1086"/>
                            <a:gd name="T99" fmla="*/ 992 h 1736"/>
                            <a:gd name="T100" fmla="*/ 992 w 1086"/>
                            <a:gd name="T101" fmla="*/ 960 h 1736"/>
                            <a:gd name="T102" fmla="*/ 1024 w 1086"/>
                            <a:gd name="T103" fmla="*/ 868 h 1736"/>
                            <a:gd name="T104" fmla="*/ 1085 w 1086"/>
                            <a:gd name="T105" fmla="*/ 836 h 1736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</a:cxnLst>
                          <a:rect l="0" t="0" r="r" b="b"/>
                          <a:pathLst>
                            <a:path w="1086" h="1736">
                              <a:moveTo>
                                <a:pt x="1085" y="805"/>
                              </a:moveTo>
                              <a:lnTo>
                                <a:pt x="1085" y="805"/>
                              </a:lnTo>
                              <a:lnTo>
                                <a:pt x="1085" y="805"/>
                              </a:lnTo>
                              <a:lnTo>
                                <a:pt x="1085" y="774"/>
                              </a:lnTo>
                              <a:cubicBezTo>
                                <a:pt x="1085" y="774"/>
                                <a:pt x="1085" y="774"/>
                                <a:pt x="1085" y="744"/>
                              </a:cubicBezTo>
                              <a:lnTo>
                                <a:pt x="1085" y="744"/>
                              </a:lnTo>
                              <a:lnTo>
                                <a:pt x="1085" y="744"/>
                              </a:lnTo>
                              <a:cubicBezTo>
                                <a:pt x="1055" y="744"/>
                                <a:pt x="1055" y="744"/>
                                <a:pt x="1055" y="712"/>
                              </a:cubicBezTo>
                              <a:lnTo>
                                <a:pt x="1055" y="712"/>
                              </a:lnTo>
                              <a:lnTo>
                                <a:pt x="1055" y="712"/>
                              </a:lnTo>
                              <a:lnTo>
                                <a:pt x="1055" y="712"/>
                              </a:lnTo>
                              <a:cubicBezTo>
                                <a:pt x="1055" y="681"/>
                                <a:pt x="1055" y="681"/>
                                <a:pt x="1085" y="681"/>
                              </a:cubicBezTo>
                              <a:lnTo>
                                <a:pt x="1085" y="681"/>
                              </a:lnTo>
                              <a:lnTo>
                                <a:pt x="1085" y="681"/>
                              </a:lnTo>
                              <a:lnTo>
                                <a:pt x="1085" y="681"/>
                              </a:lnTo>
                              <a:lnTo>
                                <a:pt x="1055" y="681"/>
                              </a:lnTo>
                              <a:cubicBezTo>
                                <a:pt x="1055" y="651"/>
                                <a:pt x="1055" y="651"/>
                                <a:pt x="1055" y="620"/>
                              </a:cubicBezTo>
                              <a:lnTo>
                                <a:pt x="1055" y="620"/>
                              </a:lnTo>
                              <a:lnTo>
                                <a:pt x="1055" y="620"/>
                              </a:lnTo>
                              <a:lnTo>
                                <a:pt x="1024" y="620"/>
                              </a:lnTo>
                              <a:lnTo>
                                <a:pt x="992" y="620"/>
                              </a:lnTo>
                              <a:lnTo>
                                <a:pt x="992" y="620"/>
                              </a:lnTo>
                              <a:lnTo>
                                <a:pt x="992" y="620"/>
                              </a:lnTo>
                              <a:lnTo>
                                <a:pt x="961" y="620"/>
                              </a:lnTo>
                              <a:cubicBezTo>
                                <a:pt x="961" y="620"/>
                                <a:pt x="961" y="620"/>
                                <a:pt x="931" y="620"/>
                              </a:cubicBezTo>
                              <a:cubicBezTo>
                                <a:pt x="931" y="620"/>
                                <a:pt x="931" y="620"/>
                                <a:pt x="931" y="588"/>
                              </a:cubicBezTo>
                              <a:lnTo>
                                <a:pt x="931" y="588"/>
                              </a:lnTo>
                              <a:cubicBezTo>
                                <a:pt x="868" y="588"/>
                                <a:pt x="868" y="588"/>
                                <a:pt x="868" y="557"/>
                              </a:cubicBezTo>
                              <a:lnTo>
                                <a:pt x="868" y="557"/>
                              </a:lnTo>
                              <a:lnTo>
                                <a:pt x="868" y="557"/>
                              </a:lnTo>
                              <a:cubicBezTo>
                                <a:pt x="868" y="557"/>
                                <a:pt x="868" y="557"/>
                                <a:pt x="837" y="557"/>
                              </a:cubicBezTo>
                              <a:lnTo>
                                <a:pt x="837" y="557"/>
                              </a:lnTo>
                              <a:lnTo>
                                <a:pt x="837" y="557"/>
                              </a:lnTo>
                              <a:lnTo>
                                <a:pt x="807" y="557"/>
                              </a:lnTo>
                              <a:lnTo>
                                <a:pt x="807" y="557"/>
                              </a:lnTo>
                              <a:cubicBezTo>
                                <a:pt x="776" y="557"/>
                                <a:pt x="776" y="557"/>
                                <a:pt x="776" y="557"/>
                              </a:cubicBezTo>
                              <a:cubicBezTo>
                                <a:pt x="776" y="527"/>
                                <a:pt x="744" y="527"/>
                                <a:pt x="744" y="527"/>
                              </a:cubicBezTo>
                              <a:lnTo>
                                <a:pt x="744" y="527"/>
                              </a:lnTo>
                              <a:lnTo>
                                <a:pt x="744" y="527"/>
                              </a:lnTo>
                              <a:lnTo>
                                <a:pt x="744" y="527"/>
                              </a:lnTo>
                              <a:cubicBezTo>
                                <a:pt x="713" y="527"/>
                                <a:pt x="713" y="527"/>
                                <a:pt x="713" y="527"/>
                              </a:cubicBezTo>
                              <a:lnTo>
                                <a:pt x="713" y="527"/>
                              </a:lnTo>
                              <a:cubicBezTo>
                                <a:pt x="683" y="527"/>
                                <a:pt x="683" y="496"/>
                                <a:pt x="683" y="496"/>
                              </a:cubicBezTo>
                              <a:lnTo>
                                <a:pt x="683" y="496"/>
                              </a:lnTo>
                              <a:lnTo>
                                <a:pt x="683" y="496"/>
                              </a:lnTo>
                              <a:lnTo>
                                <a:pt x="652" y="496"/>
                              </a:lnTo>
                              <a:cubicBezTo>
                                <a:pt x="652" y="496"/>
                                <a:pt x="652" y="496"/>
                                <a:pt x="620" y="496"/>
                              </a:cubicBezTo>
                              <a:cubicBezTo>
                                <a:pt x="620" y="496"/>
                                <a:pt x="620" y="496"/>
                                <a:pt x="620" y="464"/>
                              </a:cubicBezTo>
                              <a:cubicBezTo>
                                <a:pt x="620" y="464"/>
                                <a:pt x="620" y="464"/>
                                <a:pt x="620" y="433"/>
                              </a:cubicBezTo>
                              <a:lnTo>
                                <a:pt x="620" y="433"/>
                              </a:lnTo>
                              <a:cubicBezTo>
                                <a:pt x="620" y="433"/>
                                <a:pt x="620" y="433"/>
                                <a:pt x="620" y="403"/>
                              </a:cubicBezTo>
                              <a:lnTo>
                                <a:pt x="620" y="403"/>
                              </a:lnTo>
                              <a:lnTo>
                                <a:pt x="620" y="403"/>
                              </a:lnTo>
                              <a:lnTo>
                                <a:pt x="620" y="372"/>
                              </a:lnTo>
                              <a:cubicBezTo>
                                <a:pt x="620" y="372"/>
                                <a:pt x="620" y="372"/>
                                <a:pt x="620" y="340"/>
                              </a:cubicBezTo>
                              <a:lnTo>
                                <a:pt x="620" y="340"/>
                              </a:lnTo>
                              <a:lnTo>
                                <a:pt x="620" y="340"/>
                              </a:lnTo>
                              <a:cubicBezTo>
                                <a:pt x="620" y="340"/>
                                <a:pt x="620" y="340"/>
                                <a:pt x="589" y="340"/>
                              </a:cubicBezTo>
                              <a:lnTo>
                                <a:pt x="589" y="340"/>
                              </a:lnTo>
                              <a:lnTo>
                                <a:pt x="589" y="309"/>
                              </a:lnTo>
                              <a:lnTo>
                                <a:pt x="559" y="309"/>
                              </a:lnTo>
                              <a:lnTo>
                                <a:pt x="559" y="309"/>
                              </a:lnTo>
                              <a:lnTo>
                                <a:pt x="559" y="309"/>
                              </a:lnTo>
                              <a:lnTo>
                                <a:pt x="559" y="309"/>
                              </a:lnTo>
                              <a:lnTo>
                                <a:pt x="559" y="309"/>
                              </a:lnTo>
                              <a:lnTo>
                                <a:pt x="528" y="309"/>
                              </a:lnTo>
                              <a:cubicBezTo>
                                <a:pt x="528" y="279"/>
                                <a:pt x="528" y="279"/>
                                <a:pt x="528" y="279"/>
                              </a:cubicBezTo>
                              <a:lnTo>
                                <a:pt x="528" y="279"/>
                              </a:lnTo>
                              <a:lnTo>
                                <a:pt x="528" y="248"/>
                              </a:lnTo>
                              <a:lnTo>
                                <a:pt x="528" y="248"/>
                              </a:lnTo>
                              <a:cubicBezTo>
                                <a:pt x="528" y="216"/>
                                <a:pt x="528" y="216"/>
                                <a:pt x="528" y="216"/>
                              </a:cubicBezTo>
                              <a:lnTo>
                                <a:pt x="528" y="216"/>
                              </a:lnTo>
                              <a:cubicBezTo>
                                <a:pt x="528" y="185"/>
                                <a:pt x="559" y="185"/>
                                <a:pt x="559" y="185"/>
                              </a:cubicBezTo>
                              <a:lnTo>
                                <a:pt x="559" y="185"/>
                              </a:lnTo>
                              <a:lnTo>
                                <a:pt x="559" y="185"/>
                              </a:lnTo>
                              <a:lnTo>
                                <a:pt x="559" y="185"/>
                              </a:lnTo>
                              <a:lnTo>
                                <a:pt x="559" y="185"/>
                              </a:lnTo>
                              <a:cubicBezTo>
                                <a:pt x="559" y="185"/>
                                <a:pt x="559" y="185"/>
                                <a:pt x="559" y="155"/>
                              </a:cubicBezTo>
                              <a:cubicBezTo>
                                <a:pt x="528" y="155"/>
                                <a:pt x="528" y="124"/>
                                <a:pt x="528" y="124"/>
                              </a:cubicBezTo>
                              <a:lnTo>
                                <a:pt x="559" y="92"/>
                              </a:lnTo>
                              <a:lnTo>
                                <a:pt x="559" y="92"/>
                              </a:lnTo>
                              <a:cubicBezTo>
                                <a:pt x="589" y="92"/>
                                <a:pt x="589" y="92"/>
                                <a:pt x="589" y="92"/>
                              </a:cubicBezTo>
                              <a:cubicBezTo>
                                <a:pt x="589" y="92"/>
                                <a:pt x="589" y="61"/>
                                <a:pt x="620" y="61"/>
                              </a:cubicBezTo>
                              <a:lnTo>
                                <a:pt x="620" y="31"/>
                              </a:lnTo>
                              <a:cubicBezTo>
                                <a:pt x="620" y="31"/>
                                <a:pt x="620" y="31"/>
                                <a:pt x="589" y="0"/>
                              </a:cubicBezTo>
                              <a:lnTo>
                                <a:pt x="589" y="0"/>
                              </a:lnTo>
                              <a:lnTo>
                                <a:pt x="589" y="0"/>
                              </a:lnTo>
                              <a:cubicBezTo>
                                <a:pt x="559" y="31"/>
                                <a:pt x="559" y="31"/>
                                <a:pt x="559" y="31"/>
                              </a:cubicBezTo>
                              <a:lnTo>
                                <a:pt x="559" y="31"/>
                              </a:lnTo>
                              <a:cubicBezTo>
                                <a:pt x="559" y="31"/>
                                <a:pt x="559" y="31"/>
                                <a:pt x="528" y="31"/>
                              </a:cubicBezTo>
                              <a:lnTo>
                                <a:pt x="528" y="31"/>
                              </a:lnTo>
                              <a:lnTo>
                                <a:pt x="528" y="31"/>
                              </a:lnTo>
                              <a:cubicBezTo>
                                <a:pt x="528" y="61"/>
                                <a:pt x="496" y="61"/>
                                <a:pt x="496" y="61"/>
                              </a:cubicBezTo>
                              <a:lnTo>
                                <a:pt x="496" y="61"/>
                              </a:lnTo>
                              <a:lnTo>
                                <a:pt x="496" y="61"/>
                              </a:lnTo>
                              <a:lnTo>
                                <a:pt x="496" y="61"/>
                              </a:lnTo>
                              <a:cubicBezTo>
                                <a:pt x="465" y="61"/>
                                <a:pt x="435" y="92"/>
                                <a:pt x="435" y="92"/>
                              </a:cubicBezTo>
                              <a:cubicBezTo>
                                <a:pt x="404" y="92"/>
                                <a:pt x="404" y="92"/>
                                <a:pt x="404" y="92"/>
                              </a:cubicBezTo>
                              <a:lnTo>
                                <a:pt x="372" y="124"/>
                              </a:lnTo>
                              <a:cubicBezTo>
                                <a:pt x="372" y="124"/>
                                <a:pt x="372" y="92"/>
                                <a:pt x="341" y="92"/>
                              </a:cubicBezTo>
                              <a:cubicBezTo>
                                <a:pt x="341" y="92"/>
                                <a:pt x="341" y="92"/>
                                <a:pt x="311" y="92"/>
                              </a:cubicBezTo>
                              <a:lnTo>
                                <a:pt x="311" y="92"/>
                              </a:lnTo>
                              <a:lnTo>
                                <a:pt x="311" y="92"/>
                              </a:lnTo>
                              <a:lnTo>
                                <a:pt x="341" y="92"/>
                              </a:lnTo>
                              <a:lnTo>
                                <a:pt x="341" y="92"/>
                              </a:lnTo>
                              <a:cubicBezTo>
                                <a:pt x="341" y="124"/>
                                <a:pt x="341" y="124"/>
                                <a:pt x="341" y="124"/>
                              </a:cubicBezTo>
                              <a:lnTo>
                                <a:pt x="341" y="124"/>
                              </a:lnTo>
                              <a:cubicBezTo>
                                <a:pt x="341" y="155"/>
                                <a:pt x="341" y="155"/>
                                <a:pt x="341" y="155"/>
                              </a:cubicBezTo>
                              <a:lnTo>
                                <a:pt x="341" y="155"/>
                              </a:lnTo>
                              <a:lnTo>
                                <a:pt x="341" y="155"/>
                              </a:lnTo>
                              <a:cubicBezTo>
                                <a:pt x="372" y="124"/>
                                <a:pt x="372" y="124"/>
                                <a:pt x="372" y="124"/>
                              </a:cubicBezTo>
                              <a:cubicBezTo>
                                <a:pt x="372" y="155"/>
                                <a:pt x="372" y="155"/>
                                <a:pt x="372" y="155"/>
                              </a:cubicBezTo>
                              <a:cubicBezTo>
                                <a:pt x="372" y="185"/>
                                <a:pt x="372" y="185"/>
                                <a:pt x="372" y="185"/>
                              </a:cubicBezTo>
                              <a:lnTo>
                                <a:pt x="372" y="185"/>
                              </a:lnTo>
                              <a:lnTo>
                                <a:pt x="372" y="185"/>
                              </a:lnTo>
                              <a:cubicBezTo>
                                <a:pt x="372" y="185"/>
                                <a:pt x="372" y="185"/>
                                <a:pt x="372" y="216"/>
                              </a:cubicBezTo>
                              <a:cubicBezTo>
                                <a:pt x="372" y="216"/>
                                <a:pt x="404" y="216"/>
                                <a:pt x="404" y="248"/>
                              </a:cubicBezTo>
                              <a:lnTo>
                                <a:pt x="404" y="248"/>
                              </a:lnTo>
                              <a:lnTo>
                                <a:pt x="372" y="279"/>
                              </a:lnTo>
                              <a:cubicBezTo>
                                <a:pt x="372" y="279"/>
                                <a:pt x="372" y="279"/>
                                <a:pt x="341" y="279"/>
                              </a:cubicBezTo>
                              <a:lnTo>
                                <a:pt x="341" y="279"/>
                              </a:lnTo>
                              <a:cubicBezTo>
                                <a:pt x="341" y="279"/>
                                <a:pt x="341" y="279"/>
                                <a:pt x="341" y="309"/>
                              </a:cubicBezTo>
                              <a:lnTo>
                                <a:pt x="341" y="309"/>
                              </a:lnTo>
                              <a:lnTo>
                                <a:pt x="341" y="309"/>
                              </a:lnTo>
                              <a:lnTo>
                                <a:pt x="341" y="340"/>
                              </a:lnTo>
                              <a:lnTo>
                                <a:pt x="341" y="340"/>
                              </a:lnTo>
                              <a:cubicBezTo>
                                <a:pt x="341" y="340"/>
                                <a:pt x="341" y="340"/>
                                <a:pt x="311" y="372"/>
                              </a:cubicBezTo>
                              <a:cubicBezTo>
                                <a:pt x="311" y="372"/>
                                <a:pt x="311" y="403"/>
                                <a:pt x="280" y="403"/>
                              </a:cubicBezTo>
                              <a:lnTo>
                                <a:pt x="280" y="403"/>
                              </a:lnTo>
                              <a:lnTo>
                                <a:pt x="280" y="403"/>
                              </a:lnTo>
                              <a:cubicBezTo>
                                <a:pt x="280" y="433"/>
                                <a:pt x="248" y="433"/>
                                <a:pt x="217" y="464"/>
                              </a:cubicBezTo>
                              <a:lnTo>
                                <a:pt x="217" y="464"/>
                              </a:lnTo>
                              <a:cubicBezTo>
                                <a:pt x="217" y="464"/>
                                <a:pt x="217" y="464"/>
                                <a:pt x="217" y="496"/>
                              </a:cubicBezTo>
                              <a:cubicBezTo>
                                <a:pt x="217" y="496"/>
                                <a:pt x="217" y="496"/>
                                <a:pt x="187" y="527"/>
                              </a:cubicBezTo>
                              <a:lnTo>
                                <a:pt x="187" y="527"/>
                              </a:lnTo>
                              <a:lnTo>
                                <a:pt x="156" y="527"/>
                              </a:lnTo>
                              <a:lnTo>
                                <a:pt x="156" y="527"/>
                              </a:lnTo>
                              <a:cubicBezTo>
                                <a:pt x="124" y="557"/>
                                <a:pt x="124" y="557"/>
                                <a:pt x="124" y="557"/>
                              </a:cubicBezTo>
                              <a:cubicBezTo>
                                <a:pt x="124" y="557"/>
                                <a:pt x="94" y="557"/>
                                <a:pt x="94" y="527"/>
                              </a:cubicBezTo>
                              <a:cubicBezTo>
                                <a:pt x="94" y="557"/>
                                <a:pt x="94" y="557"/>
                                <a:pt x="94" y="557"/>
                              </a:cubicBezTo>
                              <a:lnTo>
                                <a:pt x="63" y="557"/>
                              </a:lnTo>
                              <a:lnTo>
                                <a:pt x="63" y="557"/>
                              </a:lnTo>
                              <a:cubicBezTo>
                                <a:pt x="94" y="557"/>
                                <a:pt x="94" y="557"/>
                                <a:pt x="94" y="557"/>
                              </a:cubicBezTo>
                              <a:lnTo>
                                <a:pt x="94" y="588"/>
                              </a:lnTo>
                              <a:lnTo>
                                <a:pt x="94" y="588"/>
                              </a:lnTo>
                              <a:lnTo>
                                <a:pt x="94" y="588"/>
                              </a:lnTo>
                              <a:cubicBezTo>
                                <a:pt x="94" y="620"/>
                                <a:pt x="94" y="620"/>
                                <a:pt x="94" y="620"/>
                              </a:cubicBezTo>
                              <a:lnTo>
                                <a:pt x="94" y="620"/>
                              </a:lnTo>
                              <a:cubicBezTo>
                                <a:pt x="124" y="620"/>
                                <a:pt x="124" y="620"/>
                                <a:pt x="124" y="651"/>
                              </a:cubicBezTo>
                              <a:lnTo>
                                <a:pt x="124" y="651"/>
                              </a:lnTo>
                              <a:cubicBezTo>
                                <a:pt x="156" y="651"/>
                                <a:pt x="156" y="681"/>
                                <a:pt x="156" y="681"/>
                              </a:cubicBezTo>
                              <a:cubicBezTo>
                                <a:pt x="156" y="712"/>
                                <a:pt x="156" y="712"/>
                                <a:pt x="156" y="712"/>
                              </a:cubicBezTo>
                              <a:lnTo>
                                <a:pt x="156" y="712"/>
                              </a:lnTo>
                              <a:cubicBezTo>
                                <a:pt x="156" y="744"/>
                                <a:pt x="156" y="744"/>
                                <a:pt x="156" y="744"/>
                              </a:cubicBezTo>
                              <a:lnTo>
                                <a:pt x="124" y="774"/>
                              </a:lnTo>
                              <a:lnTo>
                                <a:pt x="124" y="774"/>
                              </a:lnTo>
                              <a:lnTo>
                                <a:pt x="94" y="774"/>
                              </a:lnTo>
                              <a:lnTo>
                                <a:pt x="94" y="774"/>
                              </a:lnTo>
                              <a:lnTo>
                                <a:pt x="94" y="774"/>
                              </a:lnTo>
                              <a:cubicBezTo>
                                <a:pt x="63" y="774"/>
                                <a:pt x="63" y="774"/>
                                <a:pt x="31" y="774"/>
                              </a:cubicBezTo>
                              <a:lnTo>
                                <a:pt x="31" y="774"/>
                              </a:lnTo>
                              <a:lnTo>
                                <a:pt x="31" y="774"/>
                              </a:lnTo>
                              <a:cubicBezTo>
                                <a:pt x="31" y="774"/>
                                <a:pt x="31" y="774"/>
                                <a:pt x="0" y="774"/>
                              </a:cubicBezTo>
                              <a:lnTo>
                                <a:pt x="0" y="774"/>
                              </a:lnTo>
                              <a:cubicBezTo>
                                <a:pt x="31" y="774"/>
                                <a:pt x="31" y="774"/>
                                <a:pt x="31" y="805"/>
                              </a:cubicBezTo>
                              <a:lnTo>
                                <a:pt x="31" y="805"/>
                              </a:lnTo>
                              <a:lnTo>
                                <a:pt x="63" y="805"/>
                              </a:lnTo>
                              <a:cubicBezTo>
                                <a:pt x="63" y="805"/>
                                <a:pt x="63" y="805"/>
                                <a:pt x="94" y="805"/>
                              </a:cubicBezTo>
                              <a:lnTo>
                                <a:pt x="124" y="805"/>
                              </a:lnTo>
                              <a:cubicBezTo>
                                <a:pt x="124" y="836"/>
                                <a:pt x="124" y="836"/>
                                <a:pt x="124" y="868"/>
                              </a:cubicBezTo>
                              <a:cubicBezTo>
                                <a:pt x="94" y="868"/>
                                <a:pt x="94" y="868"/>
                                <a:pt x="94" y="868"/>
                              </a:cubicBezTo>
                              <a:cubicBezTo>
                                <a:pt x="94" y="868"/>
                                <a:pt x="94" y="898"/>
                                <a:pt x="63" y="898"/>
                              </a:cubicBezTo>
                              <a:lnTo>
                                <a:pt x="63" y="868"/>
                              </a:lnTo>
                              <a:cubicBezTo>
                                <a:pt x="63" y="898"/>
                                <a:pt x="63" y="898"/>
                                <a:pt x="63" y="898"/>
                              </a:cubicBezTo>
                              <a:cubicBezTo>
                                <a:pt x="94" y="898"/>
                                <a:pt x="94" y="898"/>
                                <a:pt x="94" y="929"/>
                              </a:cubicBezTo>
                              <a:lnTo>
                                <a:pt x="94" y="929"/>
                              </a:lnTo>
                              <a:lnTo>
                                <a:pt x="124" y="929"/>
                              </a:lnTo>
                              <a:cubicBezTo>
                                <a:pt x="124" y="929"/>
                                <a:pt x="124" y="929"/>
                                <a:pt x="156" y="929"/>
                              </a:cubicBezTo>
                              <a:lnTo>
                                <a:pt x="156" y="929"/>
                              </a:lnTo>
                              <a:cubicBezTo>
                                <a:pt x="187" y="929"/>
                                <a:pt x="187" y="929"/>
                                <a:pt x="187" y="929"/>
                              </a:cubicBezTo>
                              <a:cubicBezTo>
                                <a:pt x="187" y="898"/>
                                <a:pt x="187" y="898"/>
                                <a:pt x="187" y="898"/>
                              </a:cubicBezTo>
                              <a:lnTo>
                                <a:pt x="217" y="868"/>
                              </a:lnTo>
                              <a:cubicBezTo>
                                <a:pt x="280" y="681"/>
                                <a:pt x="280" y="681"/>
                                <a:pt x="280" y="681"/>
                              </a:cubicBezTo>
                              <a:cubicBezTo>
                                <a:pt x="248" y="868"/>
                                <a:pt x="248" y="868"/>
                                <a:pt x="248" y="868"/>
                              </a:cubicBezTo>
                              <a:lnTo>
                                <a:pt x="248" y="898"/>
                              </a:lnTo>
                              <a:lnTo>
                                <a:pt x="248" y="898"/>
                              </a:lnTo>
                              <a:cubicBezTo>
                                <a:pt x="248" y="929"/>
                                <a:pt x="248" y="929"/>
                                <a:pt x="248" y="929"/>
                              </a:cubicBezTo>
                              <a:lnTo>
                                <a:pt x="248" y="929"/>
                              </a:lnTo>
                              <a:cubicBezTo>
                                <a:pt x="280" y="960"/>
                                <a:pt x="248" y="992"/>
                                <a:pt x="248" y="992"/>
                              </a:cubicBezTo>
                              <a:cubicBezTo>
                                <a:pt x="248" y="1022"/>
                                <a:pt x="248" y="1022"/>
                                <a:pt x="248" y="1022"/>
                              </a:cubicBezTo>
                              <a:lnTo>
                                <a:pt x="248" y="1022"/>
                              </a:lnTo>
                              <a:cubicBezTo>
                                <a:pt x="248" y="1053"/>
                                <a:pt x="248" y="1053"/>
                                <a:pt x="248" y="1053"/>
                              </a:cubicBezTo>
                              <a:cubicBezTo>
                                <a:pt x="248" y="1084"/>
                                <a:pt x="248" y="1084"/>
                                <a:pt x="248" y="1116"/>
                              </a:cubicBezTo>
                              <a:lnTo>
                                <a:pt x="248" y="1116"/>
                              </a:lnTo>
                              <a:cubicBezTo>
                                <a:pt x="248" y="1116"/>
                                <a:pt x="248" y="1146"/>
                                <a:pt x="280" y="1146"/>
                              </a:cubicBezTo>
                              <a:cubicBezTo>
                                <a:pt x="280" y="1146"/>
                                <a:pt x="280" y="1177"/>
                                <a:pt x="280" y="1208"/>
                              </a:cubicBezTo>
                              <a:cubicBezTo>
                                <a:pt x="280" y="1208"/>
                                <a:pt x="280" y="1240"/>
                                <a:pt x="311" y="1301"/>
                              </a:cubicBezTo>
                              <a:cubicBezTo>
                                <a:pt x="311" y="1331"/>
                                <a:pt x="311" y="1331"/>
                                <a:pt x="341" y="1331"/>
                              </a:cubicBezTo>
                              <a:cubicBezTo>
                                <a:pt x="341" y="1363"/>
                                <a:pt x="341" y="1363"/>
                                <a:pt x="341" y="1424"/>
                              </a:cubicBezTo>
                              <a:cubicBezTo>
                                <a:pt x="341" y="1455"/>
                                <a:pt x="372" y="1487"/>
                                <a:pt x="372" y="1487"/>
                              </a:cubicBezTo>
                              <a:cubicBezTo>
                                <a:pt x="372" y="1487"/>
                                <a:pt x="372" y="1517"/>
                                <a:pt x="404" y="1517"/>
                              </a:cubicBezTo>
                              <a:cubicBezTo>
                                <a:pt x="404" y="1517"/>
                                <a:pt x="404" y="1517"/>
                                <a:pt x="404" y="1548"/>
                              </a:cubicBezTo>
                              <a:cubicBezTo>
                                <a:pt x="404" y="1548"/>
                                <a:pt x="404" y="1548"/>
                                <a:pt x="435" y="1579"/>
                              </a:cubicBezTo>
                              <a:lnTo>
                                <a:pt x="435" y="1579"/>
                              </a:lnTo>
                              <a:cubicBezTo>
                                <a:pt x="435" y="1579"/>
                                <a:pt x="435" y="1579"/>
                                <a:pt x="435" y="1611"/>
                              </a:cubicBezTo>
                              <a:lnTo>
                                <a:pt x="435" y="1611"/>
                              </a:lnTo>
                              <a:cubicBezTo>
                                <a:pt x="435" y="1641"/>
                                <a:pt x="435" y="1641"/>
                                <a:pt x="435" y="1672"/>
                              </a:cubicBezTo>
                              <a:cubicBezTo>
                                <a:pt x="465" y="1703"/>
                                <a:pt x="465" y="1703"/>
                                <a:pt x="465" y="1703"/>
                              </a:cubicBezTo>
                              <a:lnTo>
                                <a:pt x="465" y="1735"/>
                              </a:lnTo>
                              <a:lnTo>
                                <a:pt x="465" y="1735"/>
                              </a:lnTo>
                              <a:lnTo>
                                <a:pt x="465" y="1735"/>
                              </a:lnTo>
                              <a:lnTo>
                                <a:pt x="465" y="1735"/>
                              </a:lnTo>
                              <a:lnTo>
                                <a:pt x="496" y="1735"/>
                              </a:lnTo>
                              <a:lnTo>
                                <a:pt x="496" y="1735"/>
                              </a:lnTo>
                              <a:lnTo>
                                <a:pt x="496" y="1735"/>
                              </a:lnTo>
                              <a:lnTo>
                                <a:pt x="528" y="1735"/>
                              </a:lnTo>
                              <a:cubicBezTo>
                                <a:pt x="528" y="1703"/>
                                <a:pt x="528" y="1672"/>
                                <a:pt x="559" y="1672"/>
                              </a:cubicBezTo>
                              <a:lnTo>
                                <a:pt x="559" y="1672"/>
                              </a:lnTo>
                              <a:lnTo>
                                <a:pt x="559" y="1672"/>
                              </a:lnTo>
                              <a:lnTo>
                                <a:pt x="589" y="1672"/>
                              </a:lnTo>
                              <a:lnTo>
                                <a:pt x="589" y="1672"/>
                              </a:lnTo>
                              <a:lnTo>
                                <a:pt x="589" y="1641"/>
                              </a:lnTo>
                              <a:cubicBezTo>
                                <a:pt x="589" y="1641"/>
                                <a:pt x="589" y="1641"/>
                                <a:pt x="589" y="1611"/>
                              </a:cubicBezTo>
                              <a:lnTo>
                                <a:pt x="589" y="1611"/>
                              </a:lnTo>
                              <a:lnTo>
                                <a:pt x="589" y="1579"/>
                              </a:lnTo>
                              <a:lnTo>
                                <a:pt x="589" y="1579"/>
                              </a:lnTo>
                              <a:cubicBezTo>
                                <a:pt x="589" y="1548"/>
                                <a:pt x="589" y="1548"/>
                                <a:pt x="589" y="1517"/>
                              </a:cubicBezTo>
                              <a:lnTo>
                                <a:pt x="589" y="1517"/>
                              </a:lnTo>
                              <a:lnTo>
                                <a:pt x="589" y="1517"/>
                              </a:lnTo>
                              <a:cubicBezTo>
                                <a:pt x="589" y="1487"/>
                                <a:pt x="620" y="1455"/>
                                <a:pt x="620" y="1455"/>
                              </a:cubicBezTo>
                              <a:cubicBezTo>
                                <a:pt x="620" y="1424"/>
                                <a:pt x="620" y="1424"/>
                                <a:pt x="620" y="1424"/>
                              </a:cubicBezTo>
                              <a:lnTo>
                                <a:pt x="620" y="1424"/>
                              </a:lnTo>
                              <a:cubicBezTo>
                                <a:pt x="620" y="1424"/>
                                <a:pt x="620" y="1424"/>
                                <a:pt x="620" y="1393"/>
                              </a:cubicBezTo>
                              <a:lnTo>
                                <a:pt x="620" y="1393"/>
                              </a:lnTo>
                              <a:cubicBezTo>
                                <a:pt x="589" y="1363"/>
                                <a:pt x="620" y="1301"/>
                                <a:pt x="620" y="1301"/>
                              </a:cubicBezTo>
                              <a:cubicBezTo>
                                <a:pt x="620" y="1270"/>
                                <a:pt x="652" y="1270"/>
                                <a:pt x="683" y="1240"/>
                              </a:cubicBezTo>
                              <a:lnTo>
                                <a:pt x="683" y="1240"/>
                              </a:lnTo>
                              <a:cubicBezTo>
                                <a:pt x="683" y="1208"/>
                                <a:pt x="713" y="1208"/>
                                <a:pt x="713" y="1208"/>
                              </a:cubicBezTo>
                              <a:lnTo>
                                <a:pt x="744" y="1208"/>
                              </a:lnTo>
                              <a:lnTo>
                                <a:pt x="744" y="1208"/>
                              </a:lnTo>
                              <a:lnTo>
                                <a:pt x="744" y="1208"/>
                              </a:lnTo>
                              <a:cubicBezTo>
                                <a:pt x="744" y="1177"/>
                                <a:pt x="744" y="1177"/>
                                <a:pt x="776" y="1146"/>
                              </a:cubicBezTo>
                              <a:lnTo>
                                <a:pt x="807" y="1116"/>
                              </a:lnTo>
                              <a:lnTo>
                                <a:pt x="807" y="1116"/>
                              </a:lnTo>
                              <a:lnTo>
                                <a:pt x="807" y="1116"/>
                              </a:lnTo>
                              <a:cubicBezTo>
                                <a:pt x="837" y="1116"/>
                                <a:pt x="837" y="1084"/>
                                <a:pt x="868" y="1084"/>
                              </a:cubicBezTo>
                              <a:lnTo>
                                <a:pt x="868" y="1084"/>
                              </a:lnTo>
                              <a:cubicBezTo>
                                <a:pt x="868" y="1053"/>
                                <a:pt x="868" y="1053"/>
                                <a:pt x="900" y="1022"/>
                              </a:cubicBezTo>
                              <a:lnTo>
                                <a:pt x="900" y="1022"/>
                              </a:lnTo>
                              <a:cubicBezTo>
                                <a:pt x="900" y="1022"/>
                                <a:pt x="931" y="1022"/>
                                <a:pt x="931" y="992"/>
                              </a:cubicBezTo>
                              <a:lnTo>
                                <a:pt x="961" y="992"/>
                              </a:lnTo>
                              <a:lnTo>
                                <a:pt x="961" y="992"/>
                              </a:lnTo>
                              <a:cubicBezTo>
                                <a:pt x="961" y="992"/>
                                <a:pt x="961" y="992"/>
                                <a:pt x="992" y="960"/>
                              </a:cubicBezTo>
                              <a:lnTo>
                                <a:pt x="992" y="960"/>
                              </a:lnTo>
                              <a:lnTo>
                                <a:pt x="992" y="960"/>
                              </a:lnTo>
                              <a:lnTo>
                                <a:pt x="992" y="960"/>
                              </a:lnTo>
                              <a:lnTo>
                                <a:pt x="992" y="960"/>
                              </a:lnTo>
                              <a:cubicBezTo>
                                <a:pt x="992" y="929"/>
                                <a:pt x="992" y="929"/>
                                <a:pt x="992" y="898"/>
                              </a:cubicBezTo>
                              <a:lnTo>
                                <a:pt x="992" y="898"/>
                              </a:lnTo>
                              <a:cubicBezTo>
                                <a:pt x="1024" y="898"/>
                                <a:pt x="1024" y="868"/>
                                <a:pt x="1024" y="868"/>
                              </a:cubicBezTo>
                              <a:cubicBezTo>
                                <a:pt x="1055" y="868"/>
                                <a:pt x="1055" y="868"/>
                                <a:pt x="1055" y="868"/>
                              </a:cubicBezTo>
                              <a:lnTo>
                                <a:pt x="1055" y="836"/>
                              </a:lnTo>
                              <a:cubicBezTo>
                                <a:pt x="1085" y="836"/>
                                <a:pt x="1085" y="836"/>
                                <a:pt x="1085" y="836"/>
                              </a:cubicBezTo>
                              <a:lnTo>
                                <a:pt x="1085" y="836"/>
                              </a:lnTo>
                              <a:lnTo>
                                <a:pt x="1085" y="836"/>
                              </a:lnTo>
                              <a:lnTo>
                                <a:pt x="1085" y="805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49" name="Freeform 1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795336" y="2744737"/>
                          <a:ext cx="281585" cy="281657"/>
                        </a:xfrm>
                        <a:custGeom>
                          <a:avLst/>
                          <a:gdLst>
                            <a:gd name="T0" fmla="*/ 372 w 808"/>
                            <a:gd name="T1" fmla="*/ 775 h 808"/>
                            <a:gd name="T2" fmla="*/ 403 w 808"/>
                            <a:gd name="T3" fmla="*/ 775 h 808"/>
                            <a:gd name="T4" fmla="*/ 435 w 808"/>
                            <a:gd name="T5" fmla="*/ 775 h 808"/>
                            <a:gd name="T6" fmla="*/ 466 w 808"/>
                            <a:gd name="T7" fmla="*/ 744 h 808"/>
                            <a:gd name="T8" fmla="*/ 466 w 808"/>
                            <a:gd name="T9" fmla="*/ 744 h 808"/>
                            <a:gd name="T10" fmla="*/ 435 w 808"/>
                            <a:gd name="T11" fmla="*/ 683 h 808"/>
                            <a:gd name="T12" fmla="*/ 403 w 808"/>
                            <a:gd name="T13" fmla="*/ 683 h 808"/>
                            <a:gd name="T14" fmla="*/ 403 w 808"/>
                            <a:gd name="T15" fmla="*/ 590 h 808"/>
                            <a:gd name="T16" fmla="*/ 466 w 808"/>
                            <a:gd name="T17" fmla="*/ 527 h 808"/>
                            <a:gd name="T18" fmla="*/ 496 w 808"/>
                            <a:gd name="T19" fmla="*/ 559 h 808"/>
                            <a:gd name="T20" fmla="*/ 528 w 808"/>
                            <a:gd name="T21" fmla="*/ 527 h 808"/>
                            <a:gd name="T22" fmla="*/ 589 w 808"/>
                            <a:gd name="T23" fmla="*/ 466 h 808"/>
                            <a:gd name="T24" fmla="*/ 620 w 808"/>
                            <a:gd name="T25" fmla="*/ 435 h 808"/>
                            <a:gd name="T26" fmla="*/ 652 w 808"/>
                            <a:gd name="T27" fmla="*/ 403 h 808"/>
                            <a:gd name="T28" fmla="*/ 683 w 808"/>
                            <a:gd name="T29" fmla="*/ 342 h 808"/>
                            <a:gd name="T30" fmla="*/ 683 w 808"/>
                            <a:gd name="T31" fmla="*/ 279 h 808"/>
                            <a:gd name="T32" fmla="*/ 652 w 808"/>
                            <a:gd name="T33" fmla="*/ 279 h 808"/>
                            <a:gd name="T34" fmla="*/ 652 w 808"/>
                            <a:gd name="T35" fmla="*/ 187 h 808"/>
                            <a:gd name="T36" fmla="*/ 652 w 808"/>
                            <a:gd name="T37" fmla="*/ 155 h 808"/>
                            <a:gd name="T38" fmla="*/ 652 w 808"/>
                            <a:gd name="T39" fmla="*/ 94 h 808"/>
                            <a:gd name="T40" fmla="*/ 683 w 808"/>
                            <a:gd name="T41" fmla="*/ 94 h 808"/>
                            <a:gd name="T42" fmla="*/ 744 w 808"/>
                            <a:gd name="T43" fmla="*/ 124 h 808"/>
                            <a:gd name="T44" fmla="*/ 807 w 808"/>
                            <a:gd name="T45" fmla="*/ 94 h 808"/>
                            <a:gd name="T46" fmla="*/ 744 w 808"/>
                            <a:gd name="T47" fmla="*/ 63 h 808"/>
                            <a:gd name="T48" fmla="*/ 744 w 808"/>
                            <a:gd name="T49" fmla="*/ 31 h 808"/>
                            <a:gd name="T50" fmla="*/ 713 w 808"/>
                            <a:gd name="T51" fmla="*/ 0 h 808"/>
                            <a:gd name="T52" fmla="*/ 620 w 808"/>
                            <a:gd name="T53" fmla="*/ 31 h 808"/>
                            <a:gd name="T54" fmla="*/ 589 w 808"/>
                            <a:gd name="T55" fmla="*/ 31 h 808"/>
                            <a:gd name="T56" fmla="*/ 589 w 808"/>
                            <a:gd name="T57" fmla="*/ 31 h 808"/>
                            <a:gd name="T58" fmla="*/ 559 w 808"/>
                            <a:gd name="T59" fmla="*/ 63 h 808"/>
                            <a:gd name="T60" fmla="*/ 559 w 808"/>
                            <a:gd name="T61" fmla="*/ 94 h 808"/>
                            <a:gd name="T62" fmla="*/ 528 w 808"/>
                            <a:gd name="T63" fmla="*/ 155 h 808"/>
                            <a:gd name="T64" fmla="*/ 528 w 808"/>
                            <a:gd name="T65" fmla="*/ 155 h 808"/>
                            <a:gd name="T66" fmla="*/ 496 w 808"/>
                            <a:gd name="T67" fmla="*/ 218 h 808"/>
                            <a:gd name="T68" fmla="*/ 435 w 808"/>
                            <a:gd name="T69" fmla="*/ 279 h 808"/>
                            <a:gd name="T70" fmla="*/ 435 w 808"/>
                            <a:gd name="T71" fmla="*/ 279 h 808"/>
                            <a:gd name="T72" fmla="*/ 403 w 808"/>
                            <a:gd name="T73" fmla="*/ 342 h 808"/>
                            <a:gd name="T74" fmla="*/ 372 w 808"/>
                            <a:gd name="T75" fmla="*/ 372 h 808"/>
                            <a:gd name="T76" fmla="*/ 342 w 808"/>
                            <a:gd name="T77" fmla="*/ 372 h 808"/>
                            <a:gd name="T78" fmla="*/ 280 w 808"/>
                            <a:gd name="T79" fmla="*/ 372 h 808"/>
                            <a:gd name="T80" fmla="*/ 280 w 808"/>
                            <a:gd name="T81" fmla="*/ 435 h 808"/>
                            <a:gd name="T82" fmla="*/ 218 w 808"/>
                            <a:gd name="T83" fmla="*/ 466 h 808"/>
                            <a:gd name="T84" fmla="*/ 218 w 808"/>
                            <a:gd name="T85" fmla="*/ 496 h 808"/>
                            <a:gd name="T86" fmla="*/ 156 w 808"/>
                            <a:gd name="T87" fmla="*/ 496 h 808"/>
                            <a:gd name="T88" fmla="*/ 124 w 808"/>
                            <a:gd name="T89" fmla="*/ 496 h 808"/>
                            <a:gd name="T90" fmla="*/ 32 w 808"/>
                            <a:gd name="T91" fmla="*/ 496 h 808"/>
                            <a:gd name="T92" fmla="*/ 63 w 808"/>
                            <a:gd name="T93" fmla="*/ 559 h 808"/>
                            <a:gd name="T94" fmla="*/ 94 w 808"/>
                            <a:gd name="T95" fmla="*/ 590 h 808"/>
                            <a:gd name="T96" fmla="*/ 94 w 808"/>
                            <a:gd name="T97" fmla="*/ 620 h 808"/>
                            <a:gd name="T98" fmla="*/ 32 w 808"/>
                            <a:gd name="T99" fmla="*/ 683 h 808"/>
                            <a:gd name="T100" fmla="*/ 32 w 808"/>
                            <a:gd name="T101" fmla="*/ 714 h 808"/>
                            <a:gd name="T102" fmla="*/ 156 w 808"/>
                            <a:gd name="T103" fmla="*/ 714 h 808"/>
                            <a:gd name="T104" fmla="*/ 218 w 808"/>
                            <a:gd name="T105" fmla="*/ 683 h 808"/>
                            <a:gd name="T106" fmla="*/ 280 w 808"/>
                            <a:gd name="T107" fmla="*/ 714 h 808"/>
                            <a:gd name="T108" fmla="*/ 342 w 808"/>
                            <a:gd name="T109" fmla="*/ 807 h 80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</a:cxnLst>
                          <a:rect l="0" t="0" r="r" b="b"/>
                          <a:pathLst>
                            <a:path w="808" h="808">
                              <a:moveTo>
                                <a:pt x="372" y="775"/>
                              </a:moveTo>
                              <a:lnTo>
                                <a:pt x="372" y="775"/>
                              </a:lnTo>
                              <a:lnTo>
                                <a:pt x="372" y="775"/>
                              </a:lnTo>
                              <a:lnTo>
                                <a:pt x="372" y="775"/>
                              </a:lnTo>
                              <a:lnTo>
                                <a:pt x="372" y="775"/>
                              </a:lnTo>
                              <a:cubicBezTo>
                                <a:pt x="403" y="775"/>
                                <a:pt x="403" y="775"/>
                                <a:pt x="403" y="775"/>
                              </a:cubicBezTo>
                              <a:lnTo>
                                <a:pt x="435" y="775"/>
                              </a:lnTo>
                              <a:lnTo>
                                <a:pt x="435" y="775"/>
                              </a:lnTo>
                              <a:lnTo>
                                <a:pt x="435" y="775"/>
                              </a:lnTo>
                              <a:cubicBezTo>
                                <a:pt x="466" y="775"/>
                                <a:pt x="466" y="775"/>
                                <a:pt x="466" y="775"/>
                              </a:cubicBezTo>
                              <a:lnTo>
                                <a:pt x="466" y="775"/>
                              </a:lnTo>
                              <a:lnTo>
                                <a:pt x="466" y="744"/>
                              </a:lnTo>
                              <a:lnTo>
                                <a:pt x="466" y="744"/>
                              </a:lnTo>
                              <a:lnTo>
                                <a:pt x="466" y="744"/>
                              </a:lnTo>
                              <a:lnTo>
                                <a:pt x="466" y="744"/>
                              </a:lnTo>
                              <a:lnTo>
                                <a:pt x="466" y="744"/>
                              </a:lnTo>
                              <a:cubicBezTo>
                                <a:pt x="466" y="744"/>
                                <a:pt x="435" y="744"/>
                                <a:pt x="435" y="714"/>
                              </a:cubicBezTo>
                              <a:lnTo>
                                <a:pt x="435" y="683"/>
                              </a:lnTo>
                              <a:lnTo>
                                <a:pt x="435" y="683"/>
                              </a:lnTo>
                              <a:lnTo>
                                <a:pt x="435" y="683"/>
                              </a:lnTo>
                              <a:cubicBezTo>
                                <a:pt x="403" y="683"/>
                                <a:pt x="403" y="683"/>
                                <a:pt x="403" y="683"/>
                              </a:cubicBezTo>
                              <a:cubicBezTo>
                                <a:pt x="403" y="651"/>
                                <a:pt x="403" y="651"/>
                                <a:pt x="403" y="620"/>
                              </a:cubicBezTo>
                              <a:lnTo>
                                <a:pt x="403" y="590"/>
                              </a:lnTo>
                              <a:lnTo>
                                <a:pt x="403" y="590"/>
                              </a:lnTo>
                              <a:cubicBezTo>
                                <a:pt x="403" y="559"/>
                                <a:pt x="435" y="559"/>
                                <a:pt x="435" y="559"/>
                              </a:cubicBezTo>
                              <a:cubicBezTo>
                                <a:pt x="435" y="527"/>
                                <a:pt x="466" y="527"/>
                                <a:pt x="466" y="527"/>
                              </a:cubicBezTo>
                              <a:lnTo>
                                <a:pt x="466" y="527"/>
                              </a:lnTo>
                              <a:lnTo>
                                <a:pt x="466" y="527"/>
                              </a:lnTo>
                              <a:lnTo>
                                <a:pt x="466" y="527"/>
                              </a:lnTo>
                              <a:cubicBezTo>
                                <a:pt x="496" y="527"/>
                                <a:pt x="496" y="527"/>
                                <a:pt x="496" y="559"/>
                              </a:cubicBezTo>
                              <a:lnTo>
                                <a:pt x="496" y="559"/>
                              </a:lnTo>
                              <a:cubicBezTo>
                                <a:pt x="528" y="527"/>
                                <a:pt x="528" y="527"/>
                                <a:pt x="528" y="527"/>
                              </a:cubicBezTo>
                              <a:lnTo>
                                <a:pt x="528" y="527"/>
                              </a:lnTo>
                              <a:cubicBezTo>
                                <a:pt x="528" y="496"/>
                                <a:pt x="528" y="496"/>
                                <a:pt x="559" y="496"/>
                              </a:cubicBezTo>
                              <a:cubicBezTo>
                                <a:pt x="559" y="496"/>
                                <a:pt x="559" y="496"/>
                                <a:pt x="559" y="466"/>
                              </a:cubicBezTo>
                              <a:lnTo>
                                <a:pt x="589" y="466"/>
                              </a:lnTo>
                              <a:cubicBezTo>
                                <a:pt x="589" y="466"/>
                                <a:pt x="589" y="466"/>
                                <a:pt x="620" y="435"/>
                              </a:cubicBezTo>
                              <a:lnTo>
                                <a:pt x="620" y="435"/>
                              </a:lnTo>
                              <a:lnTo>
                                <a:pt x="620" y="435"/>
                              </a:lnTo>
                              <a:lnTo>
                                <a:pt x="620" y="435"/>
                              </a:lnTo>
                              <a:cubicBezTo>
                                <a:pt x="620" y="403"/>
                                <a:pt x="620" y="403"/>
                                <a:pt x="652" y="403"/>
                              </a:cubicBezTo>
                              <a:lnTo>
                                <a:pt x="652" y="403"/>
                              </a:lnTo>
                              <a:lnTo>
                                <a:pt x="652" y="403"/>
                              </a:lnTo>
                              <a:cubicBezTo>
                                <a:pt x="652" y="372"/>
                                <a:pt x="652" y="372"/>
                                <a:pt x="683" y="372"/>
                              </a:cubicBezTo>
                              <a:cubicBezTo>
                                <a:pt x="683" y="342"/>
                                <a:pt x="683" y="342"/>
                                <a:pt x="683" y="342"/>
                              </a:cubicBezTo>
                              <a:cubicBezTo>
                                <a:pt x="683" y="311"/>
                                <a:pt x="683" y="311"/>
                                <a:pt x="683" y="311"/>
                              </a:cubicBezTo>
                              <a:lnTo>
                                <a:pt x="683" y="279"/>
                              </a:lnTo>
                              <a:lnTo>
                                <a:pt x="683" y="279"/>
                              </a:lnTo>
                              <a:lnTo>
                                <a:pt x="683" y="279"/>
                              </a:lnTo>
                              <a:lnTo>
                                <a:pt x="683" y="279"/>
                              </a:lnTo>
                              <a:cubicBezTo>
                                <a:pt x="683" y="279"/>
                                <a:pt x="683" y="279"/>
                                <a:pt x="652" y="279"/>
                              </a:cubicBezTo>
                              <a:cubicBezTo>
                                <a:pt x="652" y="248"/>
                                <a:pt x="652" y="248"/>
                                <a:pt x="652" y="248"/>
                              </a:cubicBezTo>
                              <a:cubicBezTo>
                                <a:pt x="652" y="218"/>
                                <a:pt x="652" y="218"/>
                                <a:pt x="652" y="218"/>
                              </a:cubicBezTo>
                              <a:lnTo>
                                <a:pt x="652" y="187"/>
                              </a:lnTo>
                              <a:lnTo>
                                <a:pt x="652" y="187"/>
                              </a:lnTo>
                              <a:lnTo>
                                <a:pt x="652" y="187"/>
                              </a:lnTo>
                              <a:lnTo>
                                <a:pt x="652" y="155"/>
                              </a:lnTo>
                              <a:cubicBezTo>
                                <a:pt x="652" y="155"/>
                                <a:pt x="652" y="155"/>
                                <a:pt x="652" y="124"/>
                              </a:cubicBezTo>
                              <a:cubicBezTo>
                                <a:pt x="652" y="124"/>
                                <a:pt x="652" y="124"/>
                                <a:pt x="652" y="94"/>
                              </a:cubicBezTo>
                              <a:lnTo>
                                <a:pt x="652" y="94"/>
                              </a:lnTo>
                              <a:lnTo>
                                <a:pt x="683" y="94"/>
                              </a:lnTo>
                              <a:lnTo>
                                <a:pt x="683" y="94"/>
                              </a:lnTo>
                              <a:lnTo>
                                <a:pt x="683" y="94"/>
                              </a:lnTo>
                              <a:lnTo>
                                <a:pt x="683" y="94"/>
                              </a:lnTo>
                              <a:cubicBezTo>
                                <a:pt x="713" y="94"/>
                                <a:pt x="713" y="94"/>
                                <a:pt x="744" y="124"/>
                              </a:cubicBezTo>
                              <a:lnTo>
                                <a:pt x="744" y="124"/>
                              </a:lnTo>
                              <a:lnTo>
                                <a:pt x="744" y="124"/>
                              </a:lnTo>
                              <a:cubicBezTo>
                                <a:pt x="776" y="94"/>
                                <a:pt x="776" y="94"/>
                                <a:pt x="776" y="94"/>
                              </a:cubicBezTo>
                              <a:cubicBezTo>
                                <a:pt x="807" y="94"/>
                                <a:pt x="807" y="94"/>
                                <a:pt x="807" y="94"/>
                              </a:cubicBezTo>
                              <a:lnTo>
                                <a:pt x="776" y="94"/>
                              </a:lnTo>
                              <a:lnTo>
                                <a:pt x="776" y="63"/>
                              </a:lnTo>
                              <a:lnTo>
                                <a:pt x="744" y="63"/>
                              </a:lnTo>
                              <a:lnTo>
                                <a:pt x="744" y="31"/>
                              </a:lnTo>
                              <a:lnTo>
                                <a:pt x="744" y="31"/>
                              </a:lnTo>
                              <a:lnTo>
                                <a:pt x="744" y="31"/>
                              </a:lnTo>
                              <a:lnTo>
                                <a:pt x="713" y="0"/>
                              </a:lnTo>
                              <a:lnTo>
                                <a:pt x="713" y="0"/>
                              </a:lnTo>
                              <a:lnTo>
                                <a:pt x="713" y="0"/>
                              </a:lnTo>
                              <a:lnTo>
                                <a:pt x="683" y="0"/>
                              </a:lnTo>
                              <a:cubicBezTo>
                                <a:pt x="683" y="0"/>
                                <a:pt x="683" y="0"/>
                                <a:pt x="652" y="0"/>
                              </a:cubicBezTo>
                              <a:cubicBezTo>
                                <a:pt x="652" y="0"/>
                                <a:pt x="652" y="0"/>
                                <a:pt x="620" y="31"/>
                              </a:cubicBezTo>
                              <a:lnTo>
                                <a:pt x="620" y="31"/>
                              </a:lnTo>
                              <a:lnTo>
                                <a:pt x="620" y="31"/>
                              </a:lnTo>
                              <a:cubicBezTo>
                                <a:pt x="620" y="31"/>
                                <a:pt x="620" y="31"/>
                                <a:pt x="589" y="31"/>
                              </a:cubicBezTo>
                              <a:lnTo>
                                <a:pt x="589" y="31"/>
                              </a:lnTo>
                              <a:lnTo>
                                <a:pt x="589" y="31"/>
                              </a:lnTo>
                              <a:lnTo>
                                <a:pt x="589" y="31"/>
                              </a:lnTo>
                              <a:lnTo>
                                <a:pt x="559" y="31"/>
                              </a:lnTo>
                              <a:cubicBezTo>
                                <a:pt x="559" y="31"/>
                                <a:pt x="559" y="31"/>
                                <a:pt x="559" y="63"/>
                              </a:cubicBezTo>
                              <a:lnTo>
                                <a:pt x="559" y="63"/>
                              </a:lnTo>
                              <a:lnTo>
                                <a:pt x="559" y="63"/>
                              </a:lnTo>
                              <a:cubicBezTo>
                                <a:pt x="559" y="63"/>
                                <a:pt x="559" y="63"/>
                                <a:pt x="559" y="94"/>
                              </a:cubicBezTo>
                              <a:lnTo>
                                <a:pt x="559" y="94"/>
                              </a:lnTo>
                              <a:lnTo>
                                <a:pt x="559" y="94"/>
                              </a:lnTo>
                              <a:lnTo>
                                <a:pt x="559" y="94"/>
                              </a:lnTo>
                              <a:cubicBezTo>
                                <a:pt x="559" y="124"/>
                                <a:pt x="559" y="155"/>
                                <a:pt x="528" y="155"/>
                              </a:cubicBezTo>
                              <a:lnTo>
                                <a:pt x="528" y="155"/>
                              </a:lnTo>
                              <a:lnTo>
                                <a:pt x="528" y="155"/>
                              </a:lnTo>
                              <a:lnTo>
                                <a:pt x="528" y="155"/>
                              </a:lnTo>
                              <a:cubicBezTo>
                                <a:pt x="528" y="187"/>
                                <a:pt x="528" y="218"/>
                                <a:pt x="496" y="218"/>
                              </a:cubicBezTo>
                              <a:lnTo>
                                <a:pt x="496" y="218"/>
                              </a:lnTo>
                              <a:lnTo>
                                <a:pt x="496" y="218"/>
                              </a:lnTo>
                              <a:cubicBezTo>
                                <a:pt x="466" y="248"/>
                                <a:pt x="466" y="248"/>
                                <a:pt x="466" y="248"/>
                              </a:cubicBezTo>
                              <a:lnTo>
                                <a:pt x="466" y="248"/>
                              </a:lnTo>
                              <a:cubicBezTo>
                                <a:pt x="466" y="279"/>
                                <a:pt x="435" y="279"/>
                                <a:pt x="435" y="279"/>
                              </a:cubicBezTo>
                              <a:lnTo>
                                <a:pt x="435" y="279"/>
                              </a:lnTo>
                              <a:lnTo>
                                <a:pt x="435" y="279"/>
                              </a:lnTo>
                              <a:lnTo>
                                <a:pt x="435" y="279"/>
                              </a:lnTo>
                              <a:cubicBezTo>
                                <a:pt x="435" y="311"/>
                                <a:pt x="435" y="311"/>
                                <a:pt x="435" y="311"/>
                              </a:cubicBezTo>
                              <a:lnTo>
                                <a:pt x="435" y="342"/>
                              </a:lnTo>
                              <a:lnTo>
                                <a:pt x="403" y="342"/>
                              </a:lnTo>
                              <a:lnTo>
                                <a:pt x="403" y="342"/>
                              </a:lnTo>
                              <a:cubicBezTo>
                                <a:pt x="403" y="372"/>
                                <a:pt x="403" y="372"/>
                                <a:pt x="372" y="372"/>
                              </a:cubicBezTo>
                              <a:lnTo>
                                <a:pt x="372" y="372"/>
                              </a:lnTo>
                              <a:cubicBezTo>
                                <a:pt x="372" y="372"/>
                                <a:pt x="342" y="372"/>
                                <a:pt x="342" y="342"/>
                              </a:cubicBezTo>
                              <a:lnTo>
                                <a:pt x="342" y="342"/>
                              </a:lnTo>
                              <a:cubicBezTo>
                                <a:pt x="342" y="342"/>
                                <a:pt x="342" y="342"/>
                                <a:pt x="342" y="372"/>
                              </a:cubicBezTo>
                              <a:lnTo>
                                <a:pt x="342" y="372"/>
                              </a:lnTo>
                              <a:lnTo>
                                <a:pt x="311" y="403"/>
                              </a:lnTo>
                              <a:lnTo>
                                <a:pt x="280" y="372"/>
                              </a:lnTo>
                              <a:cubicBezTo>
                                <a:pt x="280" y="403"/>
                                <a:pt x="280" y="403"/>
                                <a:pt x="280" y="403"/>
                              </a:cubicBezTo>
                              <a:lnTo>
                                <a:pt x="280" y="403"/>
                              </a:lnTo>
                              <a:cubicBezTo>
                                <a:pt x="280" y="435"/>
                                <a:pt x="280" y="435"/>
                                <a:pt x="280" y="435"/>
                              </a:cubicBezTo>
                              <a:cubicBezTo>
                                <a:pt x="280" y="466"/>
                                <a:pt x="280" y="466"/>
                                <a:pt x="248" y="466"/>
                              </a:cubicBezTo>
                              <a:lnTo>
                                <a:pt x="248" y="466"/>
                              </a:lnTo>
                              <a:cubicBezTo>
                                <a:pt x="218" y="466"/>
                                <a:pt x="218" y="466"/>
                                <a:pt x="218" y="466"/>
                              </a:cubicBezTo>
                              <a:lnTo>
                                <a:pt x="218" y="466"/>
                              </a:lnTo>
                              <a:lnTo>
                                <a:pt x="218" y="496"/>
                              </a:lnTo>
                              <a:lnTo>
                                <a:pt x="218" y="496"/>
                              </a:lnTo>
                              <a:cubicBezTo>
                                <a:pt x="187" y="496"/>
                                <a:pt x="187" y="496"/>
                                <a:pt x="187" y="496"/>
                              </a:cubicBezTo>
                              <a:lnTo>
                                <a:pt x="156" y="496"/>
                              </a:lnTo>
                              <a:lnTo>
                                <a:pt x="156" y="496"/>
                              </a:lnTo>
                              <a:lnTo>
                                <a:pt x="124" y="496"/>
                              </a:lnTo>
                              <a:lnTo>
                                <a:pt x="124" y="496"/>
                              </a:lnTo>
                              <a:lnTo>
                                <a:pt x="124" y="496"/>
                              </a:lnTo>
                              <a:lnTo>
                                <a:pt x="94" y="496"/>
                              </a:lnTo>
                              <a:cubicBezTo>
                                <a:pt x="94" y="496"/>
                                <a:pt x="63" y="496"/>
                                <a:pt x="32" y="496"/>
                              </a:cubicBezTo>
                              <a:lnTo>
                                <a:pt x="32" y="496"/>
                              </a:lnTo>
                              <a:cubicBezTo>
                                <a:pt x="63" y="496"/>
                                <a:pt x="63" y="527"/>
                                <a:pt x="63" y="527"/>
                              </a:cubicBezTo>
                              <a:lnTo>
                                <a:pt x="63" y="527"/>
                              </a:lnTo>
                              <a:lnTo>
                                <a:pt x="63" y="559"/>
                              </a:lnTo>
                              <a:cubicBezTo>
                                <a:pt x="63" y="559"/>
                                <a:pt x="63" y="559"/>
                                <a:pt x="63" y="590"/>
                              </a:cubicBezTo>
                              <a:cubicBezTo>
                                <a:pt x="94" y="590"/>
                                <a:pt x="94" y="590"/>
                                <a:pt x="94" y="590"/>
                              </a:cubicBezTo>
                              <a:lnTo>
                                <a:pt x="94" y="590"/>
                              </a:lnTo>
                              <a:lnTo>
                                <a:pt x="94" y="590"/>
                              </a:lnTo>
                              <a:lnTo>
                                <a:pt x="94" y="590"/>
                              </a:lnTo>
                              <a:cubicBezTo>
                                <a:pt x="94" y="620"/>
                                <a:pt x="94" y="620"/>
                                <a:pt x="94" y="620"/>
                              </a:cubicBezTo>
                              <a:cubicBezTo>
                                <a:pt x="94" y="651"/>
                                <a:pt x="94" y="651"/>
                                <a:pt x="94" y="651"/>
                              </a:cubicBezTo>
                              <a:cubicBezTo>
                                <a:pt x="94" y="683"/>
                                <a:pt x="63" y="683"/>
                                <a:pt x="63" y="683"/>
                              </a:cubicBezTo>
                              <a:cubicBezTo>
                                <a:pt x="32" y="683"/>
                                <a:pt x="32" y="683"/>
                                <a:pt x="32" y="683"/>
                              </a:cubicBezTo>
                              <a:cubicBezTo>
                                <a:pt x="32" y="683"/>
                                <a:pt x="0" y="683"/>
                                <a:pt x="0" y="714"/>
                              </a:cubicBezTo>
                              <a:lnTo>
                                <a:pt x="0" y="714"/>
                              </a:lnTo>
                              <a:cubicBezTo>
                                <a:pt x="32" y="714"/>
                                <a:pt x="32" y="714"/>
                                <a:pt x="32" y="714"/>
                              </a:cubicBezTo>
                              <a:cubicBezTo>
                                <a:pt x="63" y="714"/>
                                <a:pt x="94" y="714"/>
                                <a:pt x="124" y="683"/>
                              </a:cubicBezTo>
                              <a:lnTo>
                                <a:pt x="124" y="683"/>
                              </a:lnTo>
                              <a:cubicBezTo>
                                <a:pt x="156" y="683"/>
                                <a:pt x="156" y="714"/>
                                <a:pt x="156" y="714"/>
                              </a:cubicBezTo>
                              <a:lnTo>
                                <a:pt x="156" y="714"/>
                              </a:lnTo>
                              <a:lnTo>
                                <a:pt x="187" y="714"/>
                              </a:lnTo>
                              <a:cubicBezTo>
                                <a:pt x="218" y="714"/>
                                <a:pt x="218" y="683"/>
                                <a:pt x="218" y="683"/>
                              </a:cubicBezTo>
                              <a:lnTo>
                                <a:pt x="248" y="683"/>
                              </a:lnTo>
                              <a:lnTo>
                                <a:pt x="280" y="714"/>
                              </a:lnTo>
                              <a:lnTo>
                                <a:pt x="280" y="714"/>
                              </a:lnTo>
                              <a:cubicBezTo>
                                <a:pt x="280" y="744"/>
                                <a:pt x="311" y="744"/>
                                <a:pt x="311" y="775"/>
                              </a:cubicBezTo>
                              <a:cubicBezTo>
                                <a:pt x="311" y="807"/>
                                <a:pt x="311" y="807"/>
                                <a:pt x="342" y="807"/>
                              </a:cubicBezTo>
                              <a:lnTo>
                                <a:pt x="342" y="807"/>
                              </a:lnTo>
                              <a:lnTo>
                                <a:pt x="342" y="807"/>
                              </a:lnTo>
                              <a:cubicBezTo>
                                <a:pt x="342" y="775"/>
                                <a:pt x="372" y="775"/>
                                <a:pt x="372" y="775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50" name="Freeform 1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336962" y="2940204"/>
                          <a:ext cx="120019" cy="140060"/>
                        </a:xfrm>
                        <a:custGeom>
                          <a:avLst/>
                          <a:gdLst>
                            <a:gd name="T0" fmla="*/ 124 w 342"/>
                            <a:gd name="T1" fmla="*/ 402 h 403"/>
                            <a:gd name="T2" fmla="*/ 154 w 342"/>
                            <a:gd name="T3" fmla="*/ 372 h 403"/>
                            <a:gd name="T4" fmla="*/ 154 w 342"/>
                            <a:gd name="T5" fmla="*/ 372 h 403"/>
                            <a:gd name="T6" fmla="*/ 154 w 342"/>
                            <a:gd name="T7" fmla="*/ 372 h 403"/>
                            <a:gd name="T8" fmla="*/ 154 w 342"/>
                            <a:gd name="T9" fmla="*/ 372 h 403"/>
                            <a:gd name="T10" fmla="*/ 154 w 342"/>
                            <a:gd name="T11" fmla="*/ 372 h 403"/>
                            <a:gd name="T12" fmla="*/ 154 w 342"/>
                            <a:gd name="T13" fmla="*/ 309 h 403"/>
                            <a:gd name="T14" fmla="*/ 154 w 342"/>
                            <a:gd name="T15" fmla="*/ 309 h 403"/>
                            <a:gd name="T16" fmla="*/ 185 w 342"/>
                            <a:gd name="T17" fmla="*/ 248 h 403"/>
                            <a:gd name="T18" fmla="*/ 185 w 342"/>
                            <a:gd name="T19" fmla="*/ 216 h 403"/>
                            <a:gd name="T20" fmla="*/ 185 w 342"/>
                            <a:gd name="T21" fmla="*/ 216 h 403"/>
                            <a:gd name="T22" fmla="*/ 248 w 342"/>
                            <a:gd name="T23" fmla="*/ 216 h 403"/>
                            <a:gd name="T24" fmla="*/ 248 w 342"/>
                            <a:gd name="T25" fmla="*/ 155 h 403"/>
                            <a:gd name="T26" fmla="*/ 248 w 342"/>
                            <a:gd name="T27" fmla="*/ 155 h 403"/>
                            <a:gd name="T28" fmla="*/ 248 w 342"/>
                            <a:gd name="T29" fmla="*/ 124 h 403"/>
                            <a:gd name="T30" fmla="*/ 248 w 342"/>
                            <a:gd name="T31" fmla="*/ 124 h 403"/>
                            <a:gd name="T32" fmla="*/ 248 w 342"/>
                            <a:gd name="T33" fmla="*/ 92 h 403"/>
                            <a:gd name="T34" fmla="*/ 278 w 342"/>
                            <a:gd name="T35" fmla="*/ 92 h 403"/>
                            <a:gd name="T36" fmla="*/ 309 w 342"/>
                            <a:gd name="T37" fmla="*/ 61 h 403"/>
                            <a:gd name="T38" fmla="*/ 341 w 342"/>
                            <a:gd name="T39" fmla="*/ 31 h 403"/>
                            <a:gd name="T40" fmla="*/ 341 w 342"/>
                            <a:gd name="T41" fmla="*/ 31 h 403"/>
                            <a:gd name="T42" fmla="*/ 309 w 342"/>
                            <a:gd name="T43" fmla="*/ 0 h 403"/>
                            <a:gd name="T44" fmla="*/ 309 w 342"/>
                            <a:gd name="T45" fmla="*/ 0 h 403"/>
                            <a:gd name="T46" fmla="*/ 248 w 342"/>
                            <a:gd name="T47" fmla="*/ 31 h 403"/>
                            <a:gd name="T48" fmla="*/ 185 w 342"/>
                            <a:gd name="T49" fmla="*/ 92 h 403"/>
                            <a:gd name="T50" fmla="*/ 154 w 342"/>
                            <a:gd name="T51" fmla="*/ 92 h 403"/>
                            <a:gd name="T52" fmla="*/ 154 w 342"/>
                            <a:gd name="T53" fmla="*/ 92 h 403"/>
                            <a:gd name="T54" fmla="*/ 154 w 342"/>
                            <a:gd name="T55" fmla="*/ 92 h 403"/>
                            <a:gd name="T56" fmla="*/ 124 w 342"/>
                            <a:gd name="T57" fmla="*/ 92 h 403"/>
                            <a:gd name="T58" fmla="*/ 124 w 342"/>
                            <a:gd name="T59" fmla="*/ 92 h 403"/>
                            <a:gd name="T60" fmla="*/ 61 w 342"/>
                            <a:gd name="T61" fmla="*/ 124 h 403"/>
                            <a:gd name="T62" fmla="*/ 30 w 342"/>
                            <a:gd name="T63" fmla="*/ 92 h 403"/>
                            <a:gd name="T64" fmla="*/ 30 w 342"/>
                            <a:gd name="T65" fmla="*/ 92 h 403"/>
                            <a:gd name="T66" fmla="*/ 0 w 342"/>
                            <a:gd name="T67" fmla="*/ 92 h 403"/>
                            <a:gd name="T68" fmla="*/ 30 w 342"/>
                            <a:gd name="T69" fmla="*/ 124 h 403"/>
                            <a:gd name="T70" fmla="*/ 30 w 342"/>
                            <a:gd name="T71" fmla="*/ 155 h 403"/>
                            <a:gd name="T72" fmla="*/ 30 w 342"/>
                            <a:gd name="T73" fmla="*/ 155 h 403"/>
                            <a:gd name="T74" fmla="*/ 30 w 342"/>
                            <a:gd name="T75" fmla="*/ 155 h 403"/>
                            <a:gd name="T76" fmla="*/ 93 w 342"/>
                            <a:gd name="T77" fmla="*/ 155 h 403"/>
                            <a:gd name="T78" fmla="*/ 93 w 342"/>
                            <a:gd name="T79" fmla="*/ 155 h 403"/>
                            <a:gd name="T80" fmla="*/ 124 w 342"/>
                            <a:gd name="T81" fmla="*/ 155 h 403"/>
                            <a:gd name="T82" fmla="*/ 154 w 342"/>
                            <a:gd name="T83" fmla="*/ 185 h 403"/>
                            <a:gd name="T84" fmla="*/ 124 w 342"/>
                            <a:gd name="T85" fmla="*/ 278 h 403"/>
                            <a:gd name="T86" fmla="*/ 93 w 342"/>
                            <a:gd name="T87" fmla="*/ 278 h 403"/>
                            <a:gd name="T88" fmla="*/ 93 w 342"/>
                            <a:gd name="T89" fmla="*/ 278 h 403"/>
                            <a:gd name="T90" fmla="*/ 93 w 342"/>
                            <a:gd name="T91" fmla="*/ 340 h 403"/>
                            <a:gd name="T92" fmla="*/ 124 w 342"/>
                            <a:gd name="T93" fmla="*/ 340 h 403"/>
                            <a:gd name="T94" fmla="*/ 124 w 342"/>
                            <a:gd name="T95" fmla="*/ 372 h 40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</a:cxnLst>
                          <a:rect l="0" t="0" r="r" b="b"/>
                          <a:pathLst>
                            <a:path w="342" h="403">
                              <a:moveTo>
                                <a:pt x="124" y="402"/>
                              </a:moveTo>
                              <a:lnTo>
                                <a:pt x="124" y="402"/>
                              </a:lnTo>
                              <a:lnTo>
                                <a:pt x="124" y="372"/>
                              </a:lnTo>
                              <a:lnTo>
                                <a:pt x="154" y="372"/>
                              </a:lnTo>
                              <a:lnTo>
                                <a:pt x="154" y="372"/>
                              </a:lnTo>
                              <a:lnTo>
                                <a:pt x="154" y="372"/>
                              </a:lnTo>
                              <a:lnTo>
                                <a:pt x="154" y="372"/>
                              </a:lnTo>
                              <a:lnTo>
                                <a:pt x="154" y="372"/>
                              </a:lnTo>
                              <a:lnTo>
                                <a:pt x="154" y="372"/>
                              </a:lnTo>
                              <a:lnTo>
                                <a:pt x="154" y="372"/>
                              </a:lnTo>
                              <a:lnTo>
                                <a:pt x="154" y="372"/>
                              </a:lnTo>
                              <a:lnTo>
                                <a:pt x="154" y="372"/>
                              </a:lnTo>
                              <a:lnTo>
                                <a:pt x="154" y="340"/>
                              </a:lnTo>
                              <a:lnTo>
                                <a:pt x="154" y="309"/>
                              </a:lnTo>
                              <a:lnTo>
                                <a:pt x="154" y="309"/>
                              </a:lnTo>
                              <a:lnTo>
                                <a:pt x="154" y="309"/>
                              </a:lnTo>
                              <a:cubicBezTo>
                                <a:pt x="154" y="278"/>
                                <a:pt x="154" y="278"/>
                                <a:pt x="154" y="278"/>
                              </a:cubicBezTo>
                              <a:cubicBezTo>
                                <a:pt x="154" y="278"/>
                                <a:pt x="154" y="248"/>
                                <a:pt x="185" y="248"/>
                              </a:cubicBezTo>
                              <a:lnTo>
                                <a:pt x="185" y="248"/>
                              </a:lnTo>
                              <a:lnTo>
                                <a:pt x="185" y="216"/>
                              </a:lnTo>
                              <a:lnTo>
                                <a:pt x="185" y="216"/>
                              </a:lnTo>
                              <a:lnTo>
                                <a:pt x="185" y="216"/>
                              </a:lnTo>
                              <a:cubicBezTo>
                                <a:pt x="217" y="216"/>
                                <a:pt x="217" y="248"/>
                                <a:pt x="217" y="248"/>
                              </a:cubicBezTo>
                              <a:cubicBezTo>
                                <a:pt x="248" y="216"/>
                                <a:pt x="248" y="216"/>
                                <a:pt x="248" y="216"/>
                              </a:cubicBezTo>
                              <a:cubicBezTo>
                                <a:pt x="248" y="185"/>
                                <a:pt x="248" y="185"/>
                                <a:pt x="248" y="185"/>
                              </a:cubicBezTo>
                              <a:lnTo>
                                <a:pt x="248" y="155"/>
                              </a:lnTo>
                              <a:lnTo>
                                <a:pt x="248" y="155"/>
                              </a:lnTo>
                              <a:lnTo>
                                <a:pt x="248" y="155"/>
                              </a:lnTo>
                              <a:lnTo>
                                <a:pt x="248" y="155"/>
                              </a:lnTo>
                              <a:lnTo>
                                <a:pt x="248" y="124"/>
                              </a:lnTo>
                              <a:cubicBezTo>
                                <a:pt x="278" y="124"/>
                                <a:pt x="278" y="124"/>
                                <a:pt x="278" y="124"/>
                              </a:cubicBezTo>
                              <a:cubicBezTo>
                                <a:pt x="278" y="124"/>
                                <a:pt x="278" y="124"/>
                                <a:pt x="248" y="124"/>
                              </a:cubicBezTo>
                              <a:lnTo>
                                <a:pt x="248" y="124"/>
                              </a:lnTo>
                              <a:cubicBezTo>
                                <a:pt x="248" y="124"/>
                                <a:pt x="248" y="124"/>
                                <a:pt x="248" y="92"/>
                              </a:cubicBezTo>
                              <a:lnTo>
                                <a:pt x="278" y="92"/>
                              </a:lnTo>
                              <a:lnTo>
                                <a:pt x="278" y="92"/>
                              </a:lnTo>
                              <a:cubicBezTo>
                                <a:pt x="278" y="61"/>
                                <a:pt x="278" y="61"/>
                                <a:pt x="309" y="61"/>
                              </a:cubicBezTo>
                              <a:lnTo>
                                <a:pt x="309" y="61"/>
                              </a:lnTo>
                              <a:lnTo>
                                <a:pt x="309" y="61"/>
                              </a:lnTo>
                              <a:cubicBezTo>
                                <a:pt x="309" y="61"/>
                                <a:pt x="309" y="31"/>
                                <a:pt x="341" y="31"/>
                              </a:cubicBezTo>
                              <a:lnTo>
                                <a:pt x="341" y="31"/>
                              </a:lnTo>
                              <a:lnTo>
                                <a:pt x="341" y="31"/>
                              </a:lnTo>
                              <a:cubicBezTo>
                                <a:pt x="341" y="31"/>
                                <a:pt x="341" y="0"/>
                                <a:pt x="309" y="0"/>
                              </a:cubicBezTo>
                              <a:lnTo>
                                <a:pt x="309" y="0"/>
                              </a:lnTo>
                              <a:lnTo>
                                <a:pt x="309" y="0"/>
                              </a:lnTo>
                              <a:lnTo>
                                <a:pt x="309" y="0"/>
                              </a:lnTo>
                              <a:cubicBezTo>
                                <a:pt x="309" y="0"/>
                                <a:pt x="309" y="0"/>
                                <a:pt x="309" y="31"/>
                              </a:cubicBezTo>
                              <a:cubicBezTo>
                                <a:pt x="278" y="31"/>
                                <a:pt x="278" y="31"/>
                                <a:pt x="248" y="31"/>
                              </a:cubicBezTo>
                              <a:cubicBezTo>
                                <a:pt x="248" y="61"/>
                                <a:pt x="248" y="61"/>
                                <a:pt x="248" y="61"/>
                              </a:cubicBezTo>
                              <a:cubicBezTo>
                                <a:pt x="217" y="61"/>
                                <a:pt x="185" y="92"/>
                                <a:pt x="185" y="92"/>
                              </a:cubicBezTo>
                              <a:lnTo>
                                <a:pt x="185" y="92"/>
                              </a:lnTo>
                              <a:lnTo>
                                <a:pt x="154" y="92"/>
                              </a:lnTo>
                              <a:lnTo>
                                <a:pt x="154" y="92"/>
                              </a:lnTo>
                              <a:lnTo>
                                <a:pt x="154" y="92"/>
                              </a:lnTo>
                              <a:lnTo>
                                <a:pt x="154" y="92"/>
                              </a:lnTo>
                              <a:lnTo>
                                <a:pt x="154" y="92"/>
                              </a:lnTo>
                              <a:lnTo>
                                <a:pt x="154" y="92"/>
                              </a:lnTo>
                              <a:lnTo>
                                <a:pt x="124" y="92"/>
                              </a:lnTo>
                              <a:lnTo>
                                <a:pt x="124" y="92"/>
                              </a:lnTo>
                              <a:lnTo>
                                <a:pt x="124" y="92"/>
                              </a:lnTo>
                              <a:cubicBezTo>
                                <a:pt x="124" y="92"/>
                                <a:pt x="93" y="92"/>
                                <a:pt x="93" y="124"/>
                              </a:cubicBezTo>
                              <a:cubicBezTo>
                                <a:pt x="61" y="124"/>
                                <a:pt x="61" y="124"/>
                                <a:pt x="61" y="124"/>
                              </a:cubicBezTo>
                              <a:lnTo>
                                <a:pt x="61" y="124"/>
                              </a:lnTo>
                              <a:lnTo>
                                <a:pt x="30" y="92"/>
                              </a:lnTo>
                              <a:lnTo>
                                <a:pt x="30" y="92"/>
                              </a:lnTo>
                              <a:lnTo>
                                <a:pt x="30" y="92"/>
                              </a:lnTo>
                              <a:lnTo>
                                <a:pt x="0" y="92"/>
                              </a:lnTo>
                              <a:lnTo>
                                <a:pt x="0" y="92"/>
                              </a:lnTo>
                              <a:cubicBezTo>
                                <a:pt x="0" y="124"/>
                                <a:pt x="30" y="124"/>
                                <a:pt x="30" y="124"/>
                              </a:cubicBezTo>
                              <a:lnTo>
                                <a:pt x="30" y="124"/>
                              </a:lnTo>
                              <a:lnTo>
                                <a:pt x="30" y="124"/>
                              </a:lnTo>
                              <a:lnTo>
                                <a:pt x="30" y="155"/>
                              </a:lnTo>
                              <a:lnTo>
                                <a:pt x="30" y="155"/>
                              </a:lnTo>
                              <a:lnTo>
                                <a:pt x="30" y="155"/>
                              </a:lnTo>
                              <a:lnTo>
                                <a:pt x="30" y="155"/>
                              </a:lnTo>
                              <a:lnTo>
                                <a:pt x="30" y="155"/>
                              </a:lnTo>
                              <a:cubicBezTo>
                                <a:pt x="61" y="155"/>
                                <a:pt x="61" y="155"/>
                                <a:pt x="93" y="155"/>
                              </a:cubicBezTo>
                              <a:lnTo>
                                <a:pt x="93" y="155"/>
                              </a:lnTo>
                              <a:lnTo>
                                <a:pt x="93" y="155"/>
                              </a:lnTo>
                              <a:lnTo>
                                <a:pt x="93" y="155"/>
                              </a:lnTo>
                              <a:lnTo>
                                <a:pt x="93" y="155"/>
                              </a:lnTo>
                              <a:cubicBezTo>
                                <a:pt x="124" y="155"/>
                                <a:pt x="124" y="155"/>
                                <a:pt x="124" y="155"/>
                              </a:cubicBezTo>
                              <a:cubicBezTo>
                                <a:pt x="154" y="155"/>
                                <a:pt x="154" y="155"/>
                                <a:pt x="154" y="185"/>
                              </a:cubicBezTo>
                              <a:lnTo>
                                <a:pt x="154" y="185"/>
                              </a:lnTo>
                              <a:cubicBezTo>
                                <a:pt x="154" y="216"/>
                                <a:pt x="154" y="216"/>
                                <a:pt x="154" y="216"/>
                              </a:cubicBezTo>
                              <a:cubicBezTo>
                                <a:pt x="154" y="248"/>
                                <a:pt x="124" y="278"/>
                                <a:pt x="124" y="278"/>
                              </a:cubicBezTo>
                              <a:cubicBezTo>
                                <a:pt x="93" y="278"/>
                                <a:pt x="93" y="278"/>
                                <a:pt x="93" y="278"/>
                              </a:cubicBezTo>
                              <a:lnTo>
                                <a:pt x="93" y="278"/>
                              </a:lnTo>
                              <a:lnTo>
                                <a:pt x="93" y="278"/>
                              </a:lnTo>
                              <a:lnTo>
                                <a:pt x="93" y="278"/>
                              </a:lnTo>
                              <a:cubicBezTo>
                                <a:pt x="93" y="309"/>
                                <a:pt x="93" y="309"/>
                                <a:pt x="93" y="309"/>
                              </a:cubicBezTo>
                              <a:cubicBezTo>
                                <a:pt x="93" y="309"/>
                                <a:pt x="93" y="309"/>
                                <a:pt x="93" y="340"/>
                              </a:cubicBezTo>
                              <a:lnTo>
                                <a:pt x="93" y="340"/>
                              </a:lnTo>
                              <a:cubicBezTo>
                                <a:pt x="124" y="340"/>
                                <a:pt x="124" y="340"/>
                                <a:pt x="124" y="340"/>
                              </a:cubicBezTo>
                              <a:lnTo>
                                <a:pt x="124" y="340"/>
                              </a:lnTo>
                              <a:cubicBezTo>
                                <a:pt x="124" y="372"/>
                                <a:pt x="124" y="372"/>
                                <a:pt x="124" y="372"/>
                              </a:cubicBezTo>
                              <a:cubicBezTo>
                                <a:pt x="124" y="372"/>
                                <a:pt x="124" y="372"/>
                                <a:pt x="124" y="402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51" name="Freeform 1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094904" y="1919004"/>
                          <a:ext cx="3094347" cy="778790"/>
                        </a:xfrm>
                        <a:custGeom>
                          <a:avLst/>
                          <a:gdLst>
                            <a:gd name="T0" fmla="*/ 7717 w 8866"/>
                            <a:gd name="T1" fmla="*/ 527 h 2232"/>
                            <a:gd name="T2" fmla="*/ 7345 w 8866"/>
                            <a:gd name="T3" fmla="*/ 527 h 2232"/>
                            <a:gd name="T4" fmla="*/ 6788 w 8866"/>
                            <a:gd name="T5" fmla="*/ 403 h 2232"/>
                            <a:gd name="T6" fmla="*/ 6354 w 8866"/>
                            <a:gd name="T7" fmla="*/ 310 h 2232"/>
                            <a:gd name="T8" fmla="*/ 5920 w 8866"/>
                            <a:gd name="T9" fmla="*/ 403 h 2232"/>
                            <a:gd name="T10" fmla="*/ 5486 w 8866"/>
                            <a:gd name="T11" fmla="*/ 372 h 2232"/>
                            <a:gd name="T12" fmla="*/ 5083 w 8866"/>
                            <a:gd name="T13" fmla="*/ 310 h 2232"/>
                            <a:gd name="T14" fmla="*/ 4526 w 8866"/>
                            <a:gd name="T15" fmla="*/ 279 h 2232"/>
                            <a:gd name="T16" fmla="*/ 4618 w 8866"/>
                            <a:gd name="T17" fmla="*/ 62 h 2232"/>
                            <a:gd name="T18" fmla="*/ 4154 w 8866"/>
                            <a:gd name="T19" fmla="*/ 0 h 2232"/>
                            <a:gd name="T20" fmla="*/ 3565 w 8866"/>
                            <a:gd name="T21" fmla="*/ 124 h 2232"/>
                            <a:gd name="T22" fmla="*/ 3099 w 8866"/>
                            <a:gd name="T23" fmla="*/ 248 h 2232"/>
                            <a:gd name="T24" fmla="*/ 3006 w 8866"/>
                            <a:gd name="T25" fmla="*/ 403 h 2232"/>
                            <a:gd name="T26" fmla="*/ 2603 w 8866"/>
                            <a:gd name="T27" fmla="*/ 496 h 2232"/>
                            <a:gd name="T28" fmla="*/ 2325 w 8866"/>
                            <a:gd name="T29" fmla="*/ 713 h 2232"/>
                            <a:gd name="T30" fmla="*/ 2449 w 8866"/>
                            <a:gd name="T31" fmla="*/ 310 h 2232"/>
                            <a:gd name="T32" fmla="*/ 2293 w 8866"/>
                            <a:gd name="T33" fmla="*/ 496 h 2232"/>
                            <a:gd name="T34" fmla="*/ 1766 w 8866"/>
                            <a:gd name="T35" fmla="*/ 589 h 2232"/>
                            <a:gd name="T36" fmla="*/ 1302 w 8866"/>
                            <a:gd name="T37" fmla="*/ 589 h 2232"/>
                            <a:gd name="T38" fmla="*/ 992 w 8866"/>
                            <a:gd name="T39" fmla="*/ 589 h 2232"/>
                            <a:gd name="T40" fmla="*/ 681 w 8866"/>
                            <a:gd name="T41" fmla="*/ 837 h 2232"/>
                            <a:gd name="T42" fmla="*/ 372 w 8866"/>
                            <a:gd name="T43" fmla="*/ 744 h 2232"/>
                            <a:gd name="T44" fmla="*/ 651 w 8866"/>
                            <a:gd name="T45" fmla="*/ 620 h 2232"/>
                            <a:gd name="T46" fmla="*/ 124 w 8866"/>
                            <a:gd name="T47" fmla="*/ 527 h 2232"/>
                            <a:gd name="T48" fmla="*/ 186 w 8866"/>
                            <a:gd name="T49" fmla="*/ 868 h 2232"/>
                            <a:gd name="T50" fmla="*/ 0 w 8866"/>
                            <a:gd name="T51" fmla="*/ 1209 h 2232"/>
                            <a:gd name="T52" fmla="*/ 186 w 8866"/>
                            <a:gd name="T53" fmla="*/ 1364 h 2232"/>
                            <a:gd name="T54" fmla="*/ 310 w 8866"/>
                            <a:gd name="T55" fmla="*/ 1581 h 2232"/>
                            <a:gd name="T56" fmla="*/ 527 w 8866"/>
                            <a:gd name="T57" fmla="*/ 1705 h 2232"/>
                            <a:gd name="T58" fmla="*/ 651 w 8866"/>
                            <a:gd name="T59" fmla="*/ 1922 h 2232"/>
                            <a:gd name="T60" fmla="*/ 774 w 8866"/>
                            <a:gd name="T61" fmla="*/ 2170 h 2232"/>
                            <a:gd name="T62" fmla="*/ 1022 w 8866"/>
                            <a:gd name="T63" fmla="*/ 2231 h 2232"/>
                            <a:gd name="T64" fmla="*/ 1146 w 8866"/>
                            <a:gd name="T65" fmla="*/ 1984 h 2232"/>
                            <a:gd name="T66" fmla="*/ 1054 w 8866"/>
                            <a:gd name="T67" fmla="*/ 1766 h 2232"/>
                            <a:gd name="T68" fmla="*/ 1270 w 8866"/>
                            <a:gd name="T69" fmla="*/ 1612 h 2232"/>
                            <a:gd name="T70" fmla="*/ 1550 w 8866"/>
                            <a:gd name="T71" fmla="*/ 1674 h 2232"/>
                            <a:gd name="T72" fmla="*/ 1766 w 8866"/>
                            <a:gd name="T73" fmla="*/ 1642 h 2232"/>
                            <a:gd name="T74" fmla="*/ 2014 w 8866"/>
                            <a:gd name="T75" fmla="*/ 1457 h 2232"/>
                            <a:gd name="T76" fmla="*/ 2293 w 8866"/>
                            <a:gd name="T77" fmla="*/ 1364 h 2232"/>
                            <a:gd name="T78" fmla="*/ 2510 w 8866"/>
                            <a:gd name="T79" fmla="*/ 1457 h 2232"/>
                            <a:gd name="T80" fmla="*/ 2727 w 8866"/>
                            <a:gd name="T81" fmla="*/ 1488 h 2232"/>
                            <a:gd name="T82" fmla="*/ 3006 w 8866"/>
                            <a:gd name="T83" fmla="*/ 1674 h 2232"/>
                            <a:gd name="T84" fmla="*/ 3286 w 8866"/>
                            <a:gd name="T85" fmla="*/ 1736 h 2232"/>
                            <a:gd name="T86" fmla="*/ 3565 w 8866"/>
                            <a:gd name="T87" fmla="*/ 1674 h 2232"/>
                            <a:gd name="T88" fmla="*/ 3843 w 8866"/>
                            <a:gd name="T89" fmla="*/ 1736 h 2232"/>
                            <a:gd name="T90" fmla="*/ 4154 w 8866"/>
                            <a:gd name="T91" fmla="*/ 1674 h 2232"/>
                            <a:gd name="T92" fmla="*/ 4587 w 8866"/>
                            <a:gd name="T93" fmla="*/ 1766 h 2232"/>
                            <a:gd name="T94" fmla="*/ 4959 w 8866"/>
                            <a:gd name="T95" fmla="*/ 1766 h 2232"/>
                            <a:gd name="T96" fmla="*/ 5114 w 8866"/>
                            <a:gd name="T97" fmla="*/ 1518 h 2232"/>
                            <a:gd name="T98" fmla="*/ 5548 w 8866"/>
                            <a:gd name="T99" fmla="*/ 1766 h 2232"/>
                            <a:gd name="T100" fmla="*/ 5889 w 8866"/>
                            <a:gd name="T101" fmla="*/ 1829 h 2232"/>
                            <a:gd name="T102" fmla="*/ 5858 w 8866"/>
                            <a:gd name="T103" fmla="*/ 2077 h 2232"/>
                            <a:gd name="T104" fmla="*/ 5858 w 8866"/>
                            <a:gd name="T105" fmla="*/ 2201 h 2232"/>
                            <a:gd name="T106" fmla="*/ 6230 w 8866"/>
                            <a:gd name="T107" fmla="*/ 1550 h 2232"/>
                            <a:gd name="T108" fmla="*/ 6106 w 8866"/>
                            <a:gd name="T109" fmla="*/ 1302 h 2232"/>
                            <a:gd name="T110" fmla="*/ 6726 w 8866"/>
                            <a:gd name="T111" fmla="*/ 1116 h 2232"/>
                            <a:gd name="T112" fmla="*/ 7253 w 8866"/>
                            <a:gd name="T113" fmla="*/ 961 h 2232"/>
                            <a:gd name="T114" fmla="*/ 7532 w 8866"/>
                            <a:gd name="T115" fmla="*/ 898 h 2232"/>
                            <a:gd name="T116" fmla="*/ 7098 w 8866"/>
                            <a:gd name="T117" fmla="*/ 1333 h 2232"/>
                            <a:gd name="T118" fmla="*/ 7284 w 8866"/>
                            <a:gd name="T119" fmla="*/ 1518 h 2232"/>
                            <a:gd name="T120" fmla="*/ 7625 w 8866"/>
                            <a:gd name="T121" fmla="*/ 1054 h 2232"/>
                            <a:gd name="T122" fmla="*/ 8121 w 8866"/>
                            <a:gd name="T123" fmla="*/ 961 h 2232"/>
                            <a:gd name="T124" fmla="*/ 8245 w 8866"/>
                            <a:gd name="T125" fmla="*/ 744 h 223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  <a:cxn ang="0">
                              <a:pos x="T112" y="T113"/>
                            </a:cxn>
                            <a:cxn ang="0">
                              <a:pos x="T114" y="T115"/>
                            </a:cxn>
                            <a:cxn ang="0">
                              <a:pos x="T116" y="T117"/>
                            </a:cxn>
                            <a:cxn ang="0">
                              <a:pos x="T118" y="T119"/>
                            </a:cxn>
                            <a:cxn ang="0">
                              <a:pos x="T120" y="T121"/>
                            </a:cxn>
                            <a:cxn ang="0">
                              <a:pos x="T122" y="T123"/>
                            </a:cxn>
                            <a:cxn ang="0">
                              <a:pos x="T124" y="T125"/>
                            </a:cxn>
                          </a:cxnLst>
                          <a:rect l="0" t="0" r="r" b="b"/>
                          <a:pathLst>
                            <a:path w="8866" h="2232">
                              <a:moveTo>
                                <a:pt x="8772" y="682"/>
                              </a:moveTo>
                              <a:lnTo>
                                <a:pt x="8772" y="682"/>
                              </a:lnTo>
                              <a:cubicBezTo>
                                <a:pt x="8709" y="682"/>
                                <a:pt x="8648" y="651"/>
                                <a:pt x="8617" y="620"/>
                              </a:cubicBezTo>
                              <a:cubicBezTo>
                                <a:pt x="8617" y="620"/>
                                <a:pt x="8555" y="558"/>
                                <a:pt x="8369" y="558"/>
                              </a:cubicBezTo>
                              <a:lnTo>
                                <a:pt x="8369" y="558"/>
                              </a:lnTo>
                              <a:cubicBezTo>
                                <a:pt x="8337" y="558"/>
                                <a:pt x="8307" y="527"/>
                                <a:pt x="8276" y="527"/>
                              </a:cubicBezTo>
                              <a:lnTo>
                                <a:pt x="8245" y="527"/>
                              </a:lnTo>
                              <a:lnTo>
                                <a:pt x="8245" y="527"/>
                              </a:lnTo>
                              <a:cubicBezTo>
                                <a:pt x="8213" y="527"/>
                                <a:pt x="8213" y="496"/>
                                <a:pt x="8183" y="496"/>
                              </a:cubicBezTo>
                              <a:cubicBezTo>
                                <a:pt x="8183" y="496"/>
                                <a:pt x="8121" y="496"/>
                                <a:pt x="8028" y="496"/>
                              </a:cubicBezTo>
                              <a:cubicBezTo>
                                <a:pt x="7997" y="496"/>
                                <a:pt x="7935" y="496"/>
                                <a:pt x="7935" y="496"/>
                              </a:cubicBezTo>
                              <a:cubicBezTo>
                                <a:pt x="7935" y="496"/>
                                <a:pt x="7935" y="496"/>
                                <a:pt x="7904" y="496"/>
                              </a:cubicBezTo>
                              <a:lnTo>
                                <a:pt x="7904" y="496"/>
                              </a:lnTo>
                              <a:cubicBezTo>
                                <a:pt x="7935" y="527"/>
                                <a:pt x="7935" y="527"/>
                                <a:pt x="7935" y="558"/>
                              </a:cubicBezTo>
                              <a:lnTo>
                                <a:pt x="7904" y="589"/>
                              </a:lnTo>
                              <a:cubicBezTo>
                                <a:pt x="7873" y="589"/>
                                <a:pt x="7873" y="589"/>
                                <a:pt x="7841" y="558"/>
                              </a:cubicBezTo>
                              <a:lnTo>
                                <a:pt x="7841" y="558"/>
                              </a:lnTo>
                              <a:cubicBezTo>
                                <a:pt x="7811" y="558"/>
                                <a:pt x="7749" y="527"/>
                                <a:pt x="7749" y="527"/>
                              </a:cubicBezTo>
                              <a:lnTo>
                                <a:pt x="7749" y="527"/>
                              </a:lnTo>
                              <a:cubicBezTo>
                                <a:pt x="7717" y="527"/>
                                <a:pt x="7717" y="527"/>
                                <a:pt x="7717" y="527"/>
                              </a:cubicBezTo>
                              <a:lnTo>
                                <a:pt x="7717" y="527"/>
                              </a:lnTo>
                              <a:cubicBezTo>
                                <a:pt x="7687" y="527"/>
                                <a:pt x="7687" y="527"/>
                                <a:pt x="7687" y="527"/>
                              </a:cubicBezTo>
                              <a:cubicBezTo>
                                <a:pt x="7656" y="527"/>
                                <a:pt x="7656" y="527"/>
                                <a:pt x="7656" y="527"/>
                              </a:cubicBezTo>
                              <a:lnTo>
                                <a:pt x="7625" y="527"/>
                              </a:lnTo>
                              <a:lnTo>
                                <a:pt x="7593" y="527"/>
                              </a:lnTo>
                              <a:lnTo>
                                <a:pt x="7593" y="527"/>
                              </a:lnTo>
                              <a:lnTo>
                                <a:pt x="7593" y="527"/>
                              </a:lnTo>
                              <a:cubicBezTo>
                                <a:pt x="7593" y="527"/>
                                <a:pt x="7593" y="527"/>
                                <a:pt x="7563" y="527"/>
                              </a:cubicBezTo>
                              <a:cubicBezTo>
                                <a:pt x="7563" y="527"/>
                                <a:pt x="7563" y="527"/>
                                <a:pt x="7532" y="527"/>
                              </a:cubicBezTo>
                              <a:lnTo>
                                <a:pt x="7532" y="527"/>
                              </a:lnTo>
                              <a:cubicBezTo>
                                <a:pt x="7532" y="527"/>
                                <a:pt x="7532" y="527"/>
                                <a:pt x="7501" y="527"/>
                              </a:cubicBezTo>
                              <a:cubicBezTo>
                                <a:pt x="7501" y="527"/>
                                <a:pt x="7501" y="527"/>
                                <a:pt x="7469" y="527"/>
                              </a:cubicBezTo>
                              <a:lnTo>
                                <a:pt x="7439" y="527"/>
                              </a:lnTo>
                              <a:lnTo>
                                <a:pt x="7439" y="527"/>
                              </a:lnTo>
                              <a:lnTo>
                                <a:pt x="7439" y="527"/>
                              </a:lnTo>
                              <a:lnTo>
                                <a:pt x="7408" y="527"/>
                              </a:lnTo>
                              <a:lnTo>
                                <a:pt x="7408" y="558"/>
                              </a:lnTo>
                              <a:cubicBezTo>
                                <a:pt x="7408" y="558"/>
                                <a:pt x="7408" y="558"/>
                                <a:pt x="7408" y="589"/>
                              </a:cubicBezTo>
                              <a:lnTo>
                                <a:pt x="7377" y="589"/>
                              </a:lnTo>
                              <a:lnTo>
                                <a:pt x="7377" y="589"/>
                              </a:lnTo>
                              <a:lnTo>
                                <a:pt x="7377" y="589"/>
                              </a:lnTo>
                              <a:cubicBezTo>
                                <a:pt x="7345" y="558"/>
                                <a:pt x="7345" y="558"/>
                                <a:pt x="7345" y="527"/>
                              </a:cubicBezTo>
                              <a:lnTo>
                                <a:pt x="7345" y="527"/>
                              </a:lnTo>
                              <a:lnTo>
                                <a:pt x="7345" y="527"/>
                              </a:lnTo>
                              <a:lnTo>
                                <a:pt x="7345" y="527"/>
                              </a:lnTo>
                              <a:cubicBezTo>
                                <a:pt x="7315" y="527"/>
                                <a:pt x="7315" y="527"/>
                                <a:pt x="7315" y="496"/>
                              </a:cubicBezTo>
                              <a:cubicBezTo>
                                <a:pt x="7284" y="496"/>
                                <a:pt x="7284" y="496"/>
                                <a:pt x="7284" y="496"/>
                              </a:cubicBezTo>
                              <a:cubicBezTo>
                                <a:pt x="7284" y="465"/>
                                <a:pt x="7284" y="465"/>
                                <a:pt x="7284" y="465"/>
                              </a:cubicBezTo>
                              <a:cubicBezTo>
                                <a:pt x="7284" y="465"/>
                                <a:pt x="7284" y="434"/>
                                <a:pt x="7253" y="434"/>
                              </a:cubicBezTo>
                              <a:cubicBezTo>
                                <a:pt x="7222" y="434"/>
                                <a:pt x="7222" y="434"/>
                                <a:pt x="7191" y="434"/>
                              </a:cubicBezTo>
                              <a:lnTo>
                                <a:pt x="7191" y="434"/>
                              </a:lnTo>
                              <a:cubicBezTo>
                                <a:pt x="7191" y="434"/>
                                <a:pt x="7191" y="434"/>
                                <a:pt x="7160" y="434"/>
                              </a:cubicBezTo>
                              <a:cubicBezTo>
                                <a:pt x="7129" y="434"/>
                                <a:pt x="7098" y="434"/>
                                <a:pt x="7067" y="434"/>
                              </a:cubicBezTo>
                              <a:cubicBezTo>
                                <a:pt x="7036" y="434"/>
                                <a:pt x="7036" y="434"/>
                                <a:pt x="7005" y="434"/>
                              </a:cubicBezTo>
                              <a:lnTo>
                                <a:pt x="6974" y="434"/>
                              </a:lnTo>
                              <a:lnTo>
                                <a:pt x="6974" y="434"/>
                              </a:lnTo>
                              <a:cubicBezTo>
                                <a:pt x="6943" y="434"/>
                                <a:pt x="6912" y="434"/>
                                <a:pt x="6912" y="434"/>
                              </a:cubicBezTo>
                              <a:cubicBezTo>
                                <a:pt x="6881" y="434"/>
                                <a:pt x="6881" y="434"/>
                                <a:pt x="6881" y="434"/>
                              </a:cubicBezTo>
                              <a:cubicBezTo>
                                <a:pt x="6881" y="434"/>
                                <a:pt x="6881" y="434"/>
                                <a:pt x="6850" y="434"/>
                              </a:cubicBezTo>
                              <a:lnTo>
                                <a:pt x="6850" y="434"/>
                              </a:lnTo>
                              <a:cubicBezTo>
                                <a:pt x="6850" y="434"/>
                                <a:pt x="6850" y="403"/>
                                <a:pt x="6819" y="403"/>
                              </a:cubicBezTo>
                              <a:lnTo>
                                <a:pt x="6819" y="403"/>
                              </a:lnTo>
                              <a:lnTo>
                                <a:pt x="6788" y="403"/>
                              </a:lnTo>
                              <a:lnTo>
                                <a:pt x="6788" y="403"/>
                              </a:lnTo>
                              <a:cubicBezTo>
                                <a:pt x="6757" y="403"/>
                                <a:pt x="6757" y="403"/>
                                <a:pt x="6757" y="403"/>
                              </a:cubicBezTo>
                              <a:lnTo>
                                <a:pt x="6757" y="403"/>
                              </a:lnTo>
                              <a:lnTo>
                                <a:pt x="6757" y="403"/>
                              </a:lnTo>
                              <a:lnTo>
                                <a:pt x="6726" y="403"/>
                              </a:lnTo>
                              <a:lnTo>
                                <a:pt x="6726" y="372"/>
                              </a:lnTo>
                              <a:lnTo>
                                <a:pt x="6726" y="341"/>
                              </a:lnTo>
                              <a:cubicBezTo>
                                <a:pt x="6695" y="341"/>
                                <a:pt x="6695" y="341"/>
                                <a:pt x="6695" y="341"/>
                              </a:cubicBezTo>
                              <a:cubicBezTo>
                                <a:pt x="6695" y="341"/>
                                <a:pt x="6695" y="341"/>
                                <a:pt x="6664" y="341"/>
                              </a:cubicBezTo>
                              <a:cubicBezTo>
                                <a:pt x="6633" y="341"/>
                                <a:pt x="6633" y="341"/>
                                <a:pt x="6633" y="341"/>
                              </a:cubicBezTo>
                              <a:lnTo>
                                <a:pt x="6602" y="341"/>
                              </a:lnTo>
                              <a:cubicBezTo>
                                <a:pt x="6602" y="372"/>
                                <a:pt x="6571" y="372"/>
                                <a:pt x="6540" y="403"/>
                              </a:cubicBezTo>
                              <a:lnTo>
                                <a:pt x="6540" y="403"/>
                              </a:lnTo>
                              <a:cubicBezTo>
                                <a:pt x="6509" y="403"/>
                                <a:pt x="6478" y="372"/>
                                <a:pt x="6478" y="372"/>
                              </a:cubicBezTo>
                              <a:cubicBezTo>
                                <a:pt x="6385" y="372"/>
                                <a:pt x="6385" y="372"/>
                                <a:pt x="6385" y="372"/>
                              </a:cubicBezTo>
                              <a:cubicBezTo>
                                <a:pt x="6478" y="341"/>
                                <a:pt x="6478" y="341"/>
                                <a:pt x="6478" y="341"/>
                              </a:cubicBezTo>
                              <a:lnTo>
                                <a:pt x="6478" y="341"/>
                              </a:lnTo>
                              <a:lnTo>
                                <a:pt x="6478" y="341"/>
                              </a:lnTo>
                              <a:cubicBezTo>
                                <a:pt x="6478" y="310"/>
                                <a:pt x="6447" y="310"/>
                                <a:pt x="6447" y="310"/>
                              </a:cubicBezTo>
                              <a:cubicBezTo>
                                <a:pt x="6416" y="310"/>
                                <a:pt x="6385" y="310"/>
                                <a:pt x="6385" y="310"/>
                              </a:cubicBezTo>
                              <a:lnTo>
                                <a:pt x="6354" y="310"/>
                              </a:lnTo>
                              <a:lnTo>
                                <a:pt x="6354" y="310"/>
                              </a:lnTo>
                              <a:cubicBezTo>
                                <a:pt x="6323" y="310"/>
                                <a:pt x="6261" y="310"/>
                                <a:pt x="6261" y="310"/>
                              </a:cubicBezTo>
                              <a:lnTo>
                                <a:pt x="6261" y="310"/>
                              </a:lnTo>
                              <a:lnTo>
                                <a:pt x="6261" y="310"/>
                              </a:lnTo>
                              <a:lnTo>
                                <a:pt x="6261" y="310"/>
                              </a:lnTo>
                              <a:cubicBezTo>
                                <a:pt x="6261" y="310"/>
                                <a:pt x="6261" y="310"/>
                                <a:pt x="6230" y="341"/>
                              </a:cubicBezTo>
                              <a:lnTo>
                                <a:pt x="6230" y="341"/>
                              </a:lnTo>
                              <a:lnTo>
                                <a:pt x="6230" y="341"/>
                              </a:lnTo>
                              <a:cubicBezTo>
                                <a:pt x="6230" y="372"/>
                                <a:pt x="6230" y="372"/>
                                <a:pt x="6230" y="372"/>
                              </a:cubicBezTo>
                              <a:cubicBezTo>
                                <a:pt x="6230" y="403"/>
                                <a:pt x="6199" y="403"/>
                                <a:pt x="6199" y="403"/>
                              </a:cubicBezTo>
                              <a:lnTo>
                                <a:pt x="6168" y="403"/>
                              </a:lnTo>
                              <a:lnTo>
                                <a:pt x="6137" y="403"/>
                              </a:lnTo>
                              <a:lnTo>
                                <a:pt x="6106" y="403"/>
                              </a:lnTo>
                              <a:lnTo>
                                <a:pt x="6106" y="403"/>
                              </a:lnTo>
                              <a:cubicBezTo>
                                <a:pt x="6106" y="434"/>
                                <a:pt x="6106" y="434"/>
                                <a:pt x="6075" y="434"/>
                              </a:cubicBezTo>
                              <a:cubicBezTo>
                                <a:pt x="6075" y="434"/>
                                <a:pt x="6075" y="403"/>
                                <a:pt x="6044" y="403"/>
                              </a:cubicBezTo>
                              <a:lnTo>
                                <a:pt x="6044" y="403"/>
                              </a:lnTo>
                              <a:cubicBezTo>
                                <a:pt x="6044" y="403"/>
                                <a:pt x="6013" y="403"/>
                                <a:pt x="5982" y="372"/>
                              </a:cubicBezTo>
                              <a:lnTo>
                                <a:pt x="5982" y="372"/>
                              </a:lnTo>
                              <a:lnTo>
                                <a:pt x="5951" y="403"/>
                              </a:lnTo>
                              <a:cubicBezTo>
                                <a:pt x="5951" y="403"/>
                                <a:pt x="5951" y="403"/>
                                <a:pt x="5920" y="403"/>
                              </a:cubicBezTo>
                              <a:lnTo>
                                <a:pt x="5920" y="403"/>
                              </a:lnTo>
                              <a:cubicBezTo>
                                <a:pt x="5889" y="403"/>
                                <a:pt x="5889" y="403"/>
                                <a:pt x="5889" y="403"/>
                              </a:cubicBezTo>
                              <a:cubicBezTo>
                                <a:pt x="5858" y="403"/>
                                <a:pt x="5858" y="403"/>
                                <a:pt x="5858" y="403"/>
                              </a:cubicBezTo>
                              <a:lnTo>
                                <a:pt x="5827" y="372"/>
                              </a:lnTo>
                              <a:lnTo>
                                <a:pt x="5827" y="372"/>
                              </a:lnTo>
                              <a:lnTo>
                                <a:pt x="5827" y="372"/>
                              </a:lnTo>
                              <a:lnTo>
                                <a:pt x="5827" y="372"/>
                              </a:lnTo>
                              <a:lnTo>
                                <a:pt x="5734" y="434"/>
                              </a:lnTo>
                              <a:lnTo>
                                <a:pt x="5703" y="465"/>
                              </a:lnTo>
                              <a:cubicBezTo>
                                <a:pt x="5703" y="465"/>
                                <a:pt x="5672" y="434"/>
                                <a:pt x="5642" y="434"/>
                              </a:cubicBezTo>
                              <a:cubicBezTo>
                                <a:pt x="5642" y="403"/>
                                <a:pt x="5610" y="403"/>
                                <a:pt x="5610" y="372"/>
                              </a:cubicBezTo>
                              <a:lnTo>
                                <a:pt x="5610" y="372"/>
                              </a:lnTo>
                              <a:lnTo>
                                <a:pt x="5610" y="372"/>
                              </a:lnTo>
                              <a:lnTo>
                                <a:pt x="5610" y="372"/>
                              </a:lnTo>
                              <a:lnTo>
                                <a:pt x="5579" y="372"/>
                              </a:lnTo>
                              <a:lnTo>
                                <a:pt x="5579" y="372"/>
                              </a:lnTo>
                              <a:cubicBezTo>
                                <a:pt x="5579" y="372"/>
                                <a:pt x="5579" y="372"/>
                                <a:pt x="5548" y="372"/>
                              </a:cubicBezTo>
                              <a:cubicBezTo>
                                <a:pt x="5548" y="372"/>
                                <a:pt x="5548" y="372"/>
                                <a:pt x="5517" y="341"/>
                              </a:cubicBezTo>
                              <a:cubicBezTo>
                                <a:pt x="5517" y="372"/>
                                <a:pt x="5517" y="372"/>
                                <a:pt x="5517" y="372"/>
                              </a:cubicBezTo>
                              <a:cubicBezTo>
                                <a:pt x="5517" y="403"/>
                                <a:pt x="5517" y="403"/>
                                <a:pt x="5486" y="403"/>
                              </a:cubicBezTo>
                              <a:cubicBezTo>
                                <a:pt x="5486" y="403"/>
                                <a:pt x="5486" y="403"/>
                                <a:pt x="5486" y="372"/>
                              </a:cubicBezTo>
                              <a:cubicBezTo>
                                <a:pt x="5455" y="372"/>
                                <a:pt x="5455" y="372"/>
                                <a:pt x="5455" y="372"/>
                              </a:cubicBezTo>
                              <a:cubicBezTo>
                                <a:pt x="5424" y="372"/>
                                <a:pt x="5424" y="341"/>
                                <a:pt x="5424" y="310"/>
                              </a:cubicBezTo>
                              <a:lnTo>
                                <a:pt x="5424" y="279"/>
                              </a:lnTo>
                              <a:lnTo>
                                <a:pt x="5424" y="279"/>
                              </a:lnTo>
                              <a:cubicBezTo>
                                <a:pt x="5424" y="248"/>
                                <a:pt x="5394" y="248"/>
                                <a:pt x="5394" y="248"/>
                              </a:cubicBezTo>
                              <a:cubicBezTo>
                                <a:pt x="5362" y="248"/>
                                <a:pt x="5362" y="248"/>
                                <a:pt x="5362" y="248"/>
                              </a:cubicBezTo>
                              <a:lnTo>
                                <a:pt x="5362" y="248"/>
                              </a:lnTo>
                              <a:lnTo>
                                <a:pt x="5362" y="248"/>
                              </a:lnTo>
                              <a:lnTo>
                                <a:pt x="5362" y="248"/>
                              </a:lnTo>
                              <a:lnTo>
                                <a:pt x="5362" y="248"/>
                              </a:lnTo>
                              <a:cubicBezTo>
                                <a:pt x="5331" y="248"/>
                                <a:pt x="5331" y="279"/>
                                <a:pt x="5331" y="279"/>
                              </a:cubicBezTo>
                              <a:lnTo>
                                <a:pt x="5300" y="310"/>
                              </a:lnTo>
                              <a:lnTo>
                                <a:pt x="5270" y="310"/>
                              </a:lnTo>
                              <a:lnTo>
                                <a:pt x="5270" y="310"/>
                              </a:lnTo>
                              <a:cubicBezTo>
                                <a:pt x="5238" y="310"/>
                                <a:pt x="5238" y="310"/>
                                <a:pt x="5207" y="310"/>
                              </a:cubicBezTo>
                              <a:lnTo>
                                <a:pt x="5207" y="310"/>
                              </a:lnTo>
                              <a:lnTo>
                                <a:pt x="5207" y="310"/>
                              </a:lnTo>
                              <a:cubicBezTo>
                                <a:pt x="5176" y="310"/>
                                <a:pt x="5176" y="310"/>
                                <a:pt x="5176" y="310"/>
                              </a:cubicBezTo>
                              <a:lnTo>
                                <a:pt x="5146" y="310"/>
                              </a:lnTo>
                              <a:cubicBezTo>
                                <a:pt x="5114" y="310"/>
                                <a:pt x="5114" y="310"/>
                                <a:pt x="5083" y="310"/>
                              </a:cubicBezTo>
                              <a:lnTo>
                                <a:pt x="5083" y="310"/>
                              </a:lnTo>
                              <a:cubicBezTo>
                                <a:pt x="5052" y="310"/>
                                <a:pt x="5022" y="279"/>
                                <a:pt x="5022" y="279"/>
                              </a:cubicBezTo>
                              <a:lnTo>
                                <a:pt x="5022" y="279"/>
                              </a:lnTo>
                              <a:cubicBezTo>
                                <a:pt x="4990" y="279"/>
                                <a:pt x="4990" y="279"/>
                                <a:pt x="4990" y="279"/>
                              </a:cubicBezTo>
                              <a:cubicBezTo>
                                <a:pt x="4959" y="279"/>
                                <a:pt x="4959" y="279"/>
                                <a:pt x="4928" y="279"/>
                              </a:cubicBezTo>
                              <a:cubicBezTo>
                                <a:pt x="4928" y="279"/>
                                <a:pt x="4866" y="279"/>
                                <a:pt x="4835" y="279"/>
                              </a:cubicBezTo>
                              <a:cubicBezTo>
                                <a:pt x="4804" y="279"/>
                                <a:pt x="4774" y="279"/>
                                <a:pt x="4774" y="279"/>
                              </a:cubicBezTo>
                              <a:lnTo>
                                <a:pt x="4774" y="279"/>
                              </a:lnTo>
                              <a:cubicBezTo>
                                <a:pt x="4774" y="279"/>
                                <a:pt x="4774" y="279"/>
                                <a:pt x="4774" y="310"/>
                              </a:cubicBezTo>
                              <a:lnTo>
                                <a:pt x="4742" y="310"/>
                              </a:lnTo>
                              <a:cubicBezTo>
                                <a:pt x="4742" y="310"/>
                                <a:pt x="4711" y="310"/>
                                <a:pt x="4711" y="279"/>
                              </a:cubicBezTo>
                              <a:lnTo>
                                <a:pt x="4711" y="279"/>
                              </a:lnTo>
                              <a:lnTo>
                                <a:pt x="4711" y="248"/>
                              </a:lnTo>
                              <a:lnTo>
                                <a:pt x="4711" y="248"/>
                              </a:lnTo>
                              <a:lnTo>
                                <a:pt x="4711" y="248"/>
                              </a:lnTo>
                              <a:lnTo>
                                <a:pt x="4711" y="248"/>
                              </a:lnTo>
                              <a:lnTo>
                                <a:pt x="4680" y="248"/>
                              </a:lnTo>
                              <a:lnTo>
                                <a:pt x="4650" y="248"/>
                              </a:lnTo>
                              <a:cubicBezTo>
                                <a:pt x="4618" y="248"/>
                                <a:pt x="4618" y="248"/>
                                <a:pt x="4618" y="248"/>
                              </a:cubicBezTo>
                              <a:lnTo>
                                <a:pt x="4618" y="248"/>
                              </a:lnTo>
                              <a:cubicBezTo>
                                <a:pt x="4587" y="248"/>
                                <a:pt x="4587" y="248"/>
                                <a:pt x="4556" y="279"/>
                              </a:cubicBezTo>
                              <a:lnTo>
                                <a:pt x="4526" y="279"/>
                              </a:lnTo>
                              <a:cubicBezTo>
                                <a:pt x="4526" y="279"/>
                                <a:pt x="4494" y="279"/>
                                <a:pt x="4463" y="279"/>
                              </a:cubicBezTo>
                              <a:cubicBezTo>
                                <a:pt x="4432" y="279"/>
                                <a:pt x="4432" y="279"/>
                                <a:pt x="4402" y="279"/>
                              </a:cubicBezTo>
                              <a:lnTo>
                                <a:pt x="4402" y="279"/>
                              </a:lnTo>
                              <a:cubicBezTo>
                                <a:pt x="4370" y="279"/>
                                <a:pt x="4370" y="279"/>
                                <a:pt x="4339" y="279"/>
                              </a:cubicBezTo>
                              <a:cubicBezTo>
                                <a:pt x="4339" y="248"/>
                                <a:pt x="4339" y="248"/>
                                <a:pt x="4370" y="248"/>
                              </a:cubicBezTo>
                              <a:lnTo>
                                <a:pt x="4370" y="248"/>
                              </a:lnTo>
                              <a:cubicBezTo>
                                <a:pt x="4370" y="217"/>
                                <a:pt x="4370" y="217"/>
                                <a:pt x="4402" y="217"/>
                              </a:cubicBezTo>
                              <a:lnTo>
                                <a:pt x="4432" y="217"/>
                              </a:lnTo>
                              <a:cubicBezTo>
                                <a:pt x="4463" y="217"/>
                                <a:pt x="4463" y="186"/>
                                <a:pt x="4494" y="186"/>
                              </a:cubicBezTo>
                              <a:lnTo>
                                <a:pt x="4494" y="186"/>
                              </a:lnTo>
                              <a:lnTo>
                                <a:pt x="4526" y="186"/>
                              </a:lnTo>
                              <a:lnTo>
                                <a:pt x="4526" y="186"/>
                              </a:lnTo>
                              <a:cubicBezTo>
                                <a:pt x="4556" y="186"/>
                                <a:pt x="4556" y="155"/>
                                <a:pt x="4556" y="155"/>
                              </a:cubicBezTo>
                              <a:lnTo>
                                <a:pt x="4587" y="155"/>
                              </a:lnTo>
                              <a:lnTo>
                                <a:pt x="4618" y="155"/>
                              </a:lnTo>
                              <a:lnTo>
                                <a:pt x="4618" y="155"/>
                              </a:lnTo>
                              <a:lnTo>
                                <a:pt x="4618" y="155"/>
                              </a:lnTo>
                              <a:cubicBezTo>
                                <a:pt x="4650" y="155"/>
                                <a:pt x="4680" y="124"/>
                                <a:pt x="4711" y="124"/>
                              </a:cubicBezTo>
                              <a:cubicBezTo>
                                <a:pt x="4711" y="93"/>
                                <a:pt x="4680" y="93"/>
                                <a:pt x="4680" y="93"/>
                              </a:cubicBezTo>
                              <a:cubicBezTo>
                                <a:pt x="4680" y="93"/>
                                <a:pt x="4618" y="93"/>
                                <a:pt x="4618" y="62"/>
                              </a:cubicBezTo>
                              <a:lnTo>
                                <a:pt x="4618" y="62"/>
                              </a:lnTo>
                              <a:lnTo>
                                <a:pt x="4587" y="62"/>
                              </a:lnTo>
                              <a:lnTo>
                                <a:pt x="4587" y="62"/>
                              </a:lnTo>
                              <a:lnTo>
                                <a:pt x="4556" y="62"/>
                              </a:lnTo>
                              <a:cubicBezTo>
                                <a:pt x="4526" y="62"/>
                                <a:pt x="4526" y="62"/>
                                <a:pt x="4526" y="62"/>
                              </a:cubicBezTo>
                              <a:cubicBezTo>
                                <a:pt x="4494" y="62"/>
                                <a:pt x="4463" y="62"/>
                                <a:pt x="4463" y="62"/>
                              </a:cubicBezTo>
                              <a:lnTo>
                                <a:pt x="4463" y="62"/>
                              </a:lnTo>
                              <a:lnTo>
                                <a:pt x="4463" y="62"/>
                              </a:lnTo>
                              <a:cubicBezTo>
                                <a:pt x="4432" y="62"/>
                                <a:pt x="4432" y="93"/>
                                <a:pt x="4402" y="93"/>
                              </a:cubicBezTo>
                              <a:lnTo>
                                <a:pt x="4402" y="93"/>
                              </a:lnTo>
                              <a:cubicBezTo>
                                <a:pt x="4370" y="93"/>
                                <a:pt x="4370" y="62"/>
                                <a:pt x="4370" y="62"/>
                              </a:cubicBezTo>
                              <a:lnTo>
                                <a:pt x="4370" y="62"/>
                              </a:lnTo>
                              <a:cubicBezTo>
                                <a:pt x="4339" y="62"/>
                                <a:pt x="4339" y="62"/>
                                <a:pt x="4339" y="62"/>
                              </a:cubicBezTo>
                              <a:cubicBezTo>
                                <a:pt x="4308" y="62"/>
                                <a:pt x="4308" y="62"/>
                                <a:pt x="4308" y="62"/>
                              </a:cubicBezTo>
                              <a:lnTo>
                                <a:pt x="4278" y="62"/>
                              </a:lnTo>
                              <a:lnTo>
                                <a:pt x="4278" y="62"/>
                              </a:lnTo>
                              <a:lnTo>
                                <a:pt x="4278" y="62"/>
                              </a:lnTo>
                              <a:cubicBezTo>
                                <a:pt x="4246" y="62"/>
                                <a:pt x="4246" y="31"/>
                                <a:pt x="4246" y="31"/>
                              </a:cubicBezTo>
                              <a:lnTo>
                                <a:pt x="4246" y="0"/>
                              </a:lnTo>
                              <a:lnTo>
                                <a:pt x="4246" y="0"/>
                              </a:lnTo>
                              <a:lnTo>
                                <a:pt x="4246" y="0"/>
                              </a:lnTo>
                              <a:cubicBezTo>
                                <a:pt x="4215" y="0"/>
                                <a:pt x="4184" y="0"/>
                                <a:pt x="4154" y="0"/>
                              </a:cubicBezTo>
                              <a:cubicBezTo>
                                <a:pt x="4122" y="31"/>
                                <a:pt x="4122" y="31"/>
                                <a:pt x="4122" y="31"/>
                              </a:cubicBezTo>
                              <a:cubicBezTo>
                                <a:pt x="4091" y="31"/>
                                <a:pt x="4091" y="31"/>
                                <a:pt x="4091" y="31"/>
                              </a:cubicBezTo>
                              <a:cubicBezTo>
                                <a:pt x="4091" y="62"/>
                                <a:pt x="4060" y="93"/>
                                <a:pt x="4030" y="93"/>
                              </a:cubicBezTo>
                              <a:lnTo>
                                <a:pt x="3998" y="93"/>
                              </a:lnTo>
                              <a:cubicBezTo>
                                <a:pt x="4030" y="93"/>
                                <a:pt x="4030" y="93"/>
                                <a:pt x="4030" y="93"/>
                              </a:cubicBezTo>
                              <a:cubicBezTo>
                                <a:pt x="4030" y="124"/>
                                <a:pt x="4030" y="124"/>
                                <a:pt x="4030" y="155"/>
                              </a:cubicBezTo>
                              <a:cubicBezTo>
                                <a:pt x="4030" y="155"/>
                                <a:pt x="4030" y="155"/>
                                <a:pt x="3998" y="155"/>
                              </a:cubicBezTo>
                              <a:lnTo>
                                <a:pt x="3967" y="155"/>
                              </a:lnTo>
                              <a:cubicBezTo>
                                <a:pt x="3937" y="155"/>
                                <a:pt x="3905" y="124"/>
                                <a:pt x="3937" y="93"/>
                              </a:cubicBezTo>
                              <a:cubicBezTo>
                                <a:pt x="3905" y="93"/>
                                <a:pt x="3905" y="93"/>
                                <a:pt x="3905" y="93"/>
                              </a:cubicBezTo>
                              <a:lnTo>
                                <a:pt x="3874" y="124"/>
                              </a:lnTo>
                              <a:cubicBezTo>
                                <a:pt x="3843" y="124"/>
                                <a:pt x="3843" y="124"/>
                                <a:pt x="3813" y="124"/>
                              </a:cubicBezTo>
                              <a:lnTo>
                                <a:pt x="3782" y="124"/>
                              </a:lnTo>
                              <a:cubicBezTo>
                                <a:pt x="3782" y="124"/>
                                <a:pt x="3782" y="124"/>
                                <a:pt x="3719" y="124"/>
                              </a:cubicBezTo>
                              <a:cubicBezTo>
                                <a:pt x="3719" y="124"/>
                                <a:pt x="3719" y="93"/>
                                <a:pt x="3689" y="93"/>
                              </a:cubicBezTo>
                              <a:lnTo>
                                <a:pt x="3658" y="93"/>
                              </a:lnTo>
                              <a:lnTo>
                                <a:pt x="3658" y="93"/>
                              </a:lnTo>
                              <a:cubicBezTo>
                                <a:pt x="3626" y="124"/>
                                <a:pt x="3626" y="124"/>
                                <a:pt x="3626" y="124"/>
                              </a:cubicBezTo>
                              <a:lnTo>
                                <a:pt x="3595" y="124"/>
                              </a:lnTo>
                              <a:lnTo>
                                <a:pt x="3595" y="124"/>
                              </a:lnTo>
                              <a:cubicBezTo>
                                <a:pt x="3565" y="124"/>
                                <a:pt x="3565" y="124"/>
                                <a:pt x="3565" y="124"/>
                              </a:cubicBezTo>
                              <a:lnTo>
                                <a:pt x="3565" y="124"/>
                              </a:lnTo>
                              <a:cubicBezTo>
                                <a:pt x="3534" y="124"/>
                                <a:pt x="3502" y="124"/>
                                <a:pt x="3471" y="124"/>
                              </a:cubicBezTo>
                              <a:cubicBezTo>
                                <a:pt x="3441" y="155"/>
                                <a:pt x="3410" y="155"/>
                                <a:pt x="3410" y="155"/>
                              </a:cubicBezTo>
                              <a:cubicBezTo>
                                <a:pt x="3378" y="155"/>
                                <a:pt x="3378" y="155"/>
                                <a:pt x="3378" y="155"/>
                              </a:cubicBezTo>
                              <a:lnTo>
                                <a:pt x="3378" y="155"/>
                              </a:lnTo>
                              <a:cubicBezTo>
                                <a:pt x="3347" y="155"/>
                                <a:pt x="3347" y="155"/>
                                <a:pt x="3347" y="155"/>
                              </a:cubicBezTo>
                              <a:lnTo>
                                <a:pt x="3347" y="155"/>
                              </a:lnTo>
                              <a:cubicBezTo>
                                <a:pt x="3317" y="186"/>
                                <a:pt x="3317" y="186"/>
                                <a:pt x="3317" y="186"/>
                              </a:cubicBezTo>
                              <a:lnTo>
                                <a:pt x="3286" y="186"/>
                              </a:lnTo>
                              <a:cubicBezTo>
                                <a:pt x="3286" y="217"/>
                                <a:pt x="3286" y="217"/>
                                <a:pt x="3286" y="217"/>
                              </a:cubicBezTo>
                              <a:cubicBezTo>
                                <a:pt x="3317" y="248"/>
                                <a:pt x="3286" y="248"/>
                                <a:pt x="3286" y="248"/>
                              </a:cubicBezTo>
                              <a:lnTo>
                                <a:pt x="3286" y="248"/>
                              </a:lnTo>
                              <a:cubicBezTo>
                                <a:pt x="3286" y="279"/>
                                <a:pt x="3286" y="310"/>
                                <a:pt x="3254" y="310"/>
                              </a:cubicBezTo>
                              <a:lnTo>
                                <a:pt x="3254" y="310"/>
                              </a:lnTo>
                              <a:cubicBezTo>
                                <a:pt x="3254" y="310"/>
                                <a:pt x="3223" y="310"/>
                                <a:pt x="3223" y="279"/>
                              </a:cubicBezTo>
                              <a:cubicBezTo>
                                <a:pt x="3193" y="279"/>
                                <a:pt x="3193" y="279"/>
                                <a:pt x="3193" y="279"/>
                              </a:cubicBezTo>
                              <a:cubicBezTo>
                                <a:pt x="3193" y="248"/>
                                <a:pt x="3193" y="248"/>
                                <a:pt x="3193" y="248"/>
                              </a:cubicBezTo>
                              <a:lnTo>
                                <a:pt x="3193" y="248"/>
                              </a:lnTo>
                              <a:cubicBezTo>
                                <a:pt x="3162" y="248"/>
                                <a:pt x="3162" y="279"/>
                                <a:pt x="3130" y="279"/>
                              </a:cubicBezTo>
                              <a:cubicBezTo>
                                <a:pt x="3130" y="279"/>
                                <a:pt x="3130" y="279"/>
                                <a:pt x="3099" y="279"/>
                              </a:cubicBezTo>
                              <a:lnTo>
                                <a:pt x="3099" y="248"/>
                              </a:lnTo>
                              <a:cubicBezTo>
                                <a:pt x="3069" y="248"/>
                                <a:pt x="2975" y="248"/>
                                <a:pt x="2975" y="248"/>
                              </a:cubicBezTo>
                              <a:cubicBezTo>
                                <a:pt x="2945" y="248"/>
                                <a:pt x="2945" y="248"/>
                                <a:pt x="2945" y="248"/>
                              </a:cubicBezTo>
                              <a:lnTo>
                                <a:pt x="2945" y="248"/>
                              </a:lnTo>
                              <a:lnTo>
                                <a:pt x="2945" y="279"/>
                              </a:lnTo>
                              <a:lnTo>
                                <a:pt x="2945" y="279"/>
                              </a:lnTo>
                              <a:cubicBezTo>
                                <a:pt x="2945" y="279"/>
                                <a:pt x="2945" y="279"/>
                                <a:pt x="2975" y="279"/>
                              </a:cubicBezTo>
                              <a:lnTo>
                                <a:pt x="2975" y="279"/>
                              </a:lnTo>
                              <a:lnTo>
                                <a:pt x="3006" y="279"/>
                              </a:lnTo>
                              <a:cubicBezTo>
                                <a:pt x="3006" y="279"/>
                                <a:pt x="3006" y="310"/>
                                <a:pt x="3038" y="310"/>
                              </a:cubicBezTo>
                              <a:lnTo>
                                <a:pt x="3038" y="310"/>
                              </a:lnTo>
                              <a:cubicBezTo>
                                <a:pt x="3038" y="310"/>
                                <a:pt x="3038" y="310"/>
                                <a:pt x="3069" y="310"/>
                              </a:cubicBezTo>
                              <a:cubicBezTo>
                                <a:pt x="3099" y="341"/>
                                <a:pt x="3099" y="341"/>
                                <a:pt x="3099" y="341"/>
                              </a:cubicBezTo>
                              <a:cubicBezTo>
                                <a:pt x="3130" y="372"/>
                                <a:pt x="3130" y="372"/>
                                <a:pt x="3130" y="372"/>
                              </a:cubicBezTo>
                              <a:cubicBezTo>
                                <a:pt x="3099" y="372"/>
                                <a:pt x="3099" y="372"/>
                                <a:pt x="3099" y="372"/>
                              </a:cubicBezTo>
                              <a:cubicBezTo>
                                <a:pt x="3099" y="403"/>
                                <a:pt x="3099" y="403"/>
                                <a:pt x="3099" y="403"/>
                              </a:cubicBezTo>
                              <a:cubicBezTo>
                                <a:pt x="3099" y="434"/>
                                <a:pt x="3099" y="434"/>
                                <a:pt x="3099" y="434"/>
                              </a:cubicBezTo>
                              <a:cubicBezTo>
                                <a:pt x="3099" y="465"/>
                                <a:pt x="3099" y="465"/>
                                <a:pt x="3069" y="465"/>
                              </a:cubicBezTo>
                              <a:cubicBezTo>
                                <a:pt x="3069" y="496"/>
                                <a:pt x="3069" y="496"/>
                                <a:pt x="3069" y="496"/>
                              </a:cubicBezTo>
                              <a:cubicBezTo>
                                <a:pt x="3038" y="496"/>
                                <a:pt x="3006" y="465"/>
                                <a:pt x="3006" y="434"/>
                              </a:cubicBezTo>
                              <a:cubicBezTo>
                                <a:pt x="2975" y="434"/>
                                <a:pt x="3006" y="403"/>
                                <a:pt x="3006" y="403"/>
                              </a:cubicBezTo>
                              <a:lnTo>
                                <a:pt x="3006" y="403"/>
                              </a:lnTo>
                              <a:cubicBezTo>
                                <a:pt x="2975" y="403"/>
                                <a:pt x="2945" y="372"/>
                                <a:pt x="2945" y="372"/>
                              </a:cubicBezTo>
                              <a:cubicBezTo>
                                <a:pt x="2914" y="341"/>
                                <a:pt x="2882" y="341"/>
                                <a:pt x="2851" y="341"/>
                              </a:cubicBezTo>
                              <a:cubicBezTo>
                                <a:pt x="2851" y="341"/>
                                <a:pt x="2851" y="341"/>
                                <a:pt x="2821" y="341"/>
                              </a:cubicBezTo>
                              <a:lnTo>
                                <a:pt x="2821" y="341"/>
                              </a:lnTo>
                              <a:lnTo>
                                <a:pt x="2821" y="341"/>
                              </a:lnTo>
                              <a:cubicBezTo>
                                <a:pt x="2821" y="372"/>
                                <a:pt x="2790" y="372"/>
                                <a:pt x="2790" y="372"/>
                              </a:cubicBezTo>
                              <a:lnTo>
                                <a:pt x="2790" y="372"/>
                              </a:lnTo>
                              <a:cubicBezTo>
                                <a:pt x="2821" y="372"/>
                                <a:pt x="2821" y="403"/>
                                <a:pt x="2821" y="403"/>
                              </a:cubicBezTo>
                              <a:cubicBezTo>
                                <a:pt x="2821" y="434"/>
                                <a:pt x="2790" y="434"/>
                                <a:pt x="2790" y="434"/>
                              </a:cubicBezTo>
                              <a:cubicBezTo>
                                <a:pt x="2790" y="434"/>
                                <a:pt x="2790" y="434"/>
                                <a:pt x="2758" y="434"/>
                              </a:cubicBezTo>
                              <a:lnTo>
                                <a:pt x="2758" y="434"/>
                              </a:lnTo>
                              <a:cubicBezTo>
                                <a:pt x="2758" y="403"/>
                                <a:pt x="2697" y="403"/>
                                <a:pt x="2666" y="403"/>
                              </a:cubicBezTo>
                              <a:lnTo>
                                <a:pt x="2666" y="403"/>
                              </a:lnTo>
                              <a:cubicBezTo>
                                <a:pt x="2634" y="403"/>
                                <a:pt x="2634" y="372"/>
                                <a:pt x="2634" y="372"/>
                              </a:cubicBezTo>
                              <a:cubicBezTo>
                                <a:pt x="2634" y="372"/>
                                <a:pt x="2634" y="372"/>
                                <a:pt x="2634" y="341"/>
                              </a:cubicBezTo>
                              <a:cubicBezTo>
                                <a:pt x="2603" y="372"/>
                                <a:pt x="2603" y="372"/>
                                <a:pt x="2603" y="372"/>
                              </a:cubicBezTo>
                              <a:cubicBezTo>
                                <a:pt x="2603" y="372"/>
                                <a:pt x="2573" y="372"/>
                                <a:pt x="2542" y="372"/>
                              </a:cubicBezTo>
                              <a:cubicBezTo>
                                <a:pt x="2542" y="403"/>
                                <a:pt x="2573" y="403"/>
                                <a:pt x="2573" y="403"/>
                              </a:cubicBezTo>
                              <a:cubicBezTo>
                                <a:pt x="2603" y="434"/>
                                <a:pt x="2603" y="465"/>
                                <a:pt x="2573" y="496"/>
                              </a:cubicBezTo>
                              <a:lnTo>
                                <a:pt x="2573" y="496"/>
                              </a:lnTo>
                              <a:lnTo>
                                <a:pt x="2603" y="496"/>
                              </a:lnTo>
                              <a:lnTo>
                                <a:pt x="2634" y="496"/>
                              </a:lnTo>
                              <a:lnTo>
                                <a:pt x="2634" y="496"/>
                              </a:lnTo>
                              <a:cubicBezTo>
                                <a:pt x="2666" y="496"/>
                                <a:pt x="2666" y="527"/>
                                <a:pt x="2666" y="527"/>
                              </a:cubicBezTo>
                              <a:cubicBezTo>
                                <a:pt x="2666" y="558"/>
                                <a:pt x="2634" y="558"/>
                                <a:pt x="2634" y="558"/>
                              </a:cubicBezTo>
                              <a:lnTo>
                                <a:pt x="2603" y="558"/>
                              </a:lnTo>
                              <a:cubicBezTo>
                                <a:pt x="2603" y="589"/>
                                <a:pt x="2603" y="589"/>
                                <a:pt x="2603" y="589"/>
                              </a:cubicBezTo>
                              <a:lnTo>
                                <a:pt x="2603" y="620"/>
                              </a:lnTo>
                              <a:cubicBezTo>
                                <a:pt x="2603" y="651"/>
                                <a:pt x="2603" y="651"/>
                                <a:pt x="2573" y="682"/>
                              </a:cubicBezTo>
                              <a:lnTo>
                                <a:pt x="2573" y="682"/>
                              </a:lnTo>
                              <a:cubicBezTo>
                                <a:pt x="2573" y="682"/>
                                <a:pt x="2542" y="682"/>
                                <a:pt x="2510" y="682"/>
                              </a:cubicBezTo>
                              <a:cubicBezTo>
                                <a:pt x="2510" y="682"/>
                                <a:pt x="2510" y="682"/>
                                <a:pt x="2510" y="713"/>
                              </a:cubicBezTo>
                              <a:lnTo>
                                <a:pt x="2479" y="713"/>
                              </a:lnTo>
                              <a:lnTo>
                                <a:pt x="2479" y="744"/>
                              </a:lnTo>
                              <a:cubicBezTo>
                                <a:pt x="2449" y="744"/>
                                <a:pt x="2449" y="744"/>
                                <a:pt x="2449" y="744"/>
                              </a:cubicBezTo>
                              <a:lnTo>
                                <a:pt x="2418" y="744"/>
                              </a:lnTo>
                              <a:lnTo>
                                <a:pt x="2418" y="713"/>
                              </a:lnTo>
                              <a:cubicBezTo>
                                <a:pt x="2418" y="713"/>
                                <a:pt x="2418" y="713"/>
                                <a:pt x="2386" y="713"/>
                              </a:cubicBezTo>
                              <a:lnTo>
                                <a:pt x="2386" y="713"/>
                              </a:lnTo>
                              <a:lnTo>
                                <a:pt x="2356" y="744"/>
                              </a:lnTo>
                              <a:lnTo>
                                <a:pt x="2356" y="744"/>
                              </a:lnTo>
                              <a:cubicBezTo>
                                <a:pt x="2325" y="744"/>
                                <a:pt x="2325" y="713"/>
                                <a:pt x="2325" y="713"/>
                              </a:cubicBezTo>
                              <a:cubicBezTo>
                                <a:pt x="2293" y="713"/>
                                <a:pt x="2293" y="713"/>
                                <a:pt x="2293" y="682"/>
                              </a:cubicBezTo>
                              <a:cubicBezTo>
                                <a:pt x="2262" y="682"/>
                                <a:pt x="2293" y="651"/>
                                <a:pt x="2293" y="651"/>
                              </a:cubicBezTo>
                              <a:cubicBezTo>
                                <a:pt x="2293" y="651"/>
                                <a:pt x="2293" y="651"/>
                                <a:pt x="2325" y="651"/>
                              </a:cubicBezTo>
                              <a:cubicBezTo>
                                <a:pt x="2325" y="651"/>
                                <a:pt x="2325" y="651"/>
                                <a:pt x="2356" y="651"/>
                              </a:cubicBezTo>
                              <a:lnTo>
                                <a:pt x="2386" y="651"/>
                              </a:lnTo>
                              <a:lnTo>
                                <a:pt x="2386" y="651"/>
                              </a:lnTo>
                              <a:lnTo>
                                <a:pt x="2386" y="651"/>
                              </a:lnTo>
                              <a:cubicBezTo>
                                <a:pt x="2418" y="651"/>
                                <a:pt x="2418" y="620"/>
                                <a:pt x="2418" y="620"/>
                              </a:cubicBezTo>
                              <a:lnTo>
                                <a:pt x="2449" y="620"/>
                              </a:lnTo>
                              <a:lnTo>
                                <a:pt x="2479" y="589"/>
                              </a:lnTo>
                              <a:lnTo>
                                <a:pt x="2479" y="589"/>
                              </a:lnTo>
                              <a:lnTo>
                                <a:pt x="2479" y="558"/>
                              </a:lnTo>
                              <a:cubicBezTo>
                                <a:pt x="2449" y="527"/>
                                <a:pt x="2449" y="527"/>
                                <a:pt x="2449" y="496"/>
                              </a:cubicBezTo>
                              <a:cubicBezTo>
                                <a:pt x="2449" y="496"/>
                                <a:pt x="2449" y="465"/>
                                <a:pt x="2449" y="434"/>
                              </a:cubicBezTo>
                              <a:lnTo>
                                <a:pt x="2449" y="434"/>
                              </a:lnTo>
                              <a:cubicBezTo>
                                <a:pt x="2449" y="434"/>
                                <a:pt x="2449" y="434"/>
                                <a:pt x="2418" y="403"/>
                              </a:cubicBezTo>
                              <a:cubicBezTo>
                                <a:pt x="2418" y="403"/>
                                <a:pt x="2418" y="403"/>
                                <a:pt x="2418" y="372"/>
                              </a:cubicBezTo>
                              <a:lnTo>
                                <a:pt x="2418" y="372"/>
                              </a:lnTo>
                              <a:lnTo>
                                <a:pt x="2418" y="341"/>
                              </a:lnTo>
                              <a:cubicBezTo>
                                <a:pt x="2449" y="341"/>
                                <a:pt x="2449" y="341"/>
                                <a:pt x="2449" y="341"/>
                              </a:cubicBezTo>
                              <a:cubicBezTo>
                                <a:pt x="2449" y="310"/>
                                <a:pt x="2449" y="310"/>
                                <a:pt x="2449" y="310"/>
                              </a:cubicBezTo>
                              <a:cubicBezTo>
                                <a:pt x="2449" y="310"/>
                                <a:pt x="2449" y="310"/>
                                <a:pt x="2479" y="310"/>
                              </a:cubicBezTo>
                              <a:cubicBezTo>
                                <a:pt x="2449" y="310"/>
                                <a:pt x="2386" y="310"/>
                                <a:pt x="2356" y="310"/>
                              </a:cubicBezTo>
                              <a:lnTo>
                                <a:pt x="2356" y="310"/>
                              </a:lnTo>
                              <a:cubicBezTo>
                                <a:pt x="2325" y="310"/>
                                <a:pt x="2325" y="310"/>
                                <a:pt x="2325" y="310"/>
                              </a:cubicBezTo>
                              <a:lnTo>
                                <a:pt x="2325" y="310"/>
                              </a:lnTo>
                              <a:lnTo>
                                <a:pt x="2293" y="310"/>
                              </a:lnTo>
                              <a:lnTo>
                                <a:pt x="2293" y="310"/>
                              </a:lnTo>
                              <a:cubicBezTo>
                                <a:pt x="2293" y="310"/>
                                <a:pt x="2262" y="341"/>
                                <a:pt x="2262" y="372"/>
                              </a:cubicBezTo>
                              <a:lnTo>
                                <a:pt x="2262" y="372"/>
                              </a:lnTo>
                              <a:cubicBezTo>
                                <a:pt x="2262" y="403"/>
                                <a:pt x="2232" y="403"/>
                                <a:pt x="2201" y="403"/>
                              </a:cubicBezTo>
                              <a:cubicBezTo>
                                <a:pt x="2170" y="403"/>
                                <a:pt x="2170" y="403"/>
                                <a:pt x="2170" y="403"/>
                              </a:cubicBezTo>
                              <a:lnTo>
                                <a:pt x="2170" y="403"/>
                              </a:lnTo>
                              <a:cubicBezTo>
                                <a:pt x="2170" y="434"/>
                                <a:pt x="2170" y="434"/>
                                <a:pt x="2170" y="465"/>
                              </a:cubicBezTo>
                              <a:lnTo>
                                <a:pt x="2170" y="465"/>
                              </a:lnTo>
                              <a:lnTo>
                                <a:pt x="2201" y="465"/>
                              </a:lnTo>
                              <a:lnTo>
                                <a:pt x="2201" y="465"/>
                              </a:lnTo>
                              <a:cubicBezTo>
                                <a:pt x="2232" y="465"/>
                                <a:pt x="2262" y="496"/>
                                <a:pt x="2262" y="496"/>
                              </a:cubicBezTo>
                              <a:lnTo>
                                <a:pt x="2262" y="496"/>
                              </a:lnTo>
                              <a:lnTo>
                                <a:pt x="2262" y="496"/>
                              </a:lnTo>
                              <a:lnTo>
                                <a:pt x="2262" y="496"/>
                              </a:lnTo>
                              <a:cubicBezTo>
                                <a:pt x="2293" y="496"/>
                                <a:pt x="2293" y="496"/>
                                <a:pt x="2293" y="496"/>
                              </a:cubicBezTo>
                              <a:cubicBezTo>
                                <a:pt x="2325" y="496"/>
                                <a:pt x="2325" y="527"/>
                                <a:pt x="2325" y="527"/>
                              </a:cubicBezTo>
                              <a:cubicBezTo>
                                <a:pt x="2325" y="558"/>
                                <a:pt x="2325" y="558"/>
                                <a:pt x="2293" y="558"/>
                              </a:cubicBezTo>
                              <a:lnTo>
                                <a:pt x="2293" y="589"/>
                              </a:lnTo>
                              <a:cubicBezTo>
                                <a:pt x="2293" y="589"/>
                                <a:pt x="2262" y="620"/>
                                <a:pt x="2232" y="620"/>
                              </a:cubicBezTo>
                              <a:lnTo>
                                <a:pt x="2232" y="620"/>
                              </a:lnTo>
                              <a:cubicBezTo>
                                <a:pt x="2232" y="620"/>
                                <a:pt x="2201" y="589"/>
                                <a:pt x="2170" y="589"/>
                              </a:cubicBezTo>
                              <a:cubicBezTo>
                                <a:pt x="2170" y="589"/>
                                <a:pt x="2170" y="589"/>
                                <a:pt x="2170" y="558"/>
                              </a:cubicBezTo>
                              <a:cubicBezTo>
                                <a:pt x="2138" y="558"/>
                                <a:pt x="2138" y="558"/>
                                <a:pt x="2138" y="558"/>
                              </a:cubicBezTo>
                              <a:lnTo>
                                <a:pt x="2108" y="558"/>
                              </a:lnTo>
                              <a:cubicBezTo>
                                <a:pt x="2077" y="558"/>
                                <a:pt x="2046" y="527"/>
                                <a:pt x="2014" y="527"/>
                              </a:cubicBezTo>
                              <a:lnTo>
                                <a:pt x="2014" y="527"/>
                              </a:lnTo>
                              <a:cubicBezTo>
                                <a:pt x="1984" y="496"/>
                                <a:pt x="1984" y="496"/>
                                <a:pt x="1953" y="496"/>
                              </a:cubicBezTo>
                              <a:cubicBezTo>
                                <a:pt x="1953" y="496"/>
                                <a:pt x="1890" y="496"/>
                                <a:pt x="1860" y="496"/>
                              </a:cubicBezTo>
                              <a:lnTo>
                                <a:pt x="1860" y="496"/>
                              </a:lnTo>
                              <a:cubicBezTo>
                                <a:pt x="1829" y="496"/>
                                <a:pt x="1829" y="496"/>
                                <a:pt x="1829" y="496"/>
                              </a:cubicBezTo>
                              <a:lnTo>
                                <a:pt x="1829" y="496"/>
                              </a:lnTo>
                              <a:lnTo>
                                <a:pt x="1860" y="527"/>
                              </a:lnTo>
                              <a:cubicBezTo>
                                <a:pt x="1860" y="558"/>
                                <a:pt x="1860" y="558"/>
                                <a:pt x="1829" y="589"/>
                              </a:cubicBezTo>
                              <a:lnTo>
                                <a:pt x="1798" y="589"/>
                              </a:lnTo>
                              <a:lnTo>
                                <a:pt x="1798" y="589"/>
                              </a:lnTo>
                              <a:cubicBezTo>
                                <a:pt x="1798" y="589"/>
                                <a:pt x="1798" y="589"/>
                                <a:pt x="1766" y="589"/>
                              </a:cubicBezTo>
                              <a:lnTo>
                                <a:pt x="1766" y="589"/>
                              </a:lnTo>
                              <a:cubicBezTo>
                                <a:pt x="1736" y="589"/>
                                <a:pt x="1736" y="589"/>
                                <a:pt x="1736" y="558"/>
                              </a:cubicBezTo>
                              <a:lnTo>
                                <a:pt x="1705" y="558"/>
                              </a:lnTo>
                              <a:cubicBezTo>
                                <a:pt x="1705" y="558"/>
                                <a:pt x="1705" y="558"/>
                                <a:pt x="1674" y="589"/>
                              </a:cubicBezTo>
                              <a:lnTo>
                                <a:pt x="1674" y="589"/>
                              </a:lnTo>
                              <a:cubicBezTo>
                                <a:pt x="1674" y="589"/>
                                <a:pt x="1674" y="589"/>
                                <a:pt x="1642" y="589"/>
                              </a:cubicBezTo>
                              <a:cubicBezTo>
                                <a:pt x="1642" y="589"/>
                                <a:pt x="1642" y="589"/>
                                <a:pt x="1612" y="589"/>
                              </a:cubicBezTo>
                              <a:cubicBezTo>
                                <a:pt x="1612" y="589"/>
                                <a:pt x="1581" y="589"/>
                                <a:pt x="1550" y="589"/>
                              </a:cubicBezTo>
                              <a:lnTo>
                                <a:pt x="1550" y="589"/>
                              </a:lnTo>
                              <a:lnTo>
                                <a:pt x="1550" y="589"/>
                              </a:lnTo>
                              <a:cubicBezTo>
                                <a:pt x="1518" y="620"/>
                                <a:pt x="1488" y="620"/>
                                <a:pt x="1488" y="620"/>
                              </a:cubicBezTo>
                              <a:cubicBezTo>
                                <a:pt x="1488" y="620"/>
                                <a:pt x="1488" y="620"/>
                                <a:pt x="1457" y="620"/>
                              </a:cubicBezTo>
                              <a:lnTo>
                                <a:pt x="1457" y="620"/>
                              </a:lnTo>
                              <a:lnTo>
                                <a:pt x="1457" y="620"/>
                              </a:lnTo>
                              <a:lnTo>
                                <a:pt x="1426" y="620"/>
                              </a:lnTo>
                              <a:cubicBezTo>
                                <a:pt x="1426" y="620"/>
                                <a:pt x="1426" y="589"/>
                                <a:pt x="1394" y="589"/>
                              </a:cubicBezTo>
                              <a:lnTo>
                                <a:pt x="1394" y="589"/>
                              </a:lnTo>
                              <a:lnTo>
                                <a:pt x="1394" y="589"/>
                              </a:lnTo>
                              <a:lnTo>
                                <a:pt x="1364" y="589"/>
                              </a:lnTo>
                              <a:cubicBezTo>
                                <a:pt x="1333" y="589"/>
                                <a:pt x="1333" y="589"/>
                                <a:pt x="1333" y="589"/>
                              </a:cubicBezTo>
                              <a:cubicBezTo>
                                <a:pt x="1333" y="589"/>
                                <a:pt x="1333" y="589"/>
                                <a:pt x="1302" y="589"/>
                              </a:cubicBezTo>
                              <a:lnTo>
                                <a:pt x="1302" y="589"/>
                              </a:lnTo>
                              <a:cubicBezTo>
                                <a:pt x="1270" y="589"/>
                                <a:pt x="1240" y="620"/>
                                <a:pt x="1240" y="620"/>
                              </a:cubicBezTo>
                              <a:cubicBezTo>
                                <a:pt x="1209" y="620"/>
                                <a:pt x="1209" y="620"/>
                                <a:pt x="1178" y="620"/>
                              </a:cubicBezTo>
                              <a:lnTo>
                                <a:pt x="1178" y="620"/>
                              </a:lnTo>
                              <a:lnTo>
                                <a:pt x="1178" y="620"/>
                              </a:lnTo>
                              <a:cubicBezTo>
                                <a:pt x="1178" y="651"/>
                                <a:pt x="1146" y="651"/>
                                <a:pt x="1146" y="651"/>
                              </a:cubicBezTo>
                              <a:cubicBezTo>
                                <a:pt x="1116" y="682"/>
                                <a:pt x="1116" y="682"/>
                                <a:pt x="1085" y="682"/>
                              </a:cubicBezTo>
                              <a:lnTo>
                                <a:pt x="1085" y="682"/>
                              </a:lnTo>
                              <a:lnTo>
                                <a:pt x="1085" y="682"/>
                              </a:lnTo>
                              <a:cubicBezTo>
                                <a:pt x="1054" y="682"/>
                                <a:pt x="1054" y="682"/>
                                <a:pt x="1054" y="682"/>
                              </a:cubicBezTo>
                              <a:cubicBezTo>
                                <a:pt x="1022" y="682"/>
                                <a:pt x="1022" y="682"/>
                                <a:pt x="1022" y="682"/>
                              </a:cubicBezTo>
                              <a:lnTo>
                                <a:pt x="1022" y="682"/>
                              </a:lnTo>
                              <a:cubicBezTo>
                                <a:pt x="992" y="682"/>
                                <a:pt x="992" y="682"/>
                                <a:pt x="992" y="682"/>
                              </a:cubicBezTo>
                              <a:cubicBezTo>
                                <a:pt x="992" y="682"/>
                                <a:pt x="992" y="682"/>
                                <a:pt x="961" y="682"/>
                              </a:cubicBezTo>
                              <a:cubicBezTo>
                                <a:pt x="961" y="682"/>
                                <a:pt x="930" y="651"/>
                                <a:pt x="930" y="620"/>
                              </a:cubicBezTo>
                              <a:cubicBezTo>
                                <a:pt x="961" y="589"/>
                                <a:pt x="961" y="589"/>
                                <a:pt x="992" y="589"/>
                              </a:cubicBezTo>
                              <a:lnTo>
                                <a:pt x="992" y="589"/>
                              </a:lnTo>
                              <a:lnTo>
                                <a:pt x="992" y="589"/>
                              </a:lnTo>
                              <a:lnTo>
                                <a:pt x="992" y="589"/>
                              </a:lnTo>
                              <a:lnTo>
                                <a:pt x="992" y="589"/>
                              </a:lnTo>
                              <a:lnTo>
                                <a:pt x="992" y="589"/>
                              </a:lnTo>
                              <a:lnTo>
                                <a:pt x="992" y="589"/>
                              </a:lnTo>
                              <a:cubicBezTo>
                                <a:pt x="961" y="589"/>
                                <a:pt x="961" y="589"/>
                                <a:pt x="930" y="589"/>
                              </a:cubicBezTo>
                              <a:lnTo>
                                <a:pt x="930" y="589"/>
                              </a:lnTo>
                              <a:cubicBezTo>
                                <a:pt x="930" y="620"/>
                                <a:pt x="930" y="620"/>
                                <a:pt x="930" y="620"/>
                              </a:cubicBezTo>
                              <a:cubicBezTo>
                                <a:pt x="930" y="620"/>
                                <a:pt x="930" y="620"/>
                                <a:pt x="930" y="651"/>
                              </a:cubicBezTo>
                              <a:cubicBezTo>
                                <a:pt x="930" y="651"/>
                                <a:pt x="930" y="651"/>
                                <a:pt x="930" y="682"/>
                              </a:cubicBezTo>
                              <a:cubicBezTo>
                                <a:pt x="930" y="682"/>
                                <a:pt x="930" y="682"/>
                                <a:pt x="930" y="713"/>
                              </a:cubicBezTo>
                              <a:lnTo>
                                <a:pt x="930" y="744"/>
                              </a:lnTo>
                              <a:cubicBezTo>
                                <a:pt x="930" y="775"/>
                                <a:pt x="930" y="775"/>
                                <a:pt x="898" y="775"/>
                              </a:cubicBezTo>
                              <a:lnTo>
                                <a:pt x="868" y="744"/>
                              </a:lnTo>
                              <a:lnTo>
                                <a:pt x="868" y="744"/>
                              </a:lnTo>
                              <a:cubicBezTo>
                                <a:pt x="868" y="713"/>
                                <a:pt x="868" y="713"/>
                                <a:pt x="868" y="713"/>
                              </a:cubicBezTo>
                              <a:cubicBezTo>
                                <a:pt x="837" y="713"/>
                                <a:pt x="837" y="713"/>
                                <a:pt x="806" y="713"/>
                              </a:cubicBezTo>
                              <a:lnTo>
                                <a:pt x="806" y="713"/>
                              </a:lnTo>
                              <a:cubicBezTo>
                                <a:pt x="806" y="744"/>
                                <a:pt x="774" y="744"/>
                                <a:pt x="774" y="744"/>
                              </a:cubicBezTo>
                              <a:cubicBezTo>
                                <a:pt x="744" y="744"/>
                                <a:pt x="744" y="744"/>
                                <a:pt x="744" y="744"/>
                              </a:cubicBezTo>
                              <a:lnTo>
                                <a:pt x="713" y="775"/>
                              </a:lnTo>
                              <a:lnTo>
                                <a:pt x="713" y="775"/>
                              </a:lnTo>
                              <a:lnTo>
                                <a:pt x="713" y="775"/>
                              </a:lnTo>
                              <a:cubicBezTo>
                                <a:pt x="713" y="806"/>
                                <a:pt x="713" y="806"/>
                                <a:pt x="713" y="837"/>
                              </a:cubicBezTo>
                              <a:cubicBezTo>
                                <a:pt x="713" y="837"/>
                                <a:pt x="713" y="837"/>
                                <a:pt x="681" y="837"/>
                              </a:cubicBezTo>
                              <a:lnTo>
                                <a:pt x="681" y="837"/>
                              </a:lnTo>
                              <a:lnTo>
                                <a:pt x="681" y="837"/>
                              </a:lnTo>
                              <a:lnTo>
                                <a:pt x="681" y="837"/>
                              </a:lnTo>
                              <a:cubicBezTo>
                                <a:pt x="651" y="837"/>
                                <a:pt x="651" y="837"/>
                                <a:pt x="620" y="837"/>
                              </a:cubicBezTo>
                              <a:lnTo>
                                <a:pt x="620" y="837"/>
                              </a:lnTo>
                              <a:lnTo>
                                <a:pt x="589" y="837"/>
                              </a:lnTo>
                              <a:lnTo>
                                <a:pt x="589" y="837"/>
                              </a:lnTo>
                              <a:cubicBezTo>
                                <a:pt x="589" y="868"/>
                                <a:pt x="589" y="868"/>
                                <a:pt x="558" y="868"/>
                              </a:cubicBezTo>
                              <a:cubicBezTo>
                                <a:pt x="558" y="898"/>
                                <a:pt x="558" y="898"/>
                                <a:pt x="527" y="898"/>
                              </a:cubicBezTo>
                              <a:lnTo>
                                <a:pt x="527" y="898"/>
                              </a:lnTo>
                              <a:cubicBezTo>
                                <a:pt x="496" y="898"/>
                                <a:pt x="496" y="898"/>
                                <a:pt x="496" y="898"/>
                              </a:cubicBezTo>
                              <a:lnTo>
                                <a:pt x="496" y="898"/>
                              </a:lnTo>
                              <a:cubicBezTo>
                                <a:pt x="465" y="898"/>
                                <a:pt x="465" y="898"/>
                                <a:pt x="465" y="868"/>
                              </a:cubicBezTo>
                              <a:lnTo>
                                <a:pt x="434" y="868"/>
                              </a:lnTo>
                              <a:lnTo>
                                <a:pt x="434" y="868"/>
                              </a:lnTo>
                              <a:cubicBezTo>
                                <a:pt x="434" y="868"/>
                                <a:pt x="403" y="868"/>
                                <a:pt x="403" y="837"/>
                              </a:cubicBezTo>
                              <a:cubicBezTo>
                                <a:pt x="372" y="837"/>
                                <a:pt x="372" y="837"/>
                                <a:pt x="372" y="806"/>
                              </a:cubicBezTo>
                              <a:lnTo>
                                <a:pt x="372" y="775"/>
                              </a:lnTo>
                              <a:lnTo>
                                <a:pt x="372" y="775"/>
                              </a:lnTo>
                              <a:lnTo>
                                <a:pt x="372" y="775"/>
                              </a:lnTo>
                              <a:cubicBezTo>
                                <a:pt x="372" y="744"/>
                                <a:pt x="372" y="744"/>
                                <a:pt x="372" y="744"/>
                              </a:cubicBezTo>
                              <a:lnTo>
                                <a:pt x="372" y="744"/>
                              </a:lnTo>
                              <a:cubicBezTo>
                                <a:pt x="341" y="744"/>
                                <a:pt x="341" y="744"/>
                                <a:pt x="310" y="744"/>
                              </a:cubicBezTo>
                              <a:cubicBezTo>
                                <a:pt x="310" y="713"/>
                                <a:pt x="310" y="713"/>
                                <a:pt x="310" y="713"/>
                              </a:cubicBezTo>
                              <a:cubicBezTo>
                                <a:pt x="310" y="713"/>
                                <a:pt x="310" y="713"/>
                                <a:pt x="279" y="713"/>
                              </a:cubicBezTo>
                              <a:cubicBezTo>
                                <a:pt x="248" y="713"/>
                                <a:pt x="248" y="682"/>
                                <a:pt x="217" y="682"/>
                              </a:cubicBezTo>
                              <a:lnTo>
                                <a:pt x="217" y="651"/>
                              </a:lnTo>
                              <a:cubicBezTo>
                                <a:pt x="217" y="651"/>
                                <a:pt x="217" y="620"/>
                                <a:pt x="248" y="620"/>
                              </a:cubicBezTo>
                              <a:cubicBezTo>
                                <a:pt x="248" y="620"/>
                                <a:pt x="310" y="651"/>
                                <a:pt x="341" y="651"/>
                              </a:cubicBezTo>
                              <a:cubicBezTo>
                                <a:pt x="341" y="682"/>
                                <a:pt x="372" y="682"/>
                                <a:pt x="403" y="682"/>
                              </a:cubicBezTo>
                              <a:lnTo>
                                <a:pt x="403" y="682"/>
                              </a:lnTo>
                              <a:cubicBezTo>
                                <a:pt x="434" y="682"/>
                                <a:pt x="434" y="682"/>
                                <a:pt x="434" y="682"/>
                              </a:cubicBezTo>
                              <a:lnTo>
                                <a:pt x="434" y="682"/>
                              </a:lnTo>
                              <a:cubicBezTo>
                                <a:pt x="465" y="682"/>
                                <a:pt x="527" y="682"/>
                                <a:pt x="558" y="682"/>
                              </a:cubicBezTo>
                              <a:lnTo>
                                <a:pt x="558" y="682"/>
                              </a:lnTo>
                              <a:lnTo>
                                <a:pt x="589" y="682"/>
                              </a:lnTo>
                              <a:cubicBezTo>
                                <a:pt x="620" y="682"/>
                                <a:pt x="620" y="682"/>
                                <a:pt x="651" y="682"/>
                              </a:cubicBezTo>
                              <a:cubicBezTo>
                                <a:pt x="681" y="682"/>
                                <a:pt x="713" y="651"/>
                                <a:pt x="713" y="651"/>
                              </a:cubicBezTo>
                              <a:cubicBezTo>
                                <a:pt x="713" y="651"/>
                                <a:pt x="713" y="651"/>
                                <a:pt x="744" y="651"/>
                              </a:cubicBezTo>
                              <a:lnTo>
                                <a:pt x="744" y="651"/>
                              </a:lnTo>
                              <a:cubicBezTo>
                                <a:pt x="713" y="651"/>
                                <a:pt x="681" y="620"/>
                                <a:pt x="681" y="620"/>
                              </a:cubicBezTo>
                              <a:cubicBezTo>
                                <a:pt x="651" y="620"/>
                                <a:pt x="651" y="620"/>
                                <a:pt x="651" y="620"/>
                              </a:cubicBezTo>
                              <a:cubicBezTo>
                                <a:pt x="651" y="620"/>
                                <a:pt x="620" y="620"/>
                                <a:pt x="589" y="620"/>
                              </a:cubicBezTo>
                              <a:cubicBezTo>
                                <a:pt x="558" y="620"/>
                                <a:pt x="527" y="589"/>
                                <a:pt x="496" y="558"/>
                              </a:cubicBezTo>
                              <a:lnTo>
                                <a:pt x="465" y="558"/>
                              </a:lnTo>
                              <a:cubicBezTo>
                                <a:pt x="465" y="558"/>
                                <a:pt x="465" y="558"/>
                                <a:pt x="434" y="558"/>
                              </a:cubicBezTo>
                              <a:cubicBezTo>
                                <a:pt x="434" y="558"/>
                                <a:pt x="434" y="558"/>
                                <a:pt x="403" y="527"/>
                              </a:cubicBezTo>
                              <a:lnTo>
                                <a:pt x="403" y="527"/>
                              </a:lnTo>
                              <a:lnTo>
                                <a:pt x="372" y="527"/>
                              </a:lnTo>
                              <a:lnTo>
                                <a:pt x="372" y="527"/>
                              </a:lnTo>
                              <a:lnTo>
                                <a:pt x="372" y="527"/>
                              </a:lnTo>
                              <a:lnTo>
                                <a:pt x="341" y="527"/>
                              </a:lnTo>
                              <a:lnTo>
                                <a:pt x="341" y="527"/>
                              </a:lnTo>
                              <a:cubicBezTo>
                                <a:pt x="310" y="527"/>
                                <a:pt x="310" y="527"/>
                                <a:pt x="310" y="527"/>
                              </a:cubicBezTo>
                              <a:cubicBezTo>
                                <a:pt x="310" y="527"/>
                                <a:pt x="279" y="527"/>
                                <a:pt x="248" y="527"/>
                              </a:cubicBezTo>
                              <a:cubicBezTo>
                                <a:pt x="186" y="527"/>
                                <a:pt x="186" y="527"/>
                                <a:pt x="186" y="527"/>
                              </a:cubicBezTo>
                              <a:lnTo>
                                <a:pt x="186" y="527"/>
                              </a:lnTo>
                              <a:lnTo>
                                <a:pt x="186" y="527"/>
                              </a:lnTo>
                              <a:lnTo>
                                <a:pt x="186" y="527"/>
                              </a:lnTo>
                              <a:cubicBezTo>
                                <a:pt x="155" y="527"/>
                                <a:pt x="155" y="527"/>
                                <a:pt x="155" y="527"/>
                              </a:cubicBezTo>
                              <a:lnTo>
                                <a:pt x="124" y="527"/>
                              </a:lnTo>
                              <a:lnTo>
                                <a:pt x="124" y="527"/>
                              </a:lnTo>
                              <a:lnTo>
                                <a:pt x="124" y="527"/>
                              </a:lnTo>
                              <a:lnTo>
                                <a:pt x="124" y="527"/>
                              </a:lnTo>
                              <a:lnTo>
                                <a:pt x="124" y="558"/>
                              </a:lnTo>
                              <a:cubicBezTo>
                                <a:pt x="124" y="589"/>
                                <a:pt x="124" y="589"/>
                                <a:pt x="124" y="589"/>
                              </a:cubicBezTo>
                              <a:cubicBezTo>
                                <a:pt x="124" y="589"/>
                                <a:pt x="155" y="589"/>
                                <a:pt x="155" y="620"/>
                              </a:cubicBezTo>
                              <a:lnTo>
                                <a:pt x="155" y="620"/>
                              </a:lnTo>
                              <a:lnTo>
                                <a:pt x="155" y="620"/>
                              </a:lnTo>
                              <a:cubicBezTo>
                                <a:pt x="155" y="620"/>
                                <a:pt x="155" y="651"/>
                                <a:pt x="124" y="651"/>
                              </a:cubicBezTo>
                              <a:cubicBezTo>
                                <a:pt x="124" y="651"/>
                                <a:pt x="124" y="651"/>
                                <a:pt x="124" y="682"/>
                              </a:cubicBezTo>
                              <a:lnTo>
                                <a:pt x="124" y="682"/>
                              </a:lnTo>
                              <a:lnTo>
                                <a:pt x="124" y="682"/>
                              </a:lnTo>
                              <a:cubicBezTo>
                                <a:pt x="155" y="682"/>
                                <a:pt x="155" y="682"/>
                                <a:pt x="155" y="682"/>
                              </a:cubicBezTo>
                              <a:cubicBezTo>
                                <a:pt x="155" y="713"/>
                                <a:pt x="155" y="713"/>
                                <a:pt x="155" y="744"/>
                              </a:cubicBezTo>
                              <a:lnTo>
                                <a:pt x="155" y="744"/>
                              </a:lnTo>
                              <a:lnTo>
                                <a:pt x="155" y="775"/>
                              </a:lnTo>
                              <a:cubicBezTo>
                                <a:pt x="155" y="775"/>
                                <a:pt x="155" y="775"/>
                                <a:pt x="124" y="775"/>
                              </a:cubicBezTo>
                              <a:cubicBezTo>
                                <a:pt x="155" y="775"/>
                                <a:pt x="155" y="806"/>
                                <a:pt x="155" y="806"/>
                              </a:cubicBezTo>
                              <a:lnTo>
                                <a:pt x="186" y="837"/>
                              </a:lnTo>
                              <a:cubicBezTo>
                                <a:pt x="186" y="837"/>
                                <a:pt x="186" y="837"/>
                                <a:pt x="186" y="868"/>
                              </a:cubicBezTo>
                              <a:lnTo>
                                <a:pt x="186" y="868"/>
                              </a:lnTo>
                              <a:lnTo>
                                <a:pt x="186" y="868"/>
                              </a:lnTo>
                              <a:lnTo>
                                <a:pt x="186" y="868"/>
                              </a:lnTo>
                              <a:lnTo>
                                <a:pt x="186" y="868"/>
                              </a:lnTo>
                              <a:lnTo>
                                <a:pt x="186" y="868"/>
                              </a:lnTo>
                              <a:lnTo>
                                <a:pt x="217" y="868"/>
                              </a:lnTo>
                              <a:cubicBezTo>
                                <a:pt x="217" y="898"/>
                                <a:pt x="217" y="898"/>
                                <a:pt x="217" y="930"/>
                              </a:cubicBezTo>
                              <a:lnTo>
                                <a:pt x="217" y="930"/>
                              </a:lnTo>
                              <a:lnTo>
                                <a:pt x="217" y="930"/>
                              </a:lnTo>
                              <a:lnTo>
                                <a:pt x="217" y="930"/>
                              </a:lnTo>
                              <a:cubicBezTo>
                                <a:pt x="217" y="961"/>
                                <a:pt x="217" y="992"/>
                                <a:pt x="186" y="992"/>
                              </a:cubicBezTo>
                              <a:lnTo>
                                <a:pt x="186" y="992"/>
                              </a:lnTo>
                              <a:cubicBezTo>
                                <a:pt x="186" y="992"/>
                                <a:pt x="155" y="992"/>
                                <a:pt x="155" y="1022"/>
                              </a:cubicBezTo>
                              <a:lnTo>
                                <a:pt x="155" y="1022"/>
                              </a:lnTo>
                              <a:cubicBezTo>
                                <a:pt x="124" y="1022"/>
                                <a:pt x="124" y="1054"/>
                                <a:pt x="93" y="1054"/>
                              </a:cubicBezTo>
                              <a:cubicBezTo>
                                <a:pt x="93" y="1054"/>
                                <a:pt x="62" y="1054"/>
                                <a:pt x="62" y="1085"/>
                              </a:cubicBezTo>
                              <a:lnTo>
                                <a:pt x="62" y="1085"/>
                              </a:lnTo>
                              <a:lnTo>
                                <a:pt x="62" y="1085"/>
                              </a:lnTo>
                              <a:lnTo>
                                <a:pt x="62" y="1116"/>
                              </a:lnTo>
                              <a:lnTo>
                                <a:pt x="62" y="1116"/>
                              </a:lnTo>
                              <a:lnTo>
                                <a:pt x="62" y="1146"/>
                              </a:lnTo>
                              <a:lnTo>
                                <a:pt x="62" y="1146"/>
                              </a:lnTo>
                              <a:lnTo>
                                <a:pt x="31" y="1178"/>
                              </a:lnTo>
                              <a:lnTo>
                                <a:pt x="0" y="1209"/>
                              </a:lnTo>
                              <a:lnTo>
                                <a:pt x="0" y="1209"/>
                              </a:lnTo>
                              <a:cubicBezTo>
                                <a:pt x="0" y="1209"/>
                                <a:pt x="0" y="1209"/>
                                <a:pt x="0" y="1240"/>
                              </a:cubicBezTo>
                              <a:cubicBezTo>
                                <a:pt x="93" y="1209"/>
                                <a:pt x="93" y="1209"/>
                                <a:pt x="93" y="1209"/>
                              </a:cubicBezTo>
                              <a:cubicBezTo>
                                <a:pt x="31" y="1270"/>
                                <a:pt x="31" y="1270"/>
                                <a:pt x="31" y="1270"/>
                              </a:cubicBezTo>
                              <a:lnTo>
                                <a:pt x="31" y="1270"/>
                              </a:lnTo>
                              <a:lnTo>
                                <a:pt x="31" y="1270"/>
                              </a:lnTo>
                              <a:lnTo>
                                <a:pt x="31" y="1270"/>
                              </a:lnTo>
                              <a:cubicBezTo>
                                <a:pt x="31" y="1302"/>
                                <a:pt x="31" y="1302"/>
                                <a:pt x="31" y="1302"/>
                              </a:cubicBezTo>
                              <a:lnTo>
                                <a:pt x="31" y="1302"/>
                              </a:lnTo>
                              <a:lnTo>
                                <a:pt x="31" y="1302"/>
                              </a:lnTo>
                              <a:cubicBezTo>
                                <a:pt x="31" y="1333"/>
                                <a:pt x="31" y="1333"/>
                                <a:pt x="31" y="1333"/>
                              </a:cubicBezTo>
                              <a:lnTo>
                                <a:pt x="62" y="1333"/>
                              </a:lnTo>
                              <a:lnTo>
                                <a:pt x="62" y="1333"/>
                              </a:lnTo>
                              <a:lnTo>
                                <a:pt x="62" y="1333"/>
                              </a:lnTo>
                              <a:cubicBezTo>
                                <a:pt x="62" y="1333"/>
                                <a:pt x="93" y="1333"/>
                                <a:pt x="93" y="1364"/>
                              </a:cubicBezTo>
                              <a:lnTo>
                                <a:pt x="93" y="1364"/>
                              </a:lnTo>
                              <a:lnTo>
                                <a:pt x="124" y="1364"/>
                              </a:lnTo>
                              <a:lnTo>
                                <a:pt x="124" y="1364"/>
                              </a:lnTo>
                              <a:lnTo>
                                <a:pt x="124" y="1364"/>
                              </a:lnTo>
                              <a:cubicBezTo>
                                <a:pt x="124" y="1364"/>
                                <a:pt x="124" y="1364"/>
                                <a:pt x="155" y="1364"/>
                              </a:cubicBezTo>
                              <a:cubicBezTo>
                                <a:pt x="155" y="1364"/>
                                <a:pt x="155" y="1364"/>
                                <a:pt x="186" y="1364"/>
                              </a:cubicBezTo>
                              <a:cubicBezTo>
                                <a:pt x="186" y="1364"/>
                                <a:pt x="217" y="1394"/>
                                <a:pt x="217" y="1425"/>
                              </a:cubicBezTo>
                              <a:lnTo>
                                <a:pt x="217" y="1425"/>
                              </a:lnTo>
                              <a:lnTo>
                                <a:pt x="186" y="1425"/>
                              </a:lnTo>
                              <a:lnTo>
                                <a:pt x="217" y="1457"/>
                              </a:lnTo>
                              <a:lnTo>
                                <a:pt x="217" y="1457"/>
                              </a:lnTo>
                              <a:lnTo>
                                <a:pt x="217" y="1457"/>
                              </a:lnTo>
                              <a:lnTo>
                                <a:pt x="217" y="1457"/>
                              </a:lnTo>
                              <a:cubicBezTo>
                                <a:pt x="248" y="1457"/>
                                <a:pt x="248" y="1457"/>
                                <a:pt x="248" y="1488"/>
                              </a:cubicBezTo>
                              <a:lnTo>
                                <a:pt x="248" y="1488"/>
                              </a:lnTo>
                              <a:lnTo>
                                <a:pt x="248" y="1488"/>
                              </a:lnTo>
                              <a:lnTo>
                                <a:pt x="248" y="1488"/>
                              </a:lnTo>
                              <a:cubicBezTo>
                                <a:pt x="279" y="1488"/>
                                <a:pt x="279" y="1488"/>
                                <a:pt x="310" y="1518"/>
                              </a:cubicBezTo>
                              <a:lnTo>
                                <a:pt x="310" y="1518"/>
                              </a:lnTo>
                              <a:lnTo>
                                <a:pt x="310" y="1518"/>
                              </a:lnTo>
                              <a:lnTo>
                                <a:pt x="310" y="1518"/>
                              </a:lnTo>
                              <a:cubicBezTo>
                                <a:pt x="310" y="1550"/>
                                <a:pt x="279" y="1550"/>
                                <a:pt x="279" y="1581"/>
                              </a:cubicBezTo>
                              <a:lnTo>
                                <a:pt x="279" y="1581"/>
                              </a:lnTo>
                              <a:lnTo>
                                <a:pt x="279" y="1581"/>
                              </a:lnTo>
                              <a:cubicBezTo>
                                <a:pt x="279" y="1581"/>
                                <a:pt x="279" y="1581"/>
                                <a:pt x="310" y="1581"/>
                              </a:cubicBezTo>
                              <a:lnTo>
                                <a:pt x="310" y="1581"/>
                              </a:lnTo>
                              <a:lnTo>
                                <a:pt x="310" y="1581"/>
                              </a:lnTo>
                              <a:lnTo>
                                <a:pt x="310" y="1581"/>
                              </a:lnTo>
                              <a:cubicBezTo>
                                <a:pt x="341" y="1581"/>
                                <a:pt x="372" y="1581"/>
                                <a:pt x="372" y="1581"/>
                              </a:cubicBezTo>
                              <a:lnTo>
                                <a:pt x="372" y="1581"/>
                              </a:lnTo>
                              <a:cubicBezTo>
                                <a:pt x="372" y="1612"/>
                                <a:pt x="403" y="1612"/>
                                <a:pt x="403" y="1642"/>
                              </a:cubicBezTo>
                              <a:lnTo>
                                <a:pt x="403" y="1642"/>
                              </a:lnTo>
                              <a:lnTo>
                                <a:pt x="403" y="1642"/>
                              </a:lnTo>
                              <a:lnTo>
                                <a:pt x="403" y="1642"/>
                              </a:lnTo>
                              <a:cubicBezTo>
                                <a:pt x="403" y="1642"/>
                                <a:pt x="403" y="1642"/>
                                <a:pt x="434" y="1642"/>
                              </a:cubicBezTo>
                              <a:lnTo>
                                <a:pt x="434" y="1642"/>
                              </a:lnTo>
                              <a:lnTo>
                                <a:pt x="434" y="1674"/>
                              </a:lnTo>
                              <a:lnTo>
                                <a:pt x="434" y="1674"/>
                              </a:lnTo>
                              <a:cubicBezTo>
                                <a:pt x="434" y="1674"/>
                                <a:pt x="434" y="1674"/>
                                <a:pt x="434" y="1705"/>
                              </a:cubicBezTo>
                              <a:lnTo>
                                <a:pt x="434" y="1705"/>
                              </a:lnTo>
                              <a:lnTo>
                                <a:pt x="434" y="1705"/>
                              </a:lnTo>
                              <a:cubicBezTo>
                                <a:pt x="465" y="1705"/>
                                <a:pt x="465" y="1705"/>
                                <a:pt x="465" y="1705"/>
                              </a:cubicBezTo>
                              <a:lnTo>
                                <a:pt x="465" y="1705"/>
                              </a:lnTo>
                              <a:lnTo>
                                <a:pt x="496" y="1705"/>
                              </a:lnTo>
                              <a:lnTo>
                                <a:pt x="496" y="1705"/>
                              </a:lnTo>
                              <a:lnTo>
                                <a:pt x="496" y="1705"/>
                              </a:lnTo>
                              <a:lnTo>
                                <a:pt x="527" y="1705"/>
                              </a:lnTo>
                              <a:lnTo>
                                <a:pt x="527" y="1705"/>
                              </a:lnTo>
                              <a:lnTo>
                                <a:pt x="527" y="1705"/>
                              </a:lnTo>
                              <a:lnTo>
                                <a:pt x="527" y="1705"/>
                              </a:lnTo>
                              <a:cubicBezTo>
                                <a:pt x="558" y="1705"/>
                                <a:pt x="558" y="1705"/>
                                <a:pt x="558" y="1705"/>
                              </a:cubicBezTo>
                              <a:cubicBezTo>
                                <a:pt x="558" y="1705"/>
                                <a:pt x="558" y="1705"/>
                                <a:pt x="589" y="1705"/>
                              </a:cubicBezTo>
                              <a:lnTo>
                                <a:pt x="589" y="1705"/>
                              </a:lnTo>
                              <a:lnTo>
                                <a:pt x="589" y="1705"/>
                              </a:lnTo>
                              <a:cubicBezTo>
                                <a:pt x="620" y="1736"/>
                                <a:pt x="620" y="1736"/>
                                <a:pt x="651" y="1736"/>
                              </a:cubicBezTo>
                              <a:cubicBezTo>
                                <a:pt x="651" y="1736"/>
                                <a:pt x="651" y="1736"/>
                                <a:pt x="681" y="1736"/>
                              </a:cubicBezTo>
                              <a:lnTo>
                                <a:pt x="681" y="1736"/>
                              </a:lnTo>
                              <a:lnTo>
                                <a:pt x="681" y="1736"/>
                              </a:lnTo>
                              <a:cubicBezTo>
                                <a:pt x="713" y="1736"/>
                                <a:pt x="713" y="1766"/>
                                <a:pt x="713" y="1766"/>
                              </a:cubicBezTo>
                              <a:lnTo>
                                <a:pt x="713" y="1766"/>
                              </a:lnTo>
                              <a:lnTo>
                                <a:pt x="713" y="1798"/>
                              </a:lnTo>
                              <a:lnTo>
                                <a:pt x="713" y="1798"/>
                              </a:lnTo>
                              <a:cubicBezTo>
                                <a:pt x="713" y="1798"/>
                                <a:pt x="713" y="1798"/>
                                <a:pt x="713" y="1829"/>
                              </a:cubicBezTo>
                              <a:lnTo>
                                <a:pt x="713" y="1829"/>
                              </a:lnTo>
                              <a:cubicBezTo>
                                <a:pt x="713" y="1829"/>
                                <a:pt x="713" y="1829"/>
                                <a:pt x="681" y="1829"/>
                              </a:cubicBezTo>
                              <a:cubicBezTo>
                                <a:pt x="713" y="1860"/>
                                <a:pt x="713" y="1860"/>
                                <a:pt x="713" y="1860"/>
                              </a:cubicBezTo>
                              <a:lnTo>
                                <a:pt x="713" y="1890"/>
                              </a:lnTo>
                              <a:lnTo>
                                <a:pt x="713" y="1890"/>
                              </a:lnTo>
                              <a:cubicBezTo>
                                <a:pt x="681" y="1890"/>
                                <a:pt x="681" y="1922"/>
                                <a:pt x="651" y="1922"/>
                              </a:cubicBezTo>
                              <a:cubicBezTo>
                                <a:pt x="651" y="1922"/>
                                <a:pt x="651" y="1922"/>
                                <a:pt x="651" y="1953"/>
                              </a:cubicBezTo>
                              <a:cubicBezTo>
                                <a:pt x="651" y="1953"/>
                                <a:pt x="651" y="1984"/>
                                <a:pt x="620" y="1984"/>
                              </a:cubicBezTo>
                              <a:lnTo>
                                <a:pt x="620" y="1984"/>
                              </a:lnTo>
                              <a:lnTo>
                                <a:pt x="620" y="1984"/>
                              </a:lnTo>
                              <a:lnTo>
                                <a:pt x="620" y="1984"/>
                              </a:lnTo>
                              <a:cubicBezTo>
                                <a:pt x="620" y="2014"/>
                                <a:pt x="620" y="2014"/>
                                <a:pt x="589" y="2014"/>
                              </a:cubicBezTo>
                              <a:cubicBezTo>
                                <a:pt x="589" y="2014"/>
                                <a:pt x="589" y="2014"/>
                                <a:pt x="589" y="2046"/>
                              </a:cubicBezTo>
                              <a:lnTo>
                                <a:pt x="589" y="2046"/>
                              </a:lnTo>
                              <a:lnTo>
                                <a:pt x="558" y="2077"/>
                              </a:lnTo>
                              <a:lnTo>
                                <a:pt x="558" y="2077"/>
                              </a:lnTo>
                              <a:lnTo>
                                <a:pt x="558" y="2077"/>
                              </a:lnTo>
                              <a:lnTo>
                                <a:pt x="589" y="2077"/>
                              </a:lnTo>
                              <a:lnTo>
                                <a:pt x="589" y="2077"/>
                              </a:lnTo>
                              <a:lnTo>
                                <a:pt x="589" y="2077"/>
                              </a:lnTo>
                              <a:cubicBezTo>
                                <a:pt x="589" y="2077"/>
                                <a:pt x="589" y="2077"/>
                                <a:pt x="620" y="2077"/>
                              </a:cubicBezTo>
                              <a:cubicBezTo>
                                <a:pt x="620" y="2077"/>
                                <a:pt x="620" y="2077"/>
                                <a:pt x="681" y="2138"/>
                              </a:cubicBezTo>
                              <a:cubicBezTo>
                                <a:pt x="681" y="2138"/>
                                <a:pt x="681" y="2138"/>
                                <a:pt x="713" y="2138"/>
                              </a:cubicBezTo>
                              <a:lnTo>
                                <a:pt x="713" y="2138"/>
                              </a:lnTo>
                              <a:cubicBezTo>
                                <a:pt x="744" y="2138"/>
                                <a:pt x="744" y="2138"/>
                                <a:pt x="744" y="2138"/>
                              </a:cubicBezTo>
                              <a:cubicBezTo>
                                <a:pt x="744" y="2170"/>
                                <a:pt x="774" y="2170"/>
                                <a:pt x="774" y="2170"/>
                              </a:cubicBezTo>
                              <a:lnTo>
                                <a:pt x="774" y="2170"/>
                              </a:lnTo>
                              <a:lnTo>
                                <a:pt x="774" y="2170"/>
                              </a:lnTo>
                              <a:cubicBezTo>
                                <a:pt x="806" y="2170"/>
                                <a:pt x="806" y="2170"/>
                                <a:pt x="806" y="2170"/>
                              </a:cubicBezTo>
                              <a:cubicBezTo>
                                <a:pt x="837" y="2170"/>
                                <a:pt x="837" y="2170"/>
                                <a:pt x="837" y="2170"/>
                              </a:cubicBezTo>
                              <a:cubicBezTo>
                                <a:pt x="868" y="2170"/>
                                <a:pt x="868" y="2170"/>
                                <a:pt x="868" y="2170"/>
                              </a:cubicBezTo>
                              <a:cubicBezTo>
                                <a:pt x="868" y="2201"/>
                                <a:pt x="898" y="2201"/>
                                <a:pt x="898" y="2201"/>
                              </a:cubicBezTo>
                              <a:lnTo>
                                <a:pt x="898" y="2201"/>
                              </a:lnTo>
                              <a:lnTo>
                                <a:pt x="930" y="2201"/>
                              </a:lnTo>
                              <a:lnTo>
                                <a:pt x="930" y="2201"/>
                              </a:lnTo>
                              <a:lnTo>
                                <a:pt x="961" y="2201"/>
                              </a:lnTo>
                              <a:lnTo>
                                <a:pt x="961" y="2201"/>
                              </a:lnTo>
                              <a:lnTo>
                                <a:pt x="961" y="2201"/>
                              </a:lnTo>
                              <a:cubicBezTo>
                                <a:pt x="961" y="2170"/>
                                <a:pt x="961" y="2170"/>
                                <a:pt x="961" y="2170"/>
                              </a:cubicBezTo>
                              <a:lnTo>
                                <a:pt x="961" y="2170"/>
                              </a:lnTo>
                              <a:cubicBezTo>
                                <a:pt x="992" y="2170"/>
                                <a:pt x="992" y="2170"/>
                                <a:pt x="992" y="2201"/>
                              </a:cubicBezTo>
                              <a:lnTo>
                                <a:pt x="992" y="2201"/>
                              </a:lnTo>
                              <a:lnTo>
                                <a:pt x="992" y="2201"/>
                              </a:lnTo>
                              <a:cubicBezTo>
                                <a:pt x="1022" y="2201"/>
                                <a:pt x="1022" y="2201"/>
                                <a:pt x="1022" y="2231"/>
                              </a:cubicBezTo>
                              <a:lnTo>
                                <a:pt x="1022" y="2231"/>
                              </a:lnTo>
                              <a:lnTo>
                                <a:pt x="1022" y="2231"/>
                              </a:lnTo>
                              <a:lnTo>
                                <a:pt x="1022" y="2231"/>
                              </a:lnTo>
                              <a:lnTo>
                                <a:pt x="1022" y="2231"/>
                              </a:lnTo>
                              <a:lnTo>
                                <a:pt x="1022" y="2231"/>
                              </a:lnTo>
                              <a:lnTo>
                                <a:pt x="1022" y="2231"/>
                              </a:lnTo>
                              <a:lnTo>
                                <a:pt x="1022" y="2231"/>
                              </a:lnTo>
                              <a:cubicBezTo>
                                <a:pt x="1022" y="2231"/>
                                <a:pt x="1022" y="2231"/>
                                <a:pt x="1054" y="2231"/>
                              </a:cubicBezTo>
                              <a:lnTo>
                                <a:pt x="1054" y="2231"/>
                              </a:lnTo>
                              <a:lnTo>
                                <a:pt x="1054" y="2231"/>
                              </a:lnTo>
                              <a:lnTo>
                                <a:pt x="1054" y="2231"/>
                              </a:lnTo>
                              <a:lnTo>
                                <a:pt x="1054" y="2231"/>
                              </a:lnTo>
                              <a:cubicBezTo>
                                <a:pt x="1085" y="2231"/>
                                <a:pt x="1085" y="2231"/>
                                <a:pt x="1085" y="2231"/>
                              </a:cubicBezTo>
                              <a:lnTo>
                                <a:pt x="1085" y="2201"/>
                              </a:lnTo>
                              <a:cubicBezTo>
                                <a:pt x="1085" y="2201"/>
                                <a:pt x="1085" y="2201"/>
                                <a:pt x="1085" y="2170"/>
                              </a:cubicBezTo>
                              <a:lnTo>
                                <a:pt x="1085" y="2170"/>
                              </a:lnTo>
                              <a:cubicBezTo>
                                <a:pt x="1054" y="2138"/>
                                <a:pt x="1022" y="2138"/>
                                <a:pt x="1022" y="2108"/>
                              </a:cubicBezTo>
                              <a:lnTo>
                                <a:pt x="1022" y="2077"/>
                              </a:lnTo>
                              <a:cubicBezTo>
                                <a:pt x="1054" y="2077"/>
                                <a:pt x="1054" y="2077"/>
                                <a:pt x="1054" y="2077"/>
                              </a:cubicBezTo>
                              <a:lnTo>
                                <a:pt x="1054" y="2046"/>
                              </a:lnTo>
                              <a:cubicBezTo>
                                <a:pt x="1054" y="2046"/>
                                <a:pt x="1054" y="2046"/>
                                <a:pt x="1054" y="2014"/>
                              </a:cubicBezTo>
                              <a:cubicBezTo>
                                <a:pt x="1085" y="2014"/>
                                <a:pt x="1085" y="2014"/>
                                <a:pt x="1085" y="2014"/>
                              </a:cubicBezTo>
                              <a:cubicBezTo>
                                <a:pt x="1116" y="2014"/>
                                <a:pt x="1116" y="2014"/>
                                <a:pt x="1146" y="1984"/>
                              </a:cubicBezTo>
                              <a:lnTo>
                                <a:pt x="1146" y="1984"/>
                              </a:lnTo>
                              <a:lnTo>
                                <a:pt x="1146" y="1984"/>
                              </a:lnTo>
                              <a:lnTo>
                                <a:pt x="1146" y="1984"/>
                              </a:lnTo>
                              <a:cubicBezTo>
                                <a:pt x="1146" y="1984"/>
                                <a:pt x="1146" y="1984"/>
                                <a:pt x="1146" y="1953"/>
                              </a:cubicBezTo>
                              <a:lnTo>
                                <a:pt x="1146" y="1953"/>
                              </a:lnTo>
                              <a:cubicBezTo>
                                <a:pt x="1116" y="1953"/>
                                <a:pt x="1116" y="1953"/>
                                <a:pt x="1116" y="1922"/>
                              </a:cubicBezTo>
                              <a:lnTo>
                                <a:pt x="1116" y="1922"/>
                              </a:lnTo>
                              <a:cubicBezTo>
                                <a:pt x="1116" y="1922"/>
                                <a:pt x="1085" y="1922"/>
                                <a:pt x="1054" y="1922"/>
                              </a:cubicBezTo>
                              <a:lnTo>
                                <a:pt x="1054" y="1922"/>
                              </a:lnTo>
                              <a:lnTo>
                                <a:pt x="1054" y="1922"/>
                              </a:lnTo>
                              <a:lnTo>
                                <a:pt x="1054" y="1922"/>
                              </a:lnTo>
                              <a:lnTo>
                                <a:pt x="1054" y="1890"/>
                              </a:lnTo>
                              <a:lnTo>
                                <a:pt x="1054" y="1890"/>
                              </a:lnTo>
                              <a:cubicBezTo>
                                <a:pt x="1022" y="1890"/>
                                <a:pt x="1022" y="1860"/>
                                <a:pt x="1022" y="1860"/>
                              </a:cubicBezTo>
                              <a:lnTo>
                                <a:pt x="1022" y="1860"/>
                              </a:lnTo>
                              <a:lnTo>
                                <a:pt x="1022" y="1860"/>
                              </a:lnTo>
                              <a:cubicBezTo>
                                <a:pt x="1022" y="1829"/>
                                <a:pt x="1022" y="1829"/>
                                <a:pt x="1022" y="1829"/>
                              </a:cubicBezTo>
                              <a:lnTo>
                                <a:pt x="1022" y="1829"/>
                              </a:lnTo>
                              <a:lnTo>
                                <a:pt x="1022" y="1798"/>
                              </a:lnTo>
                              <a:lnTo>
                                <a:pt x="1022" y="1798"/>
                              </a:lnTo>
                              <a:lnTo>
                                <a:pt x="1022" y="1766"/>
                              </a:lnTo>
                              <a:cubicBezTo>
                                <a:pt x="1022" y="1766"/>
                                <a:pt x="1022" y="1766"/>
                                <a:pt x="1054" y="1766"/>
                              </a:cubicBezTo>
                              <a:lnTo>
                                <a:pt x="1054" y="1766"/>
                              </a:lnTo>
                              <a:cubicBezTo>
                                <a:pt x="1054" y="1736"/>
                                <a:pt x="1054" y="1736"/>
                                <a:pt x="1054" y="1736"/>
                              </a:cubicBezTo>
                              <a:lnTo>
                                <a:pt x="1054" y="1736"/>
                              </a:lnTo>
                              <a:lnTo>
                                <a:pt x="1054" y="1736"/>
                              </a:lnTo>
                              <a:lnTo>
                                <a:pt x="1054" y="1705"/>
                              </a:lnTo>
                              <a:lnTo>
                                <a:pt x="1085" y="1674"/>
                              </a:lnTo>
                              <a:lnTo>
                                <a:pt x="1085" y="1674"/>
                              </a:lnTo>
                              <a:cubicBezTo>
                                <a:pt x="1116" y="1674"/>
                                <a:pt x="1116" y="1674"/>
                                <a:pt x="1116" y="1674"/>
                              </a:cubicBezTo>
                              <a:lnTo>
                                <a:pt x="1116" y="1674"/>
                              </a:lnTo>
                              <a:cubicBezTo>
                                <a:pt x="1116" y="1705"/>
                                <a:pt x="1116" y="1705"/>
                                <a:pt x="1116" y="1705"/>
                              </a:cubicBezTo>
                              <a:lnTo>
                                <a:pt x="1146" y="1674"/>
                              </a:lnTo>
                              <a:cubicBezTo>
                                <a:pt x="1146" y="1674"/>
                                <a:pt x="1146" y="1674"/>
                                <a:pt x="1178" y="1674"/>
                              </a:cubicBezTo>
                              <a:lnTo>
                                <a:pt x="1178" y="1674"/>
                              </a:lnTo>
                              <a:cubicBezTo>
                                <a:pt x="1209" y="1642"/>
                                <a:pt x="1209" y="1642"/>
                                <a:pt x="1209" y="1642"/>
                              </a:cubicBezTo>
                              <a:lnTo>
                                <a:pt x="1209" y="1642"/>
                              </a:lnTo>
                              <a:lnTo>
                                <a:pt x="1209" y="1642"/>
                              </a:lnTo>
                              <a:lnTo>
                                <a:pt x="1209" y="1642"/>
                              </a:lnTo>
                              <a:lnTo>
                                <a:pt x="1209" y="1642"/>
                              </a:lnTo>
                              <a:cubicBezTo>
                                <a:pt x="1240" y="1642"/>
                                <a:pt x="1240" y="1642"/>
                                <a:pt x="1240" y="1612"/>
                              </a:cubicBezTo>
                              <a:cubicBezTo>
                                <a:pt x="1240" y="1612"/>
                                <a:pt x="1240" y="1612"/>
                                <a:pt x="1270" y="1612"/>
                              </a:cubicBezTo>
                              <a:lnTo>
                                <a:pt x="1270" y="1612"/>
                              </a:lnTo>
                              <a:lnTo>
                                <a:pt x="1270" y="1612"/>
                              </a:lnTo>
                              <a:lnTo>
                                <a:pt x="1270" y="1612"/>
                              </a:lnTo>
                              <a:lnTo>
                                <a:pt x="1270" y="1612"/>
                              </a:lnTo>
                              <a:cubicBezTo>
                                <a:pt x="1270" y="1612"/>
                                <a:pt x="1270" y="1612"/>
                                <a:pt x="1302" y="1612"/>
                              </a:cubicBezTo>
                              <a:lnTo>
                                <a:pt x="1302" y="1612"/>
                              </a:lnTo>
                              <a:cubicBezTo>
                                <a:pt x="1302" y="1612"/>
                                <a:pt x="1302" y="1612"/>
                                <a:pt x="1333" y="1612"/>
                              </a:cubicBezTo>
                              <a:lnTo>
                                <a:pt x="1333" y="1612"/>
                              </a:lnTo>
                              <a:lnTo>
                                <a:pt x="1333" y="1612"/>
                              </a:lnTo>
                              <a:lnTo>
                                <a:pt x="1333" y="1612"/>
                              </a:lnTo>
                              <a:cubicBezTo>
                                <a:pt x="1364" y="1612"/>
                                <a:pt x="1364" y="1612"/>
                                <a:pt x="1364" y="1612"/>
                              </a:cubicBezTo>
                              <a:lnTo>
                                <a:pt x="1364" y="1612"/>
                              </a:lnTo>
                              <a:lnTo>
                                <a:pt x="1364" y="1612"/>
                              </a:lnTo>
                              <a:cubicBezTo>
                                <a:pt x="1364" y="1612"/>
                                <a:pt x="1394" y="1612"/>
                                <a:pt x="1394" y="1642"/>
                              </a:cubicBezTo>
                              <a:cubicBezTo>
                                <a:pt x="1394" y="1612"/>
                                <a:pt x="1394" y="1612"/>
                                <a:pt x="1426" y="1612"/>
                              </a:cubicBezTo>
                              <a:lnTo>
                                <a:pt x="1426" y="1612"/>
                              </a:lnTo>
                              <a:cubicBezTo>
                                <a:pt x="1426" y="1642"/>
                                <a:pt x="1457" y="1642"/>
                                <a:pt x="1457" y="1642"/>
                              </a:cubicBezTo>
                              <a:lnTo>
                                <a:pt x="1457" y="1642"/>
                              </a:lnTo>
                              <a:cubicBezTo>
                                <a:pt x="1457" y="1642"/>
                                <a:pt x="1457" y="1674"/>
                                <a:pt x="1488" y="1674"/>
                              </a:cubicBezTo>
                              <a:cubicBezTo>
                                <a:pt x="1488" y="1642"/>
                                <a:pt x="1488" y="1642"/>
                                <a:pt x="1488" y="1642"/>
                              </a:cubicBezTo>
                              <a:lnTo>
                                <a:pt x="1488" y="1642"/>
                              </a:lnTo>
                              <a:lnTo>
                                <a:pt x="1488" y="1642"/>
                              </a:lnTo>
                              <a:cubicBezTo>
                                <a:pt x="1518" y="1642"/>
                                <a:pt x="1518" y="1674"/>
                                <a:pt x="1550" y="1674"/>
                              </a:cubicBezTo>
                              <a:lnTo>
                                <a:pt x="1550" y="1674"/>
                              </a:lnTo>
                              <a:lnTo>
                                <a:pt x="1550" y="1674"/>
                              </a:lnTo>
                              <a:lnTo>
                                <a:pt x="1550" y="1674"/>
                              </a:lnTo>
                              <a:cubicBezTo>
                                <a:pt x="1581" y="1674"/>
                                <a:pt x="1581" y="1674"/>
                                <a:pt x="1581" y="1642"/>
                              </a:cubicBezTo>
                              <a:cubicBezTo>
                                <a:pt x="1612" y="1642"/>
                                <a:pt x="1612" y="1642"/>
                                <a:pt x="1612" y="1642"/>
                              </a:cubicBezTo>
                              <a:cubicBezTo>
                                <a:pt x="1612" y="1642"/>
                                <a:pt x="1642" y="1642"/>
                                <a:pt x="1642" y="1674"/>
                              </a:cubicBezTo>
                              <a:cubicBezTo>
                                <a:pt x="1642" y="1642"/>
                                <a:pt x="1642" y="1642"/>
                                <a:pt x="1674" y="1642"/>
                              </a:cubicBezTo>
                              <a:lnTo>
                                <a:pt x="1674" y="1642"/>
                              </a:lnTo>
                              <a:lnTo>
                                <a:pt x="1674" y="1642"/>
                              </a:lnTo>
                              <a:cubicBezTo>
                                <a:pt x="1674" y="1642"/>
                                <a:pt x="1705" y="1642"/>
                                <a:pt x="1705" y="1674"/>
                              </a:cubicBezTo>
                              <a:lnTo>
                                <a:pt x="1705" y="1674"/>
                              </a:lnTo>
                              <a:lnTo>
                                <a:pt x="1736" y="1674"/>
                              </a:lnTo>
                              <a:lnTo>
                                <a:pt x="1736" y="1674"/>
                              </a:lnTo>
                              <a:lnTo>
                                <a:pt x="1736" y="1674"/>
                              </a:lnTo>
                              <a:lnTo>
                                <a:pt x="1766" y="1674"/>
                              </a:lnTo>
                              <a:lnTo>
                                <a:pt x="1766" y="1674"/>
                              </a:lnTo>
                              <a:lnTo>
                                <a:pt x="1766" y="1674"/>
                              </a:lnTo>
                              <a:lnTo>
                                <a:pt x="1766" y="1674"/>
                              </a:lnTo>
                              <a:cubicBezTo>
                                <a:pt x="1766" y="1642"/>
                                <a:pt x="1766" y="1642"/>
                                <a:pt x="1766" y="1642"/>
                              </a:cubicBezTo>
                              <a:lnTo>
                                <a:pt x="1766" y="1642"/>
                              </a:lnTo>
                              <a:lnTo>
                                <a:pt x="1766" y="1642"/>
                              </a:lnTo>
                              <a:cubicBezTo>
                                <a:pt x="1766" y="1612"/>
                                <a:pt x="1766" y="1612"/>
                                <a:pt x="1798" y="1612"/>
                              </a:cubicBezTo>
                              <a:cubicBezTo>
                                <a:pt x="1798" y="1581"/>
                                <a:pt x="1798" y="1581"/>
                                <a:pt x="1798" y="1581"/>
                              </a:cubicBezTo>
                              <a:cubicBezTo>
                                <a:pt x="1798" y="1581"/>
                                <a:pt x="1798" y="1581"/>
                                <a:pt x="1798" y="1612"/>
                              </a:cubicBezTo>
                              <a:cubicBezTo>
                                <a:pt x="1798" y="1581"/>
                                <a:pt x="1798" y="1581"/>
                                <a:pt x="1798" y="1581"/>
                              </a:cubicBezTo>
                              <a:lnTo>
                                <a:pt x="1798" y="1581"/>
                              </a:lnTo>
                              <a:cubicBezTo>
                                <a:pt x="1798" y="1581"/>
                                <a:pt x="1798" y="1581"/>
                                <a:pt x="1829" y="1581"/>
                              </a:cubicBezTo>
                              <a:lnTo>
                                <a:pt x="1829" y="1550"/>
                              </a:lnTo>
                              <a:lnTo>
                                <a:pt x="1829" y="1518"/>
                              </a:lnTo>
                              <a:lnTo>
                                <a:pt x="1829" y="1518"/>
                              </a:lnTo>
                              <a:cubicBezTo>
                                <a:pt x="1829" y="1488"/>
                                <a:pt x="1829" y="1488"/>
                                <a:pt x="1829" y="1488"/>
                              </a:cubicBezTo>
                              <a:lnTo>
                                <a:pt x="1829" y="1488"/>
                              </a:lnTo>
                              <a:cubicBezTo>
                                <a:pt x="1829" y="1457"/>
                                <a:pt x="1829" y="1457"/>
                                <a:pt x="1860" y="1457"/>
                              </a:cubicBezTo>
                              <a:lnTo>
                                <a:pt x="1860" y="1457"/>
                              </a:lnTo>
                              <a:lnTo>
                                <a:pt x="1860" y="1457"/>
                              </a:lnTo>
                              <a:lnTo>
                                <a:pt x="1860" y="1457"/>
                              </a:lnTo>
                              <a:lnTo>
                                <a:pt x="1890" y="1457"/>
                              </a:lnTo>
                              <a:cubicBezTo>
                                <a:pt x="1890" y="1457"/>
                                <a:pt x="1890" y="1457"/>
                                <a:pt x="1922" y="1457"/>
                              </a:cubicBezTo>
                              <a:lnTo>
                                <a:pt x="1922" y="1457"/>
                              </a:lnTo>
                              <a:cubicBezTo>
                                <a:pt x="1922" y="1457"/>
                                <a:pt x="1922" y="1457"/>
                                <a:pt x="1953" y="1457"/>
                              </a:cubicBezTo>
                              <a:cubicBezTo>
                                <a:pt x="1953" y="1457"/>
                                <a:pt x="1953" y="1457"/>
                                <a:pt x="1984" y="1457"/>
                              </a:cubicBezTo>
                              <a:cubicBezTo>
                                <a:pt x="2014" y="1457"/>
                                <a:pt x="2014" y="1457"/>
                                <a:pt x="2014" y="1457"/>
                              </a:cubicBezTo>
                              <a:cubicBezTo>
                                <a:pt x="2046" y="1457"/>
                                <a:pt x="2046" y="1457"/>
                                <a:pt x="2046" y="1457"/>
                              </a:cubicBezTo>
                              <a:lnTo>
                                <a:pt x="2046" y="1457"/>
                              </a:lnTo>
                              <a:lnTo>
                                <a:pt x="2046" y="1457"/>
                              </a:lnTo>
                              <a:cubicBezTo>
                                <a:pt x="2077" y="1457"/>
                                <a:pt x="2077" y="1457"/>
                                <a:pt x="2077" y="1425"/>
                              </a:cubicBezTo>
                              <a:lnTo>
                                <a:pt x="2077" y="1425"/>
                              </a:lnTo>
                              <a:lnTo>
                                <a:pt x="2077" y="1425"/>
                              </a:lnTo>
                              <a:cubicBezTo>
                                <a:pt x="2077" y="1425"/>
                                <a:pt x="2077" y="1425"/>
                                <a:pt x="2108" y="1425"/>
                              </a:cubicBezTo>
                              <a:lnTo>
                                <a:pt x="2108" y="1425"/>
                              </a:lnTo>
                              <a:lnTo>
                                <a:pt x="2138" y="1425"/>
                              </a:lnTo>
                              <a:lnTo>
                                <a:pt x="2138" y="1425"/>
                              </a:lnTo>
                              <a:lnTo>
                                <a:pt x="2138" y="1425"/>
                              </a:lnTo>
                              <a:cubicBezTo>
                                <a:pt x="2170" y="1425"/>
                                <a:pt x="2170" y="1425"/>
                                <a:pt x="2201" y="1425"/>
                              </a:cubicBezTo>
                              <a:lnTo>
                                <a:pt x="2201" y="1425"/>
                              </a:lnTo>
                              <a:lnTo>
                                <a:pt x="2201" y="1425"/>
                              </a:lnTo>
                              <a:cubicBezTo>
                                <a:pt x="2201" y="1425"/>
                                <a:pt x="2201" y="1425"/>
                                <a:pt x="2232" y="1425"/>
                              </a:cubicBezTo>
                              <a:lnTo>
                                <a:pt x="2232" y="1425"/>
                              </a:lnTo>
                              <a:lnTo>
                                <a:pt x="2232" y="1425"/>
                              </a:lnTo>
                              <a:cubicBezTo>
                                <a:pt x="2232" y="1394"/>
                                <a:pt x="2262" y="1364"/>
                                <a:pt x="2293" y="1364"/>
                              </a:cubicBezTo>
                              <a:lnTo>
                                <a:pt x="2293" y="1364"/>
                              </a:lnTo>
                              <a:lnTo>
                                <a:pt x="2293" y="1364"/>
                              </a:lnTo>
                              <a:lnTo>
                                <a:pt x="2293" y="1364"/>
                              </a:lnTo>
                              <a:lnTo>
                                <a:pt x="2293" y="1364"/>
                              </a:lnTo>
                              <a:cubicBezTo>
                                <a:pt x="2325" y="1364"/>
                                <a:pt x="2325" y="1364"/>
                                <a:pt x="2356" y="1394"/>
                              </a:cubicBezTo>
                              <a:lnTo>
                                <a:pt x="2356" y="1394"/>
                              </a:lnTo>
                              <a:lnTo>
                                <a:pt x="2356" y="1394"/>
                              </a:lnTo>
                              <a:lnTo>
                                <a:pt x="2386" y="1394"/>
                              </a:lnTo>
                              <a:lnTo>
                                <a:pt x="2386" y="1394"/>
                              </a:lnTo>
                              <a:lnTo>
                                <a:pt x="2386" y="1394"/>
                              </a:lnTo>
                              <a:lnTo>
                                <a:pt x="2418" y="1425"/>
                              </a:lnTo>
                              <a:cubicBezTo>
                                <a:pt x="2418" y="1457"/>
                                <a:pt x="2418" y="1457"/>
                                <a:pt x="2418" y="1457"/>
                              </a:cubicBezTo>
                              <a:lnTo>
                                <a:pt x="2418" y="1457"/>
                              </a:lnTo>
                              <a:cubicBezTo>
                                <a:pt x="2418" y="1457"/>
                                <a:pt x="2418" y="1457"/>
                                <a:pt x="2449" y="1457"/>
                              </a:cubicBezTo>
                              <a:lnTo>
                                <a:pt x="2449" y="1457"/>
                              </a:lnTo>
                              <a:lnTo>
                                <a:pt x="2449" y="1457"/>
                              </a:lnTo>
                              <a:cubicBezTo>
                                <a:pt x="2449" y="1457"/>
                                <a:pt x="2449" y="1457"/>
                                <a:pt x="2479" y="1457"/>
                              </a:cubicBezTo>
                              <a:lnTo>
                                <a:pt x="2479" y="1457"/>
                              </a:lnTo>
                              <a:cubicBezTo>
                                <a:pt x="2479" y="1457"/>
                                <a:pt x="2479" y="1457"/>
                                <a:pt x="2510" y="1457"/>
                              </a:cubicBezTo>
                              <a:lnTo>
                                <a:pt x="2510" y="1457"/>
                              </a:lnTo>
                              <a:lnTo>
                                <a:pt x="2510" y="1457"/>
                              </a:lnTo>
                              <a:lnTo>
                                <a:pt x="2510" y="1457"/>
                              </a:lnTo>
                              <a:lnTo>
                                <a:pt x="2510" y="1457"/>
                              </a:lnTo>
                              <a:lnTo>
                                <a:pt x="2510" y="1457"/>
                              </a:lnTo>
                              <a:cubicBezTo>
                                <a:pt x="2542" y="1457"/>
                                <a:pt x="2542" y="1457"/>
                                <a:pt x="2542" y="1457"/>
                              </a:cubicBezTo>
                              <a:lnTo>
                                <a:pt x="2542" y="1457"/>
                              </a:lnTo>
                              <a:cubicBezTo>
                                <a:pt x="2542" y="1488"/>
                                <a:pt x="2542" y="1488"/>
                                <a:pt x="2542" y="1488"/>
                              </a:cubicBezTo>
                              <a:cubicBezTo>
                                <a:pt x="2573" y="1488"/>
                                <a:pt x="2573" y="1488"/>
                                <a:pt x="2573" y="1518"/>
                              </a:cubicBezTo>
                              <a:cubicBezTo>
                                <a:pt x="2573" y="1488"/>
                                <a:pt x="2573" y="1488"/>
                                <a:pt x="2603" y="1488"/>
                              </a:cubicBezTo>
                              <a:lnTo>
                                <a:pt x="2603" y="1488"/>
                              </a:lnTo>
                              <a:cubicBezTo>
                                <a:pt x="2634" y="1488"/>
                                <a:pt x="2634" y="1457"/>
                                <a:pt x="2634" y="1457"/>
                              </a:cubicBezTo>
                              <a:lnTo>
                                <a:pt x="2634" y="1457"/>
                              </a:lnTo>
                              <a:cubicBezTo>
                                <a:pt x="2634" y="1457"/>
                                <a:pt x="2634" y="1457"/>
                                <a:pt x="2666" y="1457"/>
                              </a:cubicBezTo>
                              <a:lnTo>
                                <a:pt x="2666" y="1457"/>
                              </a:lnTo>
                              <a:cubicBezTo>
                                <a:pt x="2697" y="1425"/>
                                <a:pt x="2697" y="1425"/>
                                <a:pt x="2697" y="1425"/>
                              </a:cubicBezTo>
                              <a:lnTo>
                                <a:pt x="2697" y="1425"/>
                              </a:lnTo>
                              <a:lnTo>
                                <a:pt x="2727" y="1425"/>
                              </a:lnTo>
                              <a:lnTo>
                                <a:pt x="2727" y="1425"/>
                              </a:lnTo>
                              <a:lnTo>
                                <a:pt x="2758" y="1457"/>
                              </a:lnTo>
                              <a:lnTo>
                                <a:pt x="2758" y="1457"/>
                              </a:lnTo>
                              <a:lnTo>
                                <a:pt x="2758" y="1457"/>
                              </a:lnTo>
                              <a:cubicBezTo>
                                <a:pt x="2758" y="1488"/>
                                <a:pt x="2758" y="1488"/>
                                <a:pt x="2727" y="1488"/>
                              </a:cubicBezTo>
                              <a:lnTo>
                                <a:pt x="2727" y="1488"/>
                              </a:lnTo>
                              <a:lnTo>
                                <a:pt x="2727" y="1488"/>
                              </a:lnTo>
                              <a:lnTo>
                                <a:pt x="2727" y="1488"/>
                              </a:lnTo>
                              <a:lnTo>
                                <a:pt x="2758" y="1488"/>
                              </a:lnTo>
                              <a:lnTo>
                                <a:pt x="2758" y="1518"/>
                              </a:lnTo>
                              <a:cubicBezTo>
                                <a:pt x="2758" y="1518"/>
                                <a:pt x="2790" y="1518"/>
                                <a:pt x="2790" y="1550"/>
                              </a:cubicBezTo>
                              <a:cubicBezTo>
                                <a:pt x="2790" y="1550"/>
                                <a:pt x="2821" y="1550"/>
                                <a:pt x="2821" y="1581"/>
                              </a:cubicBezTo>
                              <a:cubicBezTo>
                                <a:pt x="2851" y="1581"/>
                                <a:pt x="2851" y="1612"/>
                                <a:pt x="2851" y="1612"/>
                              </a:cubicBezTo>
                              <a:cubicBezTo>
                                <a:pt x="2882" y="1612"/>
                                <a:pt x="2882" y="1612"/>
                                <a:pt x="2882" y="1612"/>
                              </a:cubicBezTo>
                              <a:cubicBezTo>
                                <a:pt x="2882" y="1642"/>
                                <a:pt x="2882" y="1642"/>
                                <a:pt x="2882" y="1642"/>
                              </a:cubicBezTo>
                              <a:lnTo>
                                <a:pt x="2882" y="1642"/>
                              </a:lnTo>
                              <a:lnTo>
                                <a:pt x="2882" y="1642"/>
                              </a:lnTo>
                              <a:cubicBezTo>
                                <a:pt x="2914" y="1642"/>
                                <a:pt x="2914" y="1642"/>
                                <a:pt x="2914" y="1642"/>
                              </a:cubicBezTo>
                              <a:lnTo>
                                <a:pt x="2914" y="1642"/>
                              </a:lnTo>
                              <a:lnTo>
                                <a:pt x="2914" y="1642"/>
                              </a:lnTo>
                              <a:cubicBezTo>
                                <a:pt x="2914" y="1642"/>
                                <a:pt x="2914" y="1642"/>
                                <a:pt x="2945" y="1642"/>
                              </a:cubicBezTo>
                              <a:lnTo>
                                <a:pt x="2945" y="1642"/>
                              </a:lnTo>
                              <a:lnTo>
                                <a:pt x="2945" y="1642"/>
                              </a:lnTo>
                              <a:lnTo>
                                <a:pt x="2945" y="1642"/>
                              </a:lnTo>
                              <a:cubicBezTo>
                                <a:pt x="2945" y="1642"/>
                                <a:pt x="2945" y="1642"/>
                                <a:pt x="2945" y="1674"/>
                              </a:cubicBezTo>
                              <a:lnTo>
                                <a:pt x="2975" y="1674"/>
                              </a:lnTo>
                              <a:lnTo>
                                <a:pt x="2975" y="1674"/>
                              </a:lnTo>
                              <a:lnTo>
                                <a:pt x="2975" y="1674"/>
                              </a:lnTo>
                              <a:cubicBezTo>
                                <a:pt x="2975" y="1674"/>
                                <a:pt x="2975" y="1674"/>
                                <a:pt x="3006" y="1674"/>
                              </a:cubicBezTo>
                              <a:cubicBezTo>
                                <a:pt x="3006" y="1674"/>
                                <a:pt x="3006" y="1674"/>
                                <a:pt x="3038" y="1674"/>
                              </a:cubicBezTo>
                              <a:lnTo>
                                <a:pt x="3038" y="1674"/>
                              </a:lnTo>
                              <a:lnTo>
                                <a:pt x="3038" y="1674"/>
                              </a:lnTo>
                              <a:lnTo>
                                <a:pt x="3038" y="1674"/>
                              </a:lnTo>
                              <a:lnTo>
                                <a:pt x="3038" y="1674"/>
                              </a:lnTo>
                              <a:cubicBezTo>
                                <a:pt x="3038" y="1642"/>
                                <a:pt x="3069" y="1642"/>
                                <a:pt x="3069" y="1642"/>
                              </a:cubicBezTo>
                              <a:lnTo>
                                <a:pt x="3069" y="1642"/>
                              </a:lnTo>
                              <a:cubicBezTo>
                                <a:pt x="3069" y="1642"/>
                                <a:pt x="3069" y="1642"/>
                                <a:pt x="3099" y="1674"/>
                              </a:cubicBezTo>
                              <a:lnTo>
                                <a:pt x="3099" y="1674"/>
                              </a:lnTo>
                              <a:lnTo>
                                <a:pt x="3099" y="1674"/>
                              </a:lnTo>
                              <a:cubicBezTo>
                                <a:pt x="3099" y="1674"/>
                                <a:pt x="3130" y="1674"/>
                                <a:pt x="3130" y="1705"/>
                              </a:cubicBezTo>
                              <a:lnTo>
                                <a:pt x="3130" y="1705"/>
                              </a:lnTo>
                              <a:cubicBezTo>
                                <a:pt x="3130" y="1705"/>
                                <a:pt x="3162" y="1705"/>
                                <a:pt x="3162" y="1736"/>
                              </a:cubicBezTo>
                              <a:cubicBezTo>
                                <a:pt x="3162" y="1736"/>
                                <a:pt x="3162" y="1736"/>
                                <a:pt x="3193" y="1736"/>
                              </a:cubicBezTo>
                              <a:lnTo>
                                <a:pt x="3193" y="1736"/>
                              </a:lnTo>
                              <a:cubicBezTo>
                                <a:pt x="3193" y="1736"/>
                                <a:pt x="3193" y="1766"/>
                                <a:pt x="3223" y="1766"/>
                              </a:cubicBezTo>
                              <a:lnTo>
                                <a:pt x="3223" y="1766"/>
                              </a:lnTo>
                              <a:cubicBezTo>
                                <a:pt x="3223" y="1736"/>
                                <a:pt x="3223" y="1736"/>
                                <a:pt x="3223" y="1736"/>
                              </a:cubicBezTo>
                              <a:lnTo>
                                <a:pt x="3254" y="1736"/>
                              </a:lnTo>
                              <a:lnTo>
                                <a:pt x="3254" y="1736"/>
                              </a:lnTo>
                              <a:cubicBezTo>
                                <a:pt x="3254" y="1736"/>
                                <a:pt x="3254" y="1736"/>
                                <a:pt x="3286" y="1736"/>
                              </a:cubicBezTo>
                              <a:cubicBezTo>
                                <a:pt x="3286" y="1736"/>
                                <a:pt x="3286" y="1766"/>
                                <a:pt x="3286" y="1798"/>
                              </a:cubicBezTo>
                              <a:lnTo>
                                <a:pt x="3317" y="1798"/>
                              </a:lnTo>
                              <a:lnTo>
                                <a:pt x="3317" y="1798"/>
                              </a:lnTo>
                              <a:cubicBezTo>
                                <a:pt x="3317" y="1798"/>
                                <a:pt x="3317" y="1798"/>
                                <a:pt x="3317" y="1766"/>
                              </a:cubicBezTo>
                              <a:lnTo>
                                <a:pt x="3317" y="1766"/>
                              </a:lnTo>
                              <a:lnTo>
                                <a:pt x="3317" y="1766"/>
                              </a:lnTo>
                              <a:lnTo>
                                <a:pt x="3317" y="1766"/>
                              </a:lnTo>
                              <a:cubicBezTo>
                                <a:pt x="3317" y="1736"/>
                                <a:pt x="3317" y="1736"/>
                                <a:pt x="3317" y="1736"/>
                              </a:cubicBezTo>
                              <a:cubicBezTo>
                                <a:pt x="3347" y="1766"/>
                                <a:pt x="3347" y="1766"/>
                                <a:pt x="3347" y="1766"/>
                              </a:cubicBezTo>
                              <a:lnTo>
                                <a:pt x="3347" y="1766"/>
                              </a:lnTo>
                              <a:lnTo>
                                <a:pt x="3347" y="1766"/>
                              </a:lnTo>
                              <a:lnTo>
                                <a:pt x="3378" y="1766"/>
                              </a:lnTo>
                              <a:lnTo>
                                <a:pt x="3378" y="1766"/>
                              </a:lnTo>
                              <a:cubicBezTo>
                                <a:pt x="3378" y="1766"/>
                                <a:pt x="3378" y="1766"/>
                                <a:pt x="3410" y="1766"/>
                              </a:cubicBezTo>
                              <a:lnTo>
                                <a:pt x="3410" y="1766"/>
                              </a:lnTo>
                              <a:cubicBezTo>
                                <a:pt x="3410" y="1736"/>
                                <a:pt x="3410" y="1736"/>
                                <a:pt x="3441" y="1736"/>
                              </a:cubicBezTo>
                              <a:lnTo>
                                <a:pt x="3471" y="1705"/>
                              </a:lnTo>
                              <a:lnTo>
                                <a:pt x="3502" y="1705"/>
                              </a:lnTo>
                              <a:cubicBezTo>
                                <a:pt x="3502" y="1674"/>
                                <a:pt x="3534" y="1674"/>
                                <a:pt x="3534" y="1674"/>
                              </a:cubicBezTo>
                              <a:lnTo>
                                <a:pt x="3534" y="1674"/>
                              </a:lnTo>
                              <a:cubicBezTo>
                                <a:pt x="3534" y="1674"/>
                                <a:pt x="3534" y="1674"/>
                                <a:pt x="3565" y="1674"/>
                              </a:cubicBezTo>
                              <a:lnTo>
                                <a:pt x="3595" y="1674"/>
                              </a:lnTo>
                              <a:lnTo>
                                <a:pt x="3595" y="1674"/>
                              </a:lnTo>
                              <a:cubicBezTo>
                                <a:pt x="3626" y="1674"/>
                                <a:pt x="3626" y="1674"/>
                                <a:pt x="3626" y="1674"/>
                              </a:cubicBezTo>
                              <a:cubicBezTo>
                                <a:pt x="3626" y="1674"/>
                                <a:pt x="3626" y="1674"/>
                                <a:pt x="3658" y="1674"/>
                              </a:cubicBezTo>
                              <a:lnTo>
                                <a:pt x="3658" y="1674"/>
                              </a:lnTo>
                              <a:cubicBezTo>
                                <a:pt x="3658" y="1674"/>
                                <a:pt x="3658" y="1674"/>
                                <a:pt x="3689" y="1674"/>
                              </a:cubicBezTo>
                              <a:lnTo>
                                <a:pt x="3689" y="1674"/>
                              </a:lnTo>
                              <a:lnTo>
                                <a:pt x="3719" y="1705"/>
                              </a:lnTo>
                              <a:cubicBezTo>
                                <a:pt x="3719" y="1705"/>
                                <a:pt x="3719" y="1705"/>
                                <a:pt x="3719" y="1736"/>
                              </a:cubicBezTo>
                              <a:lnTo>
                                <a:pt x="3719" y="1736"/>
                              </a:lnTo>
                              <a:lnTo>
                                <a:pt x="3719" y="1736"/>
                              </a:lnTo>
                              <a:lnTo>
                                <a:pt x="3719" y="1736"/>
                              </a:lnTo>
                              <a:lnTo>
                                <a:pt x="3750" y="1736"/>
                              </a:lnTo>
                              <a:cubicBezTo>
                                <a:pt x="3750" y="1736"/>
                                <a:pt x="3750" y="1736"/>
                                <a:pt x="3782" y="1736"/>
                              </a:cubicBezTo>
                              <a:lnTo>
                                <a:pt x="3782" y="1736"/>
                              </a:lnTo>
                              <a:lnTo>
                                <a:pt x="3782" y="1736"/>
                              </a:lnTo>
                              <a:lnTo>
                                <a:pt x="3813" y="1736"/>
                              </a:lnTo>
                              <a:lnTo>
                                <a:pt x="3813" y="1736"/>
                              </a:lnTo>
                              <a:cubicBezTo>
                                <a:pt x="3843" y="1736"/>
                                <a:pt x="3843" y="1736"/>
                                <a:pt x="3843" y="1736"/>
                              </a:cubicBezTo>
                              <a:lnTo>
                                <a:pt x="3843" y="1736"/>
                              </a:lnTo>
                              <a:lnTo>
                                <a:pt x="3843" y="1736"/>
                              </a:lnTo>
                              <a:cubicBezTo>
                                <a:pt x="3843" y="1736"/>
                                <a:pt x="3843" y="1736"/>
                                <a:pt x="3874" y="1736"/>
                              </a:cubicBezTo>
                              <a:lnTo>
                                <a:pt x="3874" y="1736"/>
                              </a:lnTo>
                              <a:lnTo>
                                <a:pt x="3874" y="1736"/>
                              </a:lnTo>
                              <a:lnTo>
                                <a:pt x="3874" y="1705"/>
                              </a:lnTo>
                              <a:lnTo>
                                <a:pt x="3874" y="1705"/>
                              </a:lnTo>
                              <a:cubicBezTo>
                                <a:pt x="3843" y="1705"/>
                                <a:pt x="3843" y="1674"/>
                                <a:pt x="3843" y="1674"/>
                              </a:cubicBezTo>
                              <a:lnTo>
                                <a:pt x="3874" y="1642"/>
                              </a:lnTo>
                              <a:lnTo>
                                <a:pt x="3874" y="1642"/>
                              </a:lnTo>
                              <a:cubicBezTo>
                                <a:pt x="3874" y="1612"/>
                                <a:pt x="3905" y="1612"/>
                                <a:pt x="3905" y="1612"/>
                              </a:cubicBezTo>
                              <a:lnTo>
                                <a:pt x="3937" y="1581"/>
                              </a:lnTo>
                              <a:lnTo>
                                <a:pt x="3937" y="1581"/>
                              </a:lnTo>
                              <a:cubicBezTo>
                                <a:pt x="3937" y="1581"/>
                                <a:pt x="3937" y="1581"/>
                                <a:pt x="3967" y="1581"/>
                              </a:cubicBezTo>
                              <a:lnTo>
                                <a:pt x="3967" y="1581"/>
                              </a:lnTo>
                              <a:cubicBezTo>
                                <a:pt x="3967" y="1612"/>
                                <a:pt x="3998" y="1612"/>
                                <a:pt x="3998" y="1612"/>
                              </a:cubicBezTo>
                              <a:lnTo>
                                <a:pt x="4030" y="1612"/>
                              </a:lnTo>
                              <a:lnTo>
                                <a:pt x="4060" y="1612"/>
                              </a:lnTo>
                              <a:cubicBezTo>
                                <a:pt x="4091" y="1642"/>
                                <a:pt x="4091" y="1642"/>
                                <a:pt x="4091" y="1642"/>
                              </a:cubicBezTo>
                              <a:cubicBezTo>
                                <a:pt x="4122" y="1642"/>
                                <a:pt x="4122" y="1642"/>
                                <a:pt x="4122" y="1642"/>
                              </a:cubicBezTo>
                              <a:lnTo>
                                <a:pt x="4122" y="1642"/>
                              </a:lnTo>
                              <a:cubicBezTo>
                                <a:pt x="4154" y="1674"/>
                                <a:pt x="4154" y="1674"/>
                                <a:pt x="4154" y="1674"/>
                              </a:cubicBezTo>
                              <a:lnTo>
                                <a:pt x="4154" y="1674"/>
                              </a:lnTo>
                              <a:lnTo>
                                <a:pt x="4154" y="1674"/>
                              </a:lnTo>
                              <a:lnTo>
                                <a:pt x="4154" y="1705"/>
                              </a:lnTo>
                              <a:lnTo>
                                <a:pt x="4154" y="1705"/>
                              </a:lnTo>
                              <a:lnTo>
                                <a:pt x="4154" y="1705"/>
                              </a:lnTo>
                              <a:cubicBezTo>
                                <a:pt x="4184" y="1705"/>
                                <a:pt x="4184" y="1705"/>
                                <a:pt x="4184" y="1705"/>
                              </a:cubicBezTo>
                              <a:lnTo>
                                <a:pt x="4184" y="1705"/>
                              </a:lnTo>
                              <a:cubicBezTo>
                                <a:pt x="4215" y="1705"/>
                                <a:pt x="4215" y="1705"/>
                                <a:pt x="4215" y="1705"/>
                              </a:cubicBezTo>
                              <a:lnTo>
                                <a:pt x="4215" y="1705"/>
                              </a:lnTo>
                              <a:cubicBezTo>
                                <a:pt x="4215" y="1705"/>
                                <a:pt x="4215" y="1705"/>
                                <a:pt x="4246" y="1705"/>
                              </a:cubicBezTo>
                              <a:lnTo>
                                <a:pt x="4278" y="1705"/>
                              </a:lnTo>
                              <a:lnTo>
                                <a:pt x="4308" y="1705"/>
                              </a:lnTo>
                              <a:lnTo>
                                <a:pt x="4308" y="1705"/>
                              </a:lnTo>
                              <a:lnTo>
                                <a:pt x="4308" y="1705"/>
                              </a:lnTo>
                              <a:cubicBezTo>
                                <a:pt x="4339" y="1705"/>
                                <a:pt x="4402" y="1705"/>
                                <a:pt x="4402" y="1736"/>
                              </a:cubicBezTo>
                              <a:cubicBezTo>
                                <a:pt x="4432" y="1736"/>
                                <a:pt x="4432" y="1736"/>
                                <a:pt x="4432" y="1736"/>
                              </a:cubicBezTo>
                              <a:cubicBezTo>
                                <a:pt x="4463" y="1736"/>
                                <a:pt x="4463" y="1736"/>
                                <a:pt x="4463" y="1736"/>
                              </a:cubicBezTo>
                              <a:cubicBezTo>
                                <a:pt x="4463" y="1766"/>
                                <a:pt x="4494" y="1766"/>
                                <a:pt x="4494" y="1766"/>
                              </a:cubicBezTo>
                              <a:cubicBezTo>
                                <a:pt x="4494" y="1766"/>
                                <a:pt x="4494" y="1766"/>
                                <a:pt x="4526" y="1766"/>
                              </a:cubicBezTo>
                              <a:lnTo>
                                <a:pt x="4556" y="1766"/>
                              </a:lnTo>
                              <a:cubicBezTo>
                                <a:pt x="4556" y="1766"/>
                                <a:pt x="4556" y="1766"/>
                                <a:pt x="4587" y="1766"/>
                              </a:cubicBezTo>
                              <a:lnTo>
                                <a:pt x="4587" y="1766"/>
                              </a:lnTo>
                              <a:lnTo>
                                <a:pt x="4587" y="1766"/>
                              </a:lnTo>
                              <a:lnTo>
                                <a:pt x="4587" y="1766"/>
                              </a:lnTo>
                              <a:cubicBezTo>
                                <a:pt x="4618" y="1766"/>
                                <a:pt x="4650" y="1766"/>
                                <a:pt x="4650" y="1766"/>
                              </a:cubicBezTo>
                              <a:cubicBezTo>
                                <a:pt x="4650" y="1766"/>
                                <a:pt x="4650" y="1766"/>
                                <a:pt x="4680" y="1766"/>
                              </a:cubicBezTo>
                              <a:lnTo>
                                <a:pt x="4680" y="1766"/>
                              </a:lnTo>
                              <a:cubicBezTo>
                                <a:pt x="4680" y="1766"/>
                                <a:pt x="4680" y="1766"/>
                                <a:pt x="4711" y="1766"/>
                              </a:cubicBezTo>
                              <a:lnTo>
                                <a:pt x="4711" y="1736"/>
                              </a:lnTo>
                              <a:cubicBezTo>
                                <a:pt x="4742" y="1736"/>
                                <a:pt x="4742" y="1705"/>
                                <a:pt x="4742" y="1705"/>
                              </a:cubicBezTo>
                              <a:lnTo>
                                <a:pt x="4742" y="1705"/>
                              </a:lnTo>
                              <a:cubicBezTo>
                                <a:pt x="4774" y="1705"/>
                                <a:pt x="4804" y="1705"/>
                                <a:pt x="4804" y="1705"/>
                              </a:cubicBezTo>
                              <a:cubicBezTo>
                                <a:pt x="4804" y="1705"/>
                                <a:pt x="4804" y="1705"/>
                                <a:pt x="4835" y="1705"/>
                              </a:cubicBezTo>
                              <a:lnTo>
                                <a:pt x="4835" y="1705"/>
                              </a:lnTo>
                              <a:cubicBezTo>
                                <a:pt x="4866" y="1736"/>
                                <a:pt x="4866" y="1736"/>
                                <a:pt x="4866" y="1736"/>
                              </a:cubicBezTo>
                              <a:lnTo>
                                <a:pt x="4898" y="1736"/>
                              </a:lnTo>
                              <a:lnTo>
                                <a:pt x="4898" y="1736"/>
                              </a:lnTo>
                              <a:lnTo>
                                <a:pt x="4898" y="1736"/>
                              </a:lnTo>
                              <a:cubicBezTo>
                                <a:pt x="4928" y="1705"/>
                                <a:pt x="4928" y="1705"/>
                                <a:pt x="4928" y="1705"/>
                              </a:cubicBezTo>
                              <a:cubicBezTo>
                                <a:pt x="4928" y="1736"/>
                                <a:pt x="4928" y="1736"/>
                                <a:pt x="4928" y="1736"/>
                              </a:cubicBezTo>
                              <a:lnTo>
                                <a:pt x="4928" y="1736"/>
                              </a:lnTo>
                              <a:cubicBezTo>
                                <a:pt x="4928" y="1736"/>
                                <a:pt x="4928" y="1736"/>
                                <a:pt x="4959" y="1736"/>
                              </a:cubicBezTo>
                              <a:lnTo>
                                <a:pt x="4959" y="1766"/>
                              </a:lnTo>
                              <a:lnTo>
                                <a:pt x="4959" y="1766"/>
                              </a:lnTo>
                              <a:cubicBezTo>
                                <a:pt x="4990" y="1766"/>
                                <a:pt x="4990" y="1766"/>
                                <a:pt x="5022" y="1736"/>
                              </a:cubicBezTo>
                              <a:lnTo>
                                <a:pt x="5022" y="1736"/>
                              </a:lnTo>
                              <a:lnTo>
                                <a:pt x="5022" y="1736"/>
                              </a:lnTo>
                              <a:lnTo>
                                <a:pt x="5022" y="1736"/>
                              </a:lnTo>
                              <a:lnTo>
                                <a:pt x="5022" y="1736"/>
                              </a:lnTo>
                              <a:cubicBezTo>
                                <a:pt x="5022" y="1705"/>
                                <a:pt x="5022" y="1705"/>
                                <a:pt x="5022" y="1705"/>
                              </a:cubicBezTo>
                              <a:cubicBezTo>
                                <a:pt x="5022" y="1705"/>
                                <a:pt x="5022" y="1705"/>
                                <a:pt x="5052" y="1705"/>
                              </a:cubicBezTo>
                              <a:lnTo>
                                <a:pt x="5052" y="1705"/>
                              </a:lnTo>
                              <a:lnTo>
                                <a:pt x="5052" y="1674"/>
                              </a:lnTo>
                              <a:lnTo>
                                <a:pt x="5052" y="1674"/>
                              </a:lnTo>
                              <a:lnTo>
                                <a:pt x="5052" y="1674"/>
                              </a:lnTo>
                              <a:cubicBezTo>
                                <a:pt x="5083" y="1674"/>
                                <a:pt x="5083" y="1642"/>
                                <a:pt x="5114" y="1612"/>
                              </a:cubicBezTo>
                              <a:lnTo>
                                <a:pt x="5114" y="1612"/>
                              </a:lnTo>
                              <a:lnTo>
                                <a:pt x="5083" y="1612"/>
                              </a:lnTo>
                              <a:lnTo>
                                <a:pt x="5083" y="1612"/>
                              </a:lnTo>
                              <a:cubicBezTo>
                                <a:pt x="5083" y="1581"/>
                                <a:pt x="5083" y="1581"/>
                                <a:pt x="5083" y="1581"/>
                              </a:cubicBezTo>
                              <a:lnTo>
                                <a:pt x="5083" y="1581"/>
                              </a:lnTo>
                              <a:cubicBezTo>
                                <a:pt x="5083" y="1550"/>
                                <a:pt x="5083" y="1550"/>
                                <a:pt x="5114" y="1550"/>
                              </a:cubicBezTo>
                              <a:lnTo>
                                <a:pt x="5114" y="1550"/>
                              </a:lnTo>
                              <a:cubicBezTo>
                                <a:pt x="5114" y="1518"/>
                                <a:pt x="5114" y="1518"/>
                                <a:pt x="5114" y="1518"/>
                              </a:cubicBezTo>
                              <a:cubicBezTo>
                                <a:pt x="5114" y="1518"/>
                                <a:pt x="5114" y="1518"/>
                                <a:pt x="5146" y="1518"/>
                              </a:cubicBezTo>
                              <a:lnTo>
                                <a:pt x="5146" y="1518"/>
                              </a:lnTo>
                              <a:cubicBezTo>
                                <a:pt x="5146" y="1518"/>
                                <a:pt x="5146" y="1518"/>
                                <a:pt x="5176" y="1518"/>
                              </a:cubicBezTo>
                              <a:lnTo>
                                <a:pt x="5176" y="1518"/>
                              </a:lnTo>
                              <a:lnTo>
                                <a:pt x="5176" y="1518"/>
                              </a:lnTo>
                              <a:cubicBezTo>
                                <a:pt x="5207" y="1518"/>
                                <a:pt x="5207" y="1488"/>
                                <a:pt x="5238" y="1488"/>
                              </a:cubicBezTo>
                              <a:cubicBezTo>
                                <a:pt x="5238" y="1488"/>
                                <a:pt x="5300" y="1488"/>
                                <a:pt x="5331" y="1518"/>
                              </a:cubicBezTo>
                              <a:cubicBezTo>
                                <a:pt x="5331" y="1518"/>
                                <a:pt x="5331" y="1518"/>
                                <a:pt x="5362" y="1518"/>
                              </a:cubicBezTo>
                              <a:lnTo>
                                <a:pt x="5362" y="1518"/>
                              </a:lnTo>
                              <a:lnTo>
                                <a:pt x="5362" y="1518"/>
                              </a:lnTo>
                              <a:lnTo>
                                <a:pt x="5394" y="1518"/>
                              </a:lnTo>
                              <a:lnTo>
                                <a:pt x="5394" y="1518"/>
                              </a:lnTo>
                              <a:cubicBezTo>
                                <a:pt x="5424" y="1518"/>
                                <a:pt x="5424" y="1518"/>
                                <a:pt x="5424" y="1550"/>
                              </a:cubicBezTo>
                              <a:lnTo>
                                <a:pt x="5424" y="1550"/>
                              </a:lnTo>
                              <a:lnTo>
                                <a:pt x="5424" y="1550"/>
                              </a:lnTo>
                              <a:cubicBezTo>
                                <a:pt x="5455" y="1550"/>
                                <a:pt x="5455" y="1550"/>
                                <a:pt x="5455" y="1581"/>
                              </a:cubicBezTo>
                              <a:lnTo>
                                <a:pt x="5486" y="1612"/>
                              </a:lnTo>
                              <a:lnTo>
                                <a:pt x="5486" y="1642"/>
                              </a:lnTo>
                              <a:cubicBezTo>
                                <a:pt x="5486" y="1642"/>
                                <a:pt x="5486" y="1642"/>
                                <a:pt x="5517" y="1642"/>
                              </a:cubicBezTo>
                              <a:cubicBezTo>
                                <a:pt x="5517" y="1674"/>
                                <a:pt x="5517" y="1705"/>
                                <a:pt x="5548" y="1705"/>
                              </a:cubicBezTo>
                              <a:cubicBezTo>
                                <a:pt x="5548" y="1736"/>
                                <a:pt x="5548" y="1736"/>
                                <a:pt x="5548" y="1766"/>
                              </a:cubicBezTo>
                              <a:lnTo>
                                <a:pt x="5548" y="1766"/>
                              </a:lnTo>
                              <a:cubicBezTo>
                                <a:pt x="5579" y="1766"/>
                                <a:pt x="5579" y="1766"/>
                                <a:pt x="5610" y="1766"/>
                              </a:cubicBezTo>
                              <a:lnTo>
                                <a:pt x="5610" y="1766"/>
                              </a:lnTo>
                              <a:lnTo>
                                <a:pt x="5610" y="1766"/>
                              </a:lnTo>
                              <a:lnTo>
                                <a:pt x="5610" y="1766"/>
                              </a:lnTo>
                              <a:cubicBezTo>
                                <a:pt x="5642" y="1766"/>
                                <a:pt x="5642" y="1766"/>
                                <a:pt x="5642" y="1766"/>
                              </a:cubicBezTo>
                              <a:cubicBezTo>
                                <a:pt x="5672" y="1798"/>
                                <a:pt x="5672" y="1798"/>
                                <a:pt x="5672" y="1798"/>
                              </a:cubicBezTo>
                              <a:lnTo>
                                <a:pt x="5672" y="1798"/>
                              </a:lnTo>
                              <a:cubicBezTo>
                                <a:pt x="5703" y="1829"/>
                                <a:pt x="5703" y="1829"/>
                                <a:pt x="5703" y="1860"/>
                              </a:cubicBezTo>
                              <a:cubicBezTo>
                                <a:pt x="5703" y="1860"/>
                                <a:pt x="5703" y="1860"/>
                                <a:pt x="5734" y="1860"/>
                              </a:cubicBezTo>
                              <a:lnTo>
                                <a:pt x="5734" y="1860"/>
                              </a:lnTo>
                              <a:lnTo>
                                <a:pt x="5734" y="1860"/>
                              </a:lnTo>
                              <a:cubicBezTo>
                                <a:pt x="5734" y="1890"/>
                                <a:pt x="5734" y="1890"/>
                                <a:pt x="5765" y="1890"/>
                              </a:cubicBezTo>
                              <a:lnTo>
                                <a:pt x="5765" y="1890"/>
                              </a:lnTo>
                              <a:cubicBezTo>
                                <a:pt x="5765" y="1860"/>
                                <a:pt x="5796" y="1860"/>
                                <a:pt x="5796" y="1860"/>
                              </a:cubicBezTo>
                              <a:cubicBezTo>
                                <a:pt x="5827" y="1829"/>
                                <a:pt x="5827" y="1829"/>
                                <a:pt x="5827" y="1829"/>
                              </a:cubicBezTo>
                              <a:lnTo>
                                <a:pt x="5827" y="1829"/>
                              </a:lnTo>
                              <a:cubicBezTo>
                                <a:pt x="5827" y="1829"/>
                                <a:pt x="5827" y="1829"/>
                                <a:pt x="5858" y="1829"/>
                              </a:cubicBezTo>
                              <a:lnTo>
                                <a:pt x="5858" y="1829"/>
                              </a:lnTo>
                              <a:lnTo>
                                <a:pt x="5889" y="1829"/>
                              </a:lnTo>
                              <a:lnTo>
                                <a:pt x="5889" y="1829"/>
                              </a:lnTo>
                              <a:lnTo>
                                <a:pt x="5889" y="1829"/>
                              </a:lnTo>
                              <a:cubicBezTo>
                                <a:pt x="5920" y="1829"/>
                                <a:pt x="5920" y="1829"/>
                                <a:pt x="5920" y="1829"/>
                              </a:cubicBezTo>
                              <a:lnTo>
                                <a:pt x="5951" y="1860"/>
                              </a:lnTo>
                              <a:lnTo>
                                <a:pt x="5951" y="1860"/>
                              </a:lnTo>
                              <a:lnTo>
                                <a:pt x="5951" y="1860"/>
                              </a:lnTo>
                              <a:lnTo>
                                <a:pt x="5951" y="1860"/>
                              </a:lnTo>
                              <a:lnTo>
                                <a:pt x="5951" y="1890"/>
                              </a:lnTo>
                              <a:lnTo>
                                <a:pt x="5951" y="1890"/>
                              </a:lnTo>
                              <a:cubicBezTo>
                                <a:pt x="5951" y="1890"/>
                                <a:pt x="5951" y="1890"/>
                                <a:pt x="5951" y="1922"/>
                              </a:cubicBezTo>
                              <a:lnTo>
                                <a:pt x="5951" y="1922"/>
                              </a:lnTo>
                              <a:cubicBezTo>
                                <a:pt x="5920" y="1922"/>
                                <a:pt x="5920" y="1922"/>
                                <a:pt x="5920" y="1922"/>
                              </a:cubicBezTo>
                              <a:lnTo>
                                <a:pt x="5920" y="1922"/>
                              </a:lnTo>
                              <a:cubicBezTo>
                                <a:pt x="5920" y="1953"/>
                                <a:pt x="5920" y="1953"/>
                                <a:pt x="5920" y="1953"/>
                              </a:cubicBezTo>
                              <a:cubicBezTo>
                                <a:pt x="5920" y="1953"/>
                                <a:pt x="5920" y="1984"/>
                                <a:pt x="5889" y="1984"/>
                              </a:cubicBezTo>
                              <a:lnTo>
                                <a:pt x="5889" y="1984"/>
                              </a:lnTo>
                              <a:lnTo>
                                <a:pt x="5889" y="1984"/>
                              </a:lnTo>
                              <a:cubicBezTo>
                                <a:pt x="5889" y="2014"/>
                                <a:pt x="5889" y="2014"/>
                                <a:pt x="5889" y="2014"/>
                              </a:cubicBezTo>
                              <a:lnTo>
                                <a:pt x="5889" y="2014"/>
                              </a:lnTo>
                              <a:lnTo>
                                <a:pt x="5889" y="2014"/>
                              </a:lnTo>
                              <a:lnTo>
                                <a:pt x="5889" y="2014"/>
                              </a:lnTo>
                              <a:cubicBezTo>
                                <a:pt x="5889" y="2046"/>
                                <a:pt x="5858" y="2046"/>
                                <a:pt x="5858" y="2077"/>
                              </a:cubicBezTo>
                              <a:lnTo>
                                <a:pt x="5858" y="2077"/>
                              </a:lnTo>
                              <a:lnTo>
                                <a:pt x="5858" y="2077"/>
                              </a:lnTo>
                              <a:lnTo>
                                <a:pt x="5858" y="2077"/>
                              </a:lnTo>
                              <a:lnTo>
                                <a:pt x="5827" y="2108"/>
                              </a:lnTo>
                              <a:lnTo>
                                <a:pt x="5827" y="2108"/>
                              </a:lnTo>
                              <a:lnTo>
                                <a:pt x="5827" y="2108"/>
                              </a:lnTo>
                              <a:cubicBezTo>
                                <a:pt x="5796" y="2108"/>
                                <a:pt x="5796" y="2108"/>
                                <a:pt x="5796" y="2077"/>
                              </a:cubicBezTo>
                              <a:lnTo>
                                <a:pt x="5796" y="2077"/>
                              </a:lnTo>
                              <a:cubicBezTo>
                                <a:pt x="5765" y="2077"/>
                                <a:pt x="5765" y="2077"/>
                                <a:pt x="5765" y="2077"/>
                              </a:cubicBezTo>
                              <a:cubicBezTo>
                                <a:pt x="5765" y="2077"/>
                                <a:pt x="5765" y="2108"/>
                                <a:pt x="5734" y="2108"/>
                              </a:cubicBezTo>
                              <a:lnTo>
                                <a:pt x="5734" y="2108"/>
                              </a:lnTo>
                              <a:cubicBezTo>
                                <a:pt x="5734" y="2108"/>
                                <a:pt x="5734" y="2108"/>
                                <a:pt x="5734" y="2138"/>
                              </a:cubicBezTo>
                              <a:lnTo>
                                <a:pt x="5734" y="2138"/>
                              </a:lnTo>
                              <a:lnTo>
                                <a:pt x="5734" y="2170"/>
                              </a:lnTo>
                              <a:lnTo>
                                <a:pt x="5734" y="2170"/>
                              </a:lnTo>
                              <a:lnTo>
                                <a:pt x="5734" y="2170"/>
                              </a:lnTo>
                              <a:cubicBezTo>
                                <a:pt x="5734" y="2170"/>
                                <a:pt x="5734" y="2170"/>
                                <a:pt x="5765" y="2170"/>
                              </a:cubicBezTo>
                              <a:lnTo>
                                <a:pt x="5765" y="2138"/>
                              </a:lnTo>
                              <a:cubicBezTo>
                                <a:pt x="5765" y="2138"/>
                                <a:pt x="5796" y="2170"/>
                                <a:pt x="5827" y="2170"/>
                              </a:cubicBezTo>
                              <a:cubicBezTo>
                                <a:pt x="5827" y="2201"/>
                                <a:pt x="5827" y="2201"/>
                                <a:pt x="5827" y="2201"/>
                              </a:cubicBezTo>
                              <a:lnTo>
                                <a:pt x="5858" y="2201"/>
                              </a:lnTo>
                              <a:cubicBezTo>
                                <a:pt x="5889" y="2170"/>
                                <a:pt x="5889" y="2170"/>
                                <a:pt x="5889" y="2170"/>
                              </a:cubicBezTo>
                              <a:cubicBezTo>
                                <a:pt x="5920" y="2170"/>
                                <a:pt x="5920" y="2138"/>
                                <a:pt x="5951" y="2108"/>
                              </a:cubicBezTo>
                              <a:cubicBezTo>
                                <a:pt x="5951" y="2077"/>
                                <a:pt x="5982" y="2046"/>
                                <a:pt x="6013" y="2046"/>
                              </a:cubicBezTo>
                              <a:lnTo>
                                <a:pt x="6044" y="2046"/>
                              </a:lnTo>
                              <a:lnTo>
                                <a:pt x="6044" y="2014"/>
                              </a:lnTo>
                              <a:lnTo>
                                <a:pt x="6075" y="1984"/>
                              </a:lnTo>
                              <a:lnTo>
                                <a:pt x="6106" y="1953"/>
                              </a:lnTo>
                              <a:cubicBezTo>
                                <a:pt x="6106" y="1922"/>
                                <a:pt x="6106" y="1922"/>
                                <a:pt x="6137" y="1890"/>
                              </a:cubicBezTo>
                              <a:lnTo>
                                <a:pt x="6168" y="1860"/>
                              </a:lnTo>
                              <a:cubicBezTo>
                                <a:pt x="6199" y="1860"/>
                                <a:pt x="6199" y="1829"/>
                                <a:pt x="6199" y="1829"/>
                              </a:cubicBezTo>
                              <a:lnTo>
                                <a:pt x="6199" y="1829"/>
                              </a:lnTo>
                              <a:cubicBezTo>
                                <a:pt x="6199" y="1798"/>
                                <a:pt x="6199" y="1766"/>
                                <a:pt x="6199" y="1766"/>
                              </a:cubicBezTo>
                              <a:cubicBezTo>
                                <a:pt x="6199" y="1766"/>
                                <a:pt x="6230" y="1766"/>
                                <a:pt x="6230" y="1736"/>
                              </a:cubicBezTo>
                              <a:lnTo>
                                <a:pt x="6230" y="1736"/>
                              </a:lnTo>
                              <a:lnTo>
                                <a:pt x="6230" y="1736"/>
                              </a:lnTo>
                              <a:cubicBezTo>
                                <a:pt x="6230" y="1736"/>
                                <a:pt x="6199" y="1705"/>
                                <a:pt x="6230" y="1705"/>
                              </a:cubicBezTo>
                              <a:cubicBezTo>
                                <a:pt x="6230" y="1674"/>
                                <a:pt x="6230" y="1642"/>
                                <a:pt x="6261" y="1612"/>
                              </a:cubicBezTo>
                              <a:lnTo>
                                <a:pt x="6261" y="1612"/>
                              </a:lnTo>
                              <a:lnTo>
                                <a:pt x="6261" y="1581"/>
                              </a:lnTo>
                              <a:cubicBezTo>
                                <a:pt x="6230" y="1581"/>
                                <a:pt x="6230" y="1581"/>
                                <a:pt x="6230" y="1581"/>
                              </a:cubicBezTo>
                              <a:cubicBezTo>
                                <a:pt x="6230" y="1550"/>
                                <a:pt x="6230" y="1550"/>
                                <a:pt x="6230" y="1550"/>
                              </a:cubicBezTo>
                              <a:cubicBezTo>
                                <a:pt x="6230" y="1518"/>
                                <a:pt x="6230" y="1518"/>
                                <a:pt x="6199" y="1518"/>
                              </a:cubicBezTo>
                              <a:cubicBezTo>
                                <a:pt x="6199" y="1518"/>
                                <a:pt x="6199" y="1518"/>
                                <a:pt x="6168" y="1518"/>
                              </a:cubicBezTo>
                              <a:cubicBezTo>
                                <a:pt x="6168" y="1518"/>
                                <a:pt x="6168" y="1518"/>
                                <a:pt x="6137" y="1518"/>
                              </a:cubicBezTo>
                              <a:cubicBezTo>
                                <a:pt x="6137" y="1518"/>
                                <a:pt x="6137" y="1518"/>
                                <a:pt x="6106" y="1518"/>
                              </a:cubicBezTo>
                              <a:cubicBezTo>
                                <a:pt x="6106" y="1550"/>
                                <a:pt x="6075" y="1550"/>
                                <a:pt x="6075" y="1550"/>
                              </a:cubicBezTo>
                              <a:cubicBezTo>
                                <a:pt x="6044" y="1550"/>
                                <a:pt x="6044" y="1550"/>
                                <a:pt x="6044" y="1518"/>
                              </a:cubicBezTo>
                              <a:lnTo>
                                <a:pt x="6044" y="1488"/>
                              </a:lnTo>
                              <a:lnTo>
                                <a:pt x="6044" y="1488"/>
                              </a:lnTo>
                              <a:cubicBezTo>
                                <a:pt x="6044" y="1488"/>
                                <a:pt x="6044" y="1488"/>
                                <a:pt x="6044" y="1457"/>
                              </a:cubicBezTo>
                              <a:lnTo>
                                <a:pt x="6013" y="1457"/>
                              </a:lnTo>
                              <a:cubicBezTo>
                                <a:pt x="6013" y="1488"/>
                                <a:pt x="6013" y="1488"/>
                                <a:pt x="6013" y="1488"/>
                              </a:cubicBezTo>
                              <a:lnTo>
                                <a:pt x="5982" y="1488"/>
                              </a:lnTo>
                              <a:cubicBezTo>
                                <a:pt x="5982" y="1488"/>
                                <a:pt x="5951" y="1488"/>
                                <a:pt x="5920" y="1457"/>
                              </a:cubicBezTo>
                              <a:lnTo>
                                <a:pt x="5920" y="1425"/>
                              </a:lnTo>
                              <a:cubicBezTo>
                                <a:pt x="5920" y="1394"/>
                                <a:pt x="5951" y="1394"/>
                                <a:pt x="5982" y="1394"/>
                              </a:cubicBezTo>
                              <a:lnTo>
                                <a:pt x="5982" y="1394"/>
                              </a:lnTo>
                              <a:cubicBezTo>
                                <a:pt x="6013" y="1394"/>
                                <a:pt x="6013" y="1364"/>
                                <a:pt x="6044" y="1364"/>
                              </a:cubicBezTo>
                              <a:lnTo>
                                <a:pt x="6075" y="1333"/>
                              </a:lnTo>
                              <a:cubicBezTo>
                                <a:pt x="6075" y="1333"/>
                                <a:pt x="6075" y="1302"/>
                                <a:pt x="6106" y="1302"/>
                              </a:cubicBezTo>
                              <a:lnTo>
                                <a:pt x="6106" y="1302"/>
                              </a:lnTo>
                              <a:lnTo>
                                <a:pt x="6106" y="1302"/>
                              </a:lnTo>
                              <a:lnTo>
                                <a:pt x="6106" y="1302"/>
                              </a:lnTo>
                              <a:lnTo>
                                <a:pt x="6137" y="1270"/>
                              </a:lnTo>
                              <a:lnTo>
                                <a:pt x="6137" y="1270"/>
                              </a:lnTo>
                              <a:cubicBezTo>
                                <a:pt x="6168" y="1240"/>
                                <a:pt x="6199" y="1240"/>
                                <a:pt x="6230" y="1240"/>
                              </a:cubicBezTo>
                              <a:lnTo>
                                <a:pt x="6230" y="1240"/>
                              </a:lnTo>
                              <a:cubicBezTo>
                                <a:pt x="6230" y="1209"/>
                                <a:pt x="6261" y="1209"/>
                                <a:pt x="6261" y="1209"/>
                              </a:cubicBezTo>
                              <a:cubicBezTo>
                                <a:pt x="6261" y="1209"/>
                                <a:pt x="6261" y="1209"/>
                                <a:pt x="6261" y="1178"/>
                              </a:cubicBezTo>
                              <a:cubicBezTo>
                                <a:pt x="6292" y="1178"/>
                                <a:pt x="6323" y="1178"/>
                                <a:pt x="6323" y="1146"/>
                              </a:cubicBezTo>
                              <a:cubicBezTo>
                                <a:pt x="6354" y="1146"/>
                                <a:pt x="6354" y="1146"/>
                                <a:pt x="6385" y="1116"/>
                              </a:cubicBezTo>
                              <a:lnTo>
                                <a:pt x="6385" y="1116"/>
                              </a:lnTo>
                              <a:lnTo>
                                <a:pt x="6416" y="1116"/>
                              </a:lnTo>
                              <a:cubicBezTo>
                                <a:pt x="6447" y="1116"/>
                                <a:pt x="6447" y="1116"/>
                                <a:pt x="6478" y="1116"/>
                              </a:cubicBezTo>
                              <a:cubicBezTo>
                                <a:pt x="6509" y="1116"/>
                                <a:pt x="6509" y="1146"/>
                                <a:pt x="6540" y="1146"/>
                              </a:cubicBezTo>
                              <a:cubicBezTo>
                                <a:pt x="6540" y="1146"/>
                                <a:pt x="6540" y="1146"/>
                                <a:pt x="6571" y="1146"/>
                              </a:cubicBezTo>
                              <a:lnTo>
                                <a:pt x="6571" y="1146"/>
                              </a:lnTo>
                              <a:lnTo>
                                <a:pt x="6602" y="1146"/>
                              </a:lnTo>
                              <a:cubicBezTo>
                                <a:pt x="6633" y="1146"/>
                                <a:pt x="6664" y="1146"/>
                                <a:pt x="6664" y="1146"/>
                              </a:cubicBezTo>
                              <a:cubicBezTo>
                                <a:pt x="6664" y="1146"/>
                                <a:pt x="6664" y="1146"/>
                                <a:pt x="6695" y="1146"/>
                              </a:cubicBezTo>
                              <a:lnTo>
                                <a:pt x="6695" y="1146"/>
                              </a:lnTo>
                              <a:lnTo>
                                <a:pt x="6695" y="1146"/>
                              </a:lnTo>
                              <a:cubicBezTo>
                                <a:pt x="6695" y="1116"/>
                                <a:pt x="6695" y="1116"/>
                                <a:pt x="6726" y="1116"/>
                              </a:cubicBezTo>
                              <a:lnTo>
                                <a:pt x="6726" y="1116"/>
                              </a:lnTo>
                              <a:cubicBezTo>
                                <a:pt x="6757" y="1116"/>
                                <a:pt x="6788" y="1116"/>
                                <a:pt x="6788" y="1116"/>
                              </a:cubicBezTo>
                              <a:lnTo>
                                <a:pt x="6788" y="1116"/>
                              </a:lnTo>
                              <a:cubicBezTo>
                                <a:pt x="6819" y="1116"/>
                                <a:pt x="6819" y="1116"/>
                                <a:pt x="6819" y="1116"/>
                              </a:cubicBezTo>
                              <a:lnTo>
                                <a:pt x="6819" y="1116"/>
                              </a:lnTo>
                              <a:cubicBezTo>
                                <a:pt x="6850" y="1116"/>
                                <a:pt x="6881" y="1116"/>
                                <a:pt x="6881" y="1146"/>
                              </a:cubicBezTo>
                              <a:lnTo>
                                <a:pt x="6912" y="1146"/>
                              </a:lnTo>
                              <a:lnTo>
                                <a:pt x="6912" y="1146"/>
                              </a:lnTo>
                              <a:cubicBezTo>
                                <a:pt x="6912" y="1146"/>
                                <a:pt x="6974" y="1146"/>
                                <a:pt x="7005" y="1146"/>
                              </a:cubicBezTo>
                              <a:cubicBezTo>
                                <a:pt x="7005" y="1146"/>
                                <a:pt x="6974" y="1146"/>
                                <a:pt x="6974" y="1116"/>
                              </a:cubicBezTo>
                              <a:cubicBezTo>
                                <a:pt x="6974" y="1116"/>
                                <a:pt x="6974" y="1116"/>
                                <a:pt x="6974" y="1085"/>
                              </a:cubicBezTo>
                              <a:cubicBezTo>
                                <a:pt x="7005" y="1085"/>
                                <a:pt x="7005" y="1085"/>
                                <a:pt x="7036" y="1054"/>
                              </a:cubicBezTo>
                              <a:lnTo>
                                <a:pt x="7067" y="1054"/>
                              </a:lnTo>
                              <a:lnTo>
                                <a:pt x="7067" y="1054"/>
                              </a:lnTo>
                              <a:cubicBezTo>
                                <a:pt x="7067" y="1022"/>
                                <a:pt x="7098" y="1022"/>
                                <a:pt x="7098" y="1022"/>
                              </a:cubicBezTo>
                              <a:lnTo>
                                <a:pt x="7098" y="1022"/>
                              </a:lnTo>
                              <a:cubicBezTo>
                                <a:pt x="7098" y="1022"/>
                                <a:pt x="7098" y="992"/>
                                <a:pt x="7129" y="992"/>
                              </a:cubicBezTo>
                              <a:cubicBezTo>
                                <a:pt x="7129" y="992"/>
                                <a:pt x="7129" y="961"/>
                                <a:pt x="7160" y="961"/>
                              </a:cubicBezTo>
                              <a:cubicBezTo>
                                <a:pt x="7191" y="961"/>
                                <a:pt x="7191" y="961"/>
                                <a:pt x="7191" y="961"/>
                              </a:cubicBezTo>
                              <a:cubicBezTo>
                                <a:pt x="7191" y="961"/>
                                <a:pt x="7191" y="961"/>
                                <a:pt x="7222" y="961"/>
                              </a:cubicBezTo>
                              <a:cubicBezTo>
                                <a:pt x="7222" y="961"/>
                                <a:pt x="7222" y="961"/>
                                <a:pt x="7253" y="961"/>
                              </a:cubicBezTo>
                              <a:cubicBezTo>
                                <a:pt x="7253" y="961"/>
                                <a:pt x="7284" y="961"/>
                                <a:pt x="7284" y="992"/>
                              </a:cubicBezTo>
                              <a:lnTo>
                                <a:pt x="7284" y="992"/>
                              </a:lnTo>
                              <a:lnTo>
                                <a:pt x="7284" y="992"/>
                              </a:lnTo>
                              <a:cubicBezTo>
                                <a:pt x="7284" y="961"/>
                                <a:pt x="7315" y="961"/>
                                <a:pt x="7315" y="961"/>
                              </a:cubicBezTo>
                              <a:lnTo>
                                <a:pt x="7315" y="961"/>
                              </a:lnTo>
                              <a:cubicBezTo>
                                <a:pt x="7345" y="961"/>
                                <a:pt x="7345" y="961"/>
                                <a:pt x="7345" y="992"/>
                              </a:cubicBezTo>
                              <a:cubicBezTo>
                                <a:pt x="7345" y="992"/>
                                <a:pt x="7345" y="992"/>
                                <a:pt x="7345" y="1022"/>
                              </a:cubicBezTo>
                              <a:lnTo>
                                <a:pt x="7345" y="1022"/>
                              </a:lnTo>
                              <a:lnTo>
                                <a:pt x="7345" y="1022"/>
                              </a:lnTo>
                              <a:cubicBezTo>
                                <a:pt x="7377" y="1022"/>
                                <a:pt x="7377" y="1022"/>
                                <a:pt x="7408" y="1022"/>
                              </a:cubicBezTo>
                              <a:cubicBezTo>
                                <a:pt x="7408" y="1022"/>
                                <a:pt x="7408" y="1022"/>
                                <a:pt x="7408" y="992"/>
                              </a:cubicBezTo>
                              <a:lnTo>
                                <a:pt x="7408" y="992"/>
                              </a:lnTo>
                              <a:cubicBezTo>
                                <a:pt x="7439" y="992"/>
                                <a:pt x="7439" y="961"/>
                                <a:pt x="7439" y="961"/>
                              </a:cubicBezTo>
                              <a:lnTo>
                                <a:pt x="7469" y="992"/>
                              </a:lnTo>
                              <a:lnTo>
                                <a:pt x="7469" y="992"/>
                              </a:lnTo>
                              <a:lnTo>
                                <a:pt x="7469" y="992"/>
                              </a:lnTo>
                              <a:cubicBezTo>
                                <a:pt x="7469" y="961"/>
                                <a:pt x="7469" y="961"/>
                                <a:pt x="7469" y="961"/>
                              </a:cubicBezTo>
                              <a:cubicBezTo>
                                <a:pt x="7469" y="961"/>
                                <a:pt x="7469" y="961"/>
                                <a:pt x="7469" y="930"/>
                              </a:cubicBezTo>
                              <a:cubicBezTo>
                                <a:pt x="7501" y="930"/>
                                <a:pt x="7501" y="930"/>
                                <a:pt x="7501" y="930"/>
                              </a:cubicBezTo>
                              <a:cubicBezTo>
                                <a:pt x="7532" y="898"/>
                                <a:pt x="7532" y="898"/>
                                <a:pt x="7532" y="898"/>
                              </a:cubicBezTo>
                              <a:lnTo>
                                <a:pt x="7532" y="898"/>
                              </a:lnTo>
                              <a:lnTo>
                                <a:pt x="7563" y="898"/>
                              </a:lnTo>
                              <a:lnTo>
                                <a:pt x="7563" y="898"/>
                              </a:lnTo>
                              <a:lnTo>
                                <a:pt x="7563" y="898"/>
                              </a:lnTo>
                              <a:cubicBezTo>
                                <a:pt x="7593" y="898"/>
                                <a:pt x="7593" y="930"/>
                                <a:pt x="7593" y="961"/>
                              </a:cubicBezTo>
                              <a:cubicBezTo>
                                <a:pt x="7625" y="961"/>
                                <a:pt x="7593" y="961"/>
                                <a:pt x="7593" y="992"/>
                              </a:cubicBezTo>
                              <a:lnTo>
                                <a:pt x="7593" y="992"/>
                              </a:lnTo>
                              <a:cubicBezTo>
                                <a:pt x="7563" y="992"/>
                                <a:pt x="7563" y="992"/>
                                <a:pt x="7563" y="992"/>
                              </a:cubicBezTo>
                              <a:lnTo>
                                <a:pt x="7563" y="992"/>
                              </a:lnTo>
                              <a:cubicBezTo>
                                <a:pt x="7563" y="1022"/>
                                <a:pt x="7563" y="1022"/>
                                <a:pt x="7563" y="1022"/>
                              </a:cubicBezTo>
                              <a:cubicBezTo>
                                <a:pt x="7563" y="1054"/>
                                <a:pt x="7532" y="1085"/>
                                <a:pt x="7501" y="1085"/>
                              </a:cubicBezTo>
                              <a:lnTo>
                                <a:pt x="7469" y="1085"/>
                              </a:lnTo>
                              <a:cubicBezTo>
                                <a:pt x="7439" y="1116"/>
                                <a:pt x="7439" y="1116"/>
                                <a:pt x="7408" y="1116"/>
                              </a:cubicBezTo>
                              <a:cubicBezTo>
                                <a:pt x="7408" y="1146"/>
                                <a:pt x="7377" y="1146"/>
                                <a:pt x="7377" y="1146"/>
                              </a:cubicBezTo>
                              <a:cubicBezTo>
                                <a:pt x="7345" y="1178"/>
                                <a:pt x="7284" y="1240"/>
                                <a:pt x="7253" y="1240"/>
                              </a:cubicBezTo>
                              <a:cubicBezTo>
                                <a:pt x="7253" y="1270"/>
                                <a:pt x="7222" y="1270"/>
                                <a:pt x="7222" y="1270"/>
                              </a:cubicBezTo>
                              <a:lnTo>
                                <a:pt x="7191" y="1270"/>
                              </a:lnTo>
                              <a:lnTo>
                                <a:pt x="7191" y="1270"/>
                              </a:lnTo>
                              <a:cubicBezTo>
                                <a:pt x="7160" y="1270"/>
                                <a:pt x="7160" y="1270"/>
                                <a:pt x="7160" y="1270"/>
                              </a:cubicBezTo>
                              <a:lnTo>
                                <a:pt x="7160" y="1270"/>
                              </a:lnTo>
                              <a:cubicBezTo>
                                <a:pt x="7160" y="1302"/>
                                <a:pt x="7160" y="1333"/>
                                <a:pt x="7129" y="1333"/>
                              </a:cubicBezTo>
                              <a:cubicBezTo>
                                <a:pt x="7129" y="1333"/>
                                <a:pt x="7129" y="1333"/>
                                <a:pt x="7098" y="1333"/>
                              </a:cubicBezTo>
                              <a:cubicBezTo>
                                <a:pt x="7098" y="1333"/>
                                <a:pt x="7098" y="1333"/>
                                <a:pt x="7098" y="1364"/>
                              </a:cubicBezTo>
                              <a:cubicBezTo>
                                <a:pt x="7098" y="1394"/>
                                <a:pt x="7098" y="1425"/>
                                <a:pt x="7098" y="1457"/>
                              </a:cubicBezTo>
                              <a:cubicBezTo>
                                <a:pt x="7098" y="1457"/>
                                <a:pt x="7098" y="1457"/>
                                <a:pt x="7098" y="1488"/>
                              </a:cubicBezTo>
                              <a:cubicBezTo>
                                <a:pt x="7098" y="1488"/>
                                <a:pt x="7129" y="1518"/>
                                <a:pt x="7129" y="1550"/>
                              </a:cubicBezTo>
                              <a:cubicBezTo>
                                <a:pt x="7129" y="1550"/>
                                <a:pt x="7129" y="1550"/>
                                <a:pt x="7129" y="1581"/>
                              </a:cubicBezTo>
                              <a:lnTo>
                                <a:pt x="7129" y="1581"/>
                              </a:lnTo>
                              <a:lnTo>
                                <a:pt x="7129" y="1612"/>
                              </a:lnTo>
                              <a:lnTo>
                                <a:pt x="7129" y="1612"/>
                              </a:lnTo>
                              <a:cubicBezTo>
                                <a:pt x="7129" y="1642"/>
                                <a:pt x="7129" y="1642"/>
                                <a:pt x="7129" y="1642"/>
                              </a:cubicBezTo>
                              <a:cubicBezTo>
                                <a:pt x="7129" y="1642"/>
                                <a:pt x="7129" y="1642"/>
                                <a:pt x="7129" y="1674"/>
                              </a:cubicBezTo>
                              <a:cubicBezTo>
                                <a:pt x="7129" y="1642"/>
                                <a:pt x="7129" y="1642"/>
                                <a:pt x="7129" y="1642"/>
                              </a:cubicBezTo>
                              <a:cubicBezTo>
                                <a:pt x="7160" y="1642"/>
                                <a:pt x="7160" y="1642"/>
                                <a:pt x="7160" y="1642"/>
                              </a:cubicBezTo>
                              <a:lnTo>
                                <a:pt x="7160" y="1642"/>
                              </a:lnTo>
                              <a:cubicBezTo>
                                <a:pt x="7191" y="1642"/>
                                <a:pt x="7191" y="1612"/>
                                <a:pt x="7191" y="1612"/>
                              </a:cubicBezTo>
                              <a:lnTo>
                                <a:pt x="7191" y="1612"/>
                              </a:lnTo>
                              <a:lnTo>
                                <a:pt x="7191" y="1612"/>
                              </a:lnTo>
                              <a:cubicBezTo>
                                <a:pt x="7191" y="1581"/>
                                <a:pt x="7191" y="1550"/>
                                <a:pt x="7222" y="1550"/>
                              </a:cubicBezTo>
                              <a:cubicBezTo>
                                <a:pt x="7222" y="1518"/>
                                <a:pt x="7222" y="1518"/>
                                <a:pt x="7222" y="1518"/>
                              </a:cubicBezTo>
                              <a:lnTo>
                                <a:pt x="7222" y="1518"/>
                              </a:lnTo>
                              <a:lnTo>
                                <a:pt x="7253" y="1518"/>
                              </a:lnTo>
                              <a:lnTo>
                                <a:pt x="7284" y="1518"/>
                              </a:lnTo>
                              <a:lnTo>
                                <a:pt x="7284" y="1518"/>
                              </a:lnTo>
                              <a:lnTo>
                                <a:pt x="7284" y="1488"/>
                              </a:lnTo>
                              <a:cubicBezTo>
                                <a:pt x="7284" y="1457"/>
                                <a:pt x="7315" y="1457"/>
                                <a:pt x="7315" y="1457"/>
                              </a:cubicBezTo>
                              <a:lnTo>
                                <a:pt x="7315" y="1457"/>
                              </a:lnTo>
                              <a:cubicBezTo>
                                <a:pt x="7345" y="1425"/>
                                <a:pt x="7408" y="1425"/>
                                <a:pt x="7439" y="1425"/>
                              </a:cubicBezTo>
                              <a:lnTo>
                                <a:pt x="7439" y="1425"/>
                              </a:lnTo>
                              <a:cubicBezTo>
                                <a:pt x="7439" y="1394"/>
                                <a:pt x="7439" y="1364"/>
                                <a:pt x="7469" y="1364"/>
                              </a:cubicBezTo>
                              <a:cubicBezTo>
                                <a:pt x="7439" y="1333"/>
                                <a:pt x="7439" y="1302"/>
                                <a:pt x="7439" y="1302"/>
                              </a:cubicBezTo>
                              <a:cubicBezTo>
                                <a:pt x="7439" y="1270"/>
                                <a:pt x="7439" y="1270"/>
                                <a:pt x="7469" y="1270"/>
                              </a:cubicBezTo>
                              <a:cubicBezTo>
                                <a:pt x="7439" y="1270"/>
                                <a:pt x="7439" y="1270"/>
                                <a:pt x="7439" y="1270"/>
                              </a:cubicBezTo>
                              <a:cubicBezTo>
                                <a:pt x="7439" y="1270"/>
                                <a:pt x="7439" y="1270"/>
                                <a:pt x="7408" y="1270"/>
                              </a:cubicBezTo>
                              <a:cubicBezTo>
                                <a:pt x="7408" y="1240"/>
                                <a:pt x="7439" y="1209"/>
                                <a:pt x="7439" y="1209"/>
                              </a:cubicBezTo>
                              <a:cubicBezTo>
                                <a:pt x="7439" y="1178"/>
                                <a:pt x="7439" y="1178"/>
                                <a:pt x="7469" y="1178"/>
                              </a:cubicBezTo>
                              <a:cubicBezTo>
                                <a:pt x="7469" y="1146"/>
                                <a:pt x="7469" y="1146"/>
                                <a:pt x="7469" y="1146"/>
                              </a:cubicBezTo>
                              <a:cubicBezTo>
                                <a:pt x="7501" y="1146"/>
                                <a:pt x="7501" y="1116"/>
                                <a:pt x="7501" y="1116"/>
                              </a:cubicBezTo>
                              <a:lnTo>
                                <a:pt x="7501" y="1116"/>
                              </a:lnTo>
                              <a:cubicBezTo>
                                <a:pt x="7501" y="1116"/>
                                <a:pt x="7501" y="1085"/>
                                <a:pt x="7532" y="1085"/>
                              </a:cubicBezTo>
                              <a:lnTo>
                                <a:pt x="7563" y="1085"/>
                              </a:lnTo>
                              <a:cubicBezTo>
                                <a:pt x="7563" y="1085"/>
                                <a:pt x="7563" y="1085"/>
                                <a:pt x="7593" y="1085"/>
                              </a:cubicBezTo>
                              <a:lnTo>
                                <a:pt x="7593" y="1085"/>
                              </a:lnTo>
                              <a:cubicBezTo>
                                <a:pt x="7625" y="1085"/>
                                <a:pt x="7625" y="1054"/>
                                <a:pt x="7625" y="1054"/>
                              </a:cubicBezTo>
                              <a:cubicBezTo>
                                <a:pt x="7625" y="1054"/>
                                <a:pt x="7625" y="1054"/>
                                <a:pt x="7656" y="1054"/>
                              </a:cubicBezTo>
                              <a:lnTo>
                                <a:pt x="7656" y="1054"/>
                              </a:lnTo>
                              <a:cubicBezTo>
                                <a:pt x="7687" y="1054"/>
                                <a:pt x="7687" y="1054"/>
                                <a:pt x="7687" y="1054"/>
                              </a:cubicBezTo>
                              <a:lnTo>
                                <a:pt x="7687" y="1054"/>
                              </a:lnTo>
                              <a:lnTo>
                                <a:pt x="7687" y="1054"/>
                              </a:lnTo>
                              <a:lnTo>
                                <a:pt x="7687" y="1054"/>
                              </a:lnTo>
                              <a:cubicBezTo>
                                <a:pt x="7687" y="1054"/>
                                <a:pt x="7717" y="1054"/>
                                <a:pt x="7749" y="1054"/>
                              </a:cubicBezTo>
                              <a:cubicBezTo>
                                <a:pt x="7749" y="1054"/>
                                <a:pt x="7749" y="1054"/>
                                <a:pt x="7780" y="1054"/>
                              </a:cubicBezTo>
                              <a:lnTo>
                                <a:pt x="7780" y="1054"/>
                              </a:lnTo>
                              <a:cubicBezTo>
                                <a:pt x="7811" y="1054"/>
                                <a:pt x="7811" y="1054"/>
                                <a:pt x="7811" y="1054"/>
                              </a:cubicBezTo>
                              <a:lnTo>
                                <a:pt x="7811" y="1054"/>
                              </a:lnTo>
                              <a:cubicBezTo>
                                <a:pt x="7841" y="1054"/>
                                <a:pt x="7841" y="1054"/>
                                <a:pt x="7873" y="1085"/>
                              </a:cubicBezTo>
                              <a:lnTo>
                                <a:pt x="7873" y="1085"/>
                              </a:lnTo>
                              <a:cubicBezTo>
                                <a:pt x="7873" y="1085"/>
                                <a:pt x="7873" y="1085"/>
                                <a:pt x="7873" y="1054"/>
                              </a:cubicBezTo>
                              <a:cubicBezTo>
                                <a:pt x="7873" y="1054"/>
                                <a:pt x="7904" y="1054"/>
                                <a:pt x="7935" y="1054"/>
                              </a:cubicBezTo>
                              <a:lnTo>
                                <a:pt x="7965" y="1022"/>
                              </a:lnTo>
                              <a:lnTo>
                                <a:pt x="7965" y="1022"/>
                              </a:lnTo>
                              <a:cubicBezTo>
                                <a:pt x="7997" y="992"/>
                                <a:pt x="8089" y="961"/>
                                <a:pt x="8089" y="961"/>
                              </a:cubicBezTo>
                              <a:cubicBezTo>
                                <a:pt x="8121" y="961"/>
                                <a:pt x="8121" y="961"/>
                                <a:pt x="8121" y="961"/>
                              </a:cubicBezTo>
                              <a:lnTo>
                                <a:pt x="8121" y="961"/>
                              </a:lnTo>
                              <a:lnTo>
                                <a:pt x="8121" y="961"/>
                              </a:lnTo>
                              <a:cubicBezTo>
                                <a:pt x="8152" y="961"/>
                                <a:pt x="8152" y="961"/>
                                <a:pt x="8152" y="961"/>
                              </a:cubicBezTo>
                              <a:cubicBezTo>
                                <a:pt x="8183" y="961"/>
                                <a:pt x="8213" y="930"/>
                                <a:pt x="8213" y="930"/>
                              </a:cubicBezTo>
                              <a:lnTo>
                                <a:pt x="8245" y="898"/>
                              </a:lnTo>
                              <a:cubicBezTo>
                                <a:pt x="8276" y="898"/>
                                <a:pt x="8276" y="930"/>
                                <a:pt x="8307" y="930"/>
                              </a:cubicBezTo>
                              <a:lnTo>
                                <a:pt x="8307" y="930"/>
                              </a:lnTo>
                              <a:lnTo>
                                <a:pt x="8307" y="930"/>
                              </a:lnTo>
                              <a:lnTo>
                                <a:pt x="8337" y="930"/>
                              </a:lnTo>
                              <a:lnTo>
                                <a:pt x="8337" y="930"/>
                              </a:lnTo>
                              <a:lnTo>
                                <a:pt x="8337" y="898"/>
                              </a:lnTo>
                              <a:cubicBezTo>
                                <a:pt x="8337" y="868"/>
                                <a:pt x="8337" y="868"/>
                                <a:pt x="8307" y="837"/>
                              </a:cubicBezTo>
                              <a:cubicBezTo>
                                <a:pt x="8276" y="837"/>
                                <a:pt x="8276" y="837"/>
                                <a:pt x="8276" y="837"/>
                              </a:cubicBezTo>
                              <a:cubicBezTo>
                                <a:pt x="8276" y="837"/>
                                <a:pt x="8276" y="837"/>
                                <a:pt x="8245" y="837"/>
                              </a:cubicBezTo>
                              <a:lnTo>
                                <a:pt x="8245" y="837"/>
                              </a:lnTo>
                              <a:cubicBezTo>
                                <a:pt x="8213" y="837"/>
                                <a:pt x="8213" y="837"/>
                                <a:pt x="8183" y="837"/>
                              </a:cubicBezTo>
                              <a:lnTo>
                                <a:pt x="8183" y="837"/>
                              </a:lnTo>
                              <a:lnTo>
                                <a:pt x="8152" y="837"/>
                              </a:lnTo>
                              <a:cubicBezTo>
                                <a:pt x="8152" y="837"/>
                                <a:pt x="8152" y="837"/>
                                <a:pt x="8121" y="837"/>
                              </a:cubicBezTo>
                              <a:lnTo>
                                <a:pt x="8121" y="806"/>
                              </a:lnTo>
                              <a:cubicBezTo>
                                <a:pt x="8121" y="775"/>
                                <a:pt x="8121" y="775"/>
                                <a:pt x="8152" y="775"/>
                              </a:cubicBezTo>
                              <a:lnTo>
                                <a:pt x="8183" y="775"/>
                              </a:lnTo>
                              <a:cubicBezTo>
                                <a:pt x="8183" y="775"/>
                                <a:pt x="8213" y="744"/>
                                <a:pt x="8245" y="744"/>
                              </a:cubicBezTo>
                              <a:cubicBezTo>
                                <a:pt x="8276" y="744"/>
                                <a:pt x="8276" y="775"/>
                                <a:pt x="8307" y="775"/>
                              </a:cubicBezTo>
                              <a:cubicBezTo>
                                <a:pt x="8337" y="775"/>
                                <a:pt x="8369" y="775"/>
                                <a:pt x="8369" y="775"/>
                              </a:cubicBezTo>
                              <a:cubicBezTo>
                                <a:pt x="8400" y="775"/>
                                <a:pt x="8431" y="775"/>
                                <a:pt x="8431" y="775"/>
                              </a:cubicBezTo>
                              <a:cubicBezTo>
                                <a:pt x="8431" y="744"/>
                                <a:pt x="8493" y="744"/>
                                <a:pt x="8493" y="744"/>
                              </a:cubicBezTo>
                              <a:cubicBezTo>
                                <a:pt x="8524" y="744"/>
                                <a:pt x="8524" y="744"/>
                                <a:pt x="8524" y="744"/>
                              </a:cubicBezTo>
                              <a:cubicBezTo>
                                <a:pt x="8555" y="744"/>
                                <a:pt x="8585" y="744"/>
                                <a:pt x="8648" y="744"/>
                              </a:cubicBezTo>
                              <a:lnTo>
                                <a:pt x="8648" y="744"/>
                              </a:lnTo>
                              <a:cubicBezTo>
                                <a:pt x="8679" y="713"/>
                                <a:pt x="8679" y="713"/>
                                <a:pt x="8679" y="713"/>
                              </a:cubicBezTo>
                              <a:cubicBezTo>
                                <a:pt x="8709" y="713"/>
                                <a:pt x="8803" y="682"/>
                                <a:pt x="8865" y="682"/>
                              </a:cubicBezTo>
                              <a:lnTo>
                                <a:pt x="8833" y="682"/>
                              </a:lnTo>
                              <a:cubicBezTo>
                                <a:pt x="8833" y="682"/>
                                <a:pt x="8803" y="682"/>
                                <a:pt x="8772" y="682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52" name="Freeform 1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390817" y="2940204"/>
                          <a:ext cx="141561" cy="260110"/>
                        </a:xfrm>
                        <a:custGeom>
                          <a:avLst/>
                          <a:gdLst>
                            <a:gd name="T0" fmla="*/ 248 w 404"/>
                            <a:gd name="T1" fmla="*/ 588 h 745"/>
                            <a:gd name="T2" fmla="*/ 248 w 404"/>
                            <a:gd name="T3" fmla="*/ 526 h 745"/>
                            <a:gd name="T4" fmla="*/ 279 w 404"/>
                            <a:gd name="T5" fmla="*/ 496 h 745"/>
                            <a:gd name="T6" fmla="*/ 310 w 404"/>
                            <a:gd name="T7" fmla="*/ 496 h 745"/>
                            <a:gd name="T8" fmla="*/ 342 w 404"/>
                            <a:gd name="T9" fmla="*/ 496 h 745"/>
                            <a:gd name="T10" fmla="*/ 403 w 404"/>
                            <a:gd name="T11" fmla="*/ 464 h 745"/>
                            <a:gd name="T12" fmla="*/ 403 w 404"/>
                            <a:gd name="T13" fmla="*/ 464 h 745"/>
                            <a:gd name="T14" fmla="*/ 372 w 404"/>
                            <a:gd name="T15" fmla="*/ 402 h 745"/>
                            <a:gd name="T16" fmla="*/ 342 w 404"/>
                            <a:gd name="T17" fmla="*/ 372 h 745"/>
                            <a:gd name="T18" fmla="*/ 310 w 404"/>
                            <a:gd name="T19" fmla="*/ 309 h 745"/>
                            <a:gd name="T20" fmla="*/ 310 w 404"/>
                            <a:gd name="T21" fmla="*/ 278 h 745"/>
                            <a:gd name="T22" fmla="*/ 279 w 404"/>
                            <a:gd name="T23" fmla="*/ 309 h 745"/>
                            <a:gd name="T24" fmla="*/ 248 w 404"/>
                            <a:gd name="T25" fmla="*/ 278 h 745"/>
                            <a:gd name="T26" fmla="*/ 248 w 404"/>
                            <a:gd name="T27" fmla="*/ 278 h 745"/>
                            <a:gd name="T28" fmla="*/ 248 w 404"/>
                            <a:gd name="T29" fmla="*/ 216 h 745"/>
                            <a:gd name="T30" fmla="*/ 248 w 404"/>
                            <a:gd name="T31" fmla="*/ 185 h 745"/>
                            <a:gd name="T32" fmla="*/ 248 w 404"/>
                            <a:gd name="T33" fmla="*/ 155 h 745"/>
                            <a:gd name="T34" fmla="*/ 279 w 404"/>
                            <a:gd name="T35" fmla="*/ 155 h 745"/>
                            <a:gd name="T36" fmla="*/ 310 w 404"/>
                            <a:gd name="T37" fmla="*/ 124 h 745"/>
                            <a:gd name="T38" fmla="*/ 310 w 404"/>
                            <a:gd name="T39" fmla="*/ 92 h 745"/>
                            <a:gd name="T40" fmla="*/ 310 w 404"/>
                            <a:gd name="T41" fmla="*/ 61 h 745"/>
                            <a:gd name="T42" fmla="*/ 279 w 404"/>
                            <a:gd name="T43" fmla="*/ 0 h 745"/>
                            <a:gd name="T44" fmla="*/ 248 w 404"/>
                            <a:gd name="T45" fmla="*/ 0 h 745"/>
                            <a:gd name="T46" fmla="*/ 248 w 404"/>
                            <a:gd name="T47" fmla="*/ 31 h 745"/>
                            <a:gd name="T48" fmla="*/ 248 w 404"/>
                            <a:gd name="T49" fmla="*/ 92 h 745"/>
                            <a:gd name="T50" fmla="*/ 218 w 404"/>
                            <a:gd name="T51" fmla="*/ 92 h 745"/>
                            <a:gd name="T52" fmla="*/ 187 w 404"/>
                            <a:gd name="T53" fmla="*/ 92 h 745"/>
                            <a:gd name="T54" fmla="*/ 155 w 404"/>
                            <a:gd name="T55" fmla="*/ 124 h 745"/>
                            <a:gd name="T56" fmla="*/ 124 w 404"/>
                            <a:gd name="T57" fmla="*/ 185 h 745"/>
                            <a:gd name="T58" fmla="*/ 124 w 404"/>
                            <a:gd name="T59" fmla="*/ 216 h 745"/>
                            <a:gd name="T60" fmla="*/ 94 w 404"/>
                            <a:gd name="T61" fmla="*/ 309 h 745"/>
                            <a:gd name="T62" fmla="*/ 63 w 404"/>
                            <a:gd name="T63" fmla="*/ 278 h 745"/>
                            <a:gd name="T64" fmla="*/ 63 w 404"/>
                            <a:gd name="T65" fmla="*/ 309 h 745"/>
                            <a:gd name="T66" fmla="*/ 63 w 404"/>
                            <a:gd name="T67" fmla="*/ 340 h 745"/>
                            <a:gd name="T68" fmla="*/ 63 w 404"/>
                            <a:gd name="T69" fmla="*/ 402 h 745"/>
                            <a:gd name="T70" fmla="*/ 31 w 404"/>
                            <a:gd name="T71" fmla="*/ 433 h 745"/>
                            <a:gd name="T72" fmla="*/ 0 w 404"/>
                            <a:gd name="T73" fmla="*/ 464 h 745"/>
                            <a:gd name="T74" fmla="*/ 31 w 404"/>
                            <a:gd name="T75" fmla="*/ 464 h 745"/>
                            <a:gd name="T76" fmla="*/ 94 w 404"/>
                            <a:gd name="T77" fmla="*/ 526 h 745"/>
                            <a:gd name="T78" fmla="*/ 94 w 404"/>
                            <a:gd name="T79" fmla="*/ 588 h 745"/>
                            <a:gd name="T80" fmla="*/ 94 w 404"/>
                            <a:gd name="T81" fmla="*/ 744 h 745"/>
                            <a:gd name="T82" fmla="*/ 155 w 404"/>
                            <a:gd name="T83" fmla="*/ 744 h 745"/>
                            <a:gd name="T84" fmla="*/ 218 w 404"/>
                            <a:gd name="T85" fmla="*/ 712 h 745"/>
                            <a:gd name="T86" fmla="*/ 248 w 404"/>
                            <a:gd name="T87" fmla="*/ 650 h 745"/>
                            <a:gd name="T88" fmla="*/ 248 w 404"/>
                            <a:gd name="T89" fmla="*/ 620 h 745"/>
                            <a:gd name="T90" fmla="*/ 248 w 404"/>
                            <a:gd name="T91" fmla="*/ 588 h 74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</a:cxnLst>
                          <a:rect l="0" t="0" r="r" b="b"/>
                          <a:pathLst>
                            <a:path w="404" h="745">
                              <a:moveTo>
                                <a:pt x="248" y="588"/>
                              </a:moveTo>
                              <a:lnTo>
                                <a:pt x="248" y="588"/>
                              </a:lnTo>
                              <a:lnTo>
                                <a:pt x="248" y="588"/>
                              </a:lnTo>
                              <a:cubicBezTo>
                                <a:pt x="248" y="557"/>
                                <a:pt x="248" y="557"/>
                                <a:pt x="248" y="557"/>
                              </a:cubicBezTo>
                              <a:lnTo>
                                <a:pt x="248" y="526"/>
                              </a:lnTo>
                              <a:lnTo>
                                <a:pt x="248" y="526"/>
                              </a:lnTo>
                              <a:lnTo>
                                <a:pt x="279" y="526"/>
                              </a:lnTo>
                              <a:cubicBezTo>
                                <a:pt x="279" y="526"/>
                                <a:pt x="279" y="526"/>
                                <a:pt x="279" y="496"/>
                              </a:cubicBezTo>
                              <a:lnTo>
                                <a:pt x="279" y="496"/>
                              </a:lnTo>
                              <a:cubicBezTo>
                                <a:pt x="279" y="496"/>
                                <a:pt x="279" y="496"/>
                                <a:pt x="310" y="496"/>
                              </a:cubicBezTo>
                              <a:lnTo>
                                <a:pt x="310" y="496"/>
                              </a:lnTo>
                              <a:lnTo>
                                <a:pt x="310" y="496"/>
                              </a:lnTo>
                              <a:lnTo>
                                <a:pt x="310" y="496"/>
                              </a:lnTo>
                              <a:lnTo>
                                <a:pt x="310" y="496"/>
                              </a:lnTo>
                              <a:cubicBezTo>
                                <a:pt x="342" y="496"/>
                                <a:pt x="342" y="496"/>
                                <a:pt x="342" y="496"/>
                              </a:cubicBezTo>
                              <a:cubicBezTo>
                                <a:pt x="342" y="464"/>
                                <a:pt x="372" y="464"/>
                                <a:pt x="403" y="464"/>
                              </a:cubicBezTo>
                              <a:lnTo>
                                <a:pt x="403" y="464"/>
                              </a:lnTo>
                              <a:lnTo>
                                <a:pt x="403" y="464"/>
                              </a:lnTo>
                              <a:lnTo>
                                <a:pt x="403" y="464"/>
                              </a:lnTo>
                              <a:lnTo>
                                <a:pt x="403" y="464"/>
                              </a:lnTo>
                              <a:lnTo>
                                <a:pt x="403" y="464"/>
                              </a:lnTo>
                              <a:cubicBezTo>
                                <a:pt x="403" y="464"/>
                                <a:pt x="403" y="464"/>
                                <a:pt x="403" y="433"/>
                              </a:cubicBezTo>
                              <a:cubicBezTo>
                                <a:pt x="403" y="433"/>
                                <a:pt x="372" y="433"/>
                                <a:pt x="372" y="402"/>
                              </a:cubicBezTo>
                              <a:lnTo>
                                <a:pt x="372" y="402"/>
                              </a:lnTo>
                              <a:lnTo>
                                <a:pt x="372" y="402"/>
                              </a:lnTo>
                              <a:cubicBezTo>
                                <a:pt x="342" y="402"/>
                                <a:pt x="342" y="372"/>
                                <a:pt x="342" y="372"/>
                              </a:cubicBezTo>
                              <a:lnTo>
                                <a:pt x="342" y="372"/>
                              </a:lnTo>
                              <a:cubicBezTo>
                                <a:pt x="342" y="340"/>
                                <a:pt x="342" y="340"/>
                                <a:pt x="342" y="340"/>
                              </a:cubicBezTo>
                              <a:lnTo>
                                <a:pt x="342" y="340"/>
                              </a:lnTo>
                              <a:lnTo>
                                <a:pt x="310" y="309"/>
                              </a:lnTo>
                              <a:lnTo>
                                <a:pt x="310" y="278"/>
                              </a:lnTo>
                              <a:lnTo>
                                <a:pt x="310" y="278"/>
                              </a:lnTo>
                              <a:lnTo>
                                <a:pt x="310" y="278"/>
                              </a:lnTo>
                              <a:cubicBezTo>
                                <a:pt x="279" y="278"/>
                                <a:pt x="279" y="278"/>
                                <a:pt x="279" y="278"/>
                              </a:cubicBezTo>
                              <a:lnTo>
                                <a:pt x="279" y="309"/>
                              </a:lnTo>
                              <a:lnTo>
                                <a:pt x="279" y="309"/>
                              </a:lnTo>
                              <a:lnTo>
                                <a:pt x="279" y="309"/>
                              </a:lnTo>
                              <a:cubicBezTo>
                                <a:pt x="248" y="309"/>
                                <a:pt x="248" y="278"/>
                                <a:pt x="248" y="278"/>
                              </a:cubicBezTo>
                              <a:lnTo>
                                <a:pt x="248" y="278"/>
                              </a:lnTo>
                              <a:lnTo>
                                <a:pt x="248" y="278"/>
                              </a:lnTo>
                              <a:lnTo>
                                <a:pt x="248" y="278"/>
                              </a:lnTo>
                              <a:lnTo>
                                <a:pt x="248" y="278"/>
                              </a:lnTo>
                              <a:cubicBezTo>
                                <a:pt x="248" y="248"/>
                                <a:pt x="248" y="248"/>
                                <a:pt x="248" y="248"/>
                              </a:cubicBezTo>
                              <a:lnTo>
                                <a:pt x="248" y="248"/>
                              </a:lnTo>
                              <a:cubicBezTo>
                                <a:pt x="248" y="216"/>
                                <a:pt x="248" y="216"/>
                                <a:pt x="248" y="216"/>
                              </a:cubicBezTo>
                              <a:lnTo>
                                <a:pt x="248" y="216"/>
                              </a:lnTo>
                              <a:lnTo>
                                <a:pt x="248" y="216"/>
                              </a:lnTo>
                              <a:lnTo>
                                <a:pt x="248" y="185"/>
                              </a:lnTo>
                              <a:lnTo>
                                <a:pt x="248" y="185"/>
                              </a:lnTo>
                              <a:lnTo>
                                <a:pt x="248" y="185"/>
                              </a:lnTo>
                              <a:lnTo>
                                <a:pt x="248" y="155"/>
                              </a:lnTo>
                              <a:cubicBezTo>
                                <a:pt x="279" y="155"/>
                                <a:pt x="279" y="155"/>
                                <a:pt x="279" y="155"/>
                              </a:cubicBezTo>
                              <a:lnTo>
                                <a:pt x="279" y="155"/>
                              </a:lnTo>
                              <a:lnTo>
                                <a:pt x="279" y="155"/>
                              </a:lnTo>
                              <a:lnTo>
                                <a:pt x="279" y="155"/>
                              </a:lnTo>
                              <a:lnTo>
                                <a:pt x="279" y="155"/>
                              </a:lnTo>
                              <a:lnTo>
                                <a:pt x="310" y="124"/>
                              </a:lnTo>
                              <a:lnTo>
                                <a:pt x="310" y="124"/>
                              </a:lnTo>
                              <a:cubicBezTo>
                                <a:pt x="310" y="124"/>
                                <a:pt x="310" y="124"/>
                                <a:pt x="310" y="92"/>
                              </a:cubicBezTo>
                              <a:lnTo>
                                <a:pt x="310" y="92"/>
                              </a:lnTo>
                              <a:lnTo>
                                <a:pt x="310" y="92"/>
                              </a:lnTo>
                              <a:lnTo>
                                <a:pt x="310" y="61"/>
                              </a:lnTo>
                              <a:lnTo>
                                <a:pt x="310" y="61"/>
                              </a:lnTo>
                              <a:cubicBezTo>
                                <a:pt x="310" y="31"/>
                                <a:pt x="310" y="31"/>
                                <a:pt x="310" y="31"/>
                              </a:cubicBezTo>
                              <a:lnTo>
                                <a:pt x="279" y="31"/>
                              </a:lnTo>
                              <a:cubicBezTo>
                                <a:pt x="279" y="31"/>
                                <a:pt x="279" y="31"/>
                                <a:pt x="279" y="0"/>
                              </a:cubicBezTo>
                              <a:lnTo>
                                <a:pt x="279" y="0"/>
                              </a:lnTo>
                              <a:cubicBezTo>
                                <a:pt x="248" y="0"/>
                                <a:pt x="248" y="0"/>
                                <a:pt x="248" y="0"/>
                              </a:cubicBezTo>
                              <a:lnTo>
                                <a:pt x="248" y="0"/>
                              </a:lnTo>
                              <a:lnTo>
                                <a:pt x="248" y="31"/>
                              </a:lnTo>
                              <a:lnTo>
                                <a:pt x="248" y="31"/>
                              </a:lnTo>
                              <a:lnTo>
                                <a:pt x="248" y="31"/>
                              </a:lnTo>
                              <a:cubicBezTo>
                                <a:pt x="279" y="61"/>
                                <a:pt x="279" y="61"/>
                                <a:pt x="279" y="61"/>
                              </a:cubicBezTo>
                              <a:lnTo>
                                <a:pt x="279" y="61"/>
                              </a:lnTo>
                              <a:lnTo>
                                <a:pt x="248" y="92"/>
                              </a:lnTo>
                              <a:lnTo>
                                <a:pt x="248" y="92"/>
                              </a:lnTo>
                              <a:lnTo>
                                <a:pt x="248" y="92"/>
                              </a:lnTo>
                              <a:cubicBezTo>
                                <a:pt x="248" y="92"/>
                                <a:pt x="248" y="92"/>
                                <a:pt x="218" y="92"/>
                              </a:cubicBezTo>
                              <a:lnTo>
                                <a:pt x="218" y="92"/>
                              </a:lnTo>
                              <a:lnTo>
                                <a:pt x="187" y="92"/>
                              </a:lnTo>
                              <a:lnTo>
                                <a:pt x="187" y="92"/>
                              </a:lnTo>
                              <a:lnTo>
                                <a:pt x="187" y="92"/>
                              </a:lnTo>
                              <a:cubicBezTo>
                                <a:pt x="187" y="92"/>
                                <a:pt x="187" y="124"/>
                                <a:pt x="155" y="124"/>
                              </a:cubicBezTo>
                              <a:lnTo>
                                <a:pt x="155" y="124"/>
                              </a:lnTo>
                              <a:cubicBezTo>
                                <a:pt x="155" y="124"/>
                                <a:pt x="155" y="124"/>
                                <a:pt x="155" y="155"/>
                              </a:cubicBezTo>
                              <a:cubicBezTo>
                                <a:pt x="155" y="155"/>
                                <a:pt x="155" y="185"/>
                                <a:pt x="124" y="185"/>
                              </a:cubicBezTo>
                              <a:lnTo>
                                <a:pt x="124" y="185"/>
                              </a:lnTo>
                              <a:lnTo>
                                <a:pt x="124" y="185"/>
                              </a:lnTo>
                              <a:lnTo>
                                <a:pt x="124" y="185"/>
                              </a:lnTo>
                              <a:lnTo>
                                <a:pt x="124" y="216"/>
                              </a:lnTo>
                              <a:cubicBezTo>
                                <a:pt x="124" y="248"/>
                                <a:pt x="124" y="248"/>
                                <a:pt x="124" y="278"/>
                              </a:cubicBezTo>
                              <a:lnTo>
                                <a:pt x="124" y="278"/>
                              </a:lnTo>
                              <a:lnTo>
                                <a:pt x="94" y="309"/>
                              </a:lnTo>
                              <a:lnTo>
                                <a:pt x="94" y="309"/>
                              </a:lnTo>
                              <a:lnTo>
                                <a:pt x="94" y="309"/>
                              </a:lnTo>
                              <a:cubicBezTo>
                                <a:pt x="63" y="309"/>
                                <a:pt x="63" y="309"/>
                                <a:pt x="63" y="278"/>
                              </a:cubicBezTo>
                              <a:lnTo>
                                <a:pt x="63" y="278"/>
                              </a:lnTo>
                              <a:cubicBezTo>
                                <a:pt x="63" y="309"/>
                                <a:pt x="63" y="309"/>
                                <a:pt x="63" y="309"/>
                              </a:cubicBezTo>
                              <a:lnTo>
                                <a:pt x="63" y="309"/>
                              </a:lnTo>
                              <a:lnTo>
                                <a:pt x="63" y="340"/>
                              </a:lnTo>
                              <a:lnTo>
                                <a:pt x="63" y="340"/>
                              </a:lnTo>
                              <a:lnTo>
                                <a:pt x="63" y="340"/>
                              </a:lnTo>
                              <a:lnTo>
                                <a:pt x="63" y="372"/>
                              </a:lnTo>
                              <a:lnTo>
                                <a:pt x="63" y="372"/>
                              </a:lnTo>
                              <a:cubicBezTo>
                                <a:pt x="63" y="372"/>
                                <a:pt x="63" y="372"/>
                                <a:pt x="63" y="402"/>
                              </a:cubicBezTo>
                              <a:lnTo>
                                <a:pt x="63" y="402"/>
                              </a:lnTo>
                              <a:cubicBezTo>
                                <a:pt x="63" y="402"/>
                                <a:pt x="63" y="402"/>
                                <a:pt x="31" y="402"/>
                              </a:cubicBezTo>
                              <a:cubicBezTo>
                                <a:pt x="31" y="433"/>
                                <a:pt x="31" y="433"/>
                                <a:pt x="31" y="433"/>
                              </a:cubicBezTo>
                              <a:cubicBezTo>
                                <a:pt x="31" y="433"/>
                                <a:pt x="31" y="433"/>
                                <a:pt x="0" y="433"/>
                              </a:cubicBezTo>
                              <a:cubicBezTo>
                                <a:pt x="0" y="464"/>
                                <a:pt x="0" y="464"/>
                                <a:pt x="0" y="464"/>
                              </a:cubicBezTo>
                              <a:lnTo>
                                <a:pt x="0" y="464"/>
                              </a:lnTo>
                              <a:lnTo>
                                <a:pt x="0" y="464"/>
                              </a:lnTo>
                              <a:lnTo>
                                <a:pt x="31" y="464"/>
                              </a:lnTo>
                              <a:lnTo>
                                <a:pt x="31" y="464"/>
                              </a:lnTo>
                              <a:lnTo>
                                <a:pt x="63" y="496"/>
                              </a:lnTo>
                              <a:lnTo>
                                <a:pt x="63" y="496"/>
                              </a:lnTo>
                              <a:cubicBezTo>
                                <a:pt x="94" y="496"/>
                                <a:pt x="94" y="526"/>
                                <a:pt x="94" y="526"/>
                              </a:cubicBezTo>
                              <a:cubicBezTo>
                                <a:pt x="94" y="526"/>
                                <a:pt x="94" y="526"/>
                                <a:pt x="94" y="557"/>
                              </a:cubicBezTo>
                              <a:lnTo>
                                <a:pt x="94" y="557"/>
                              </a:lnTo>
                              <a:cubicBezTo>
                                <a:pt x="94" y="588"/>
                                <a:pt x="94" y="588"/>
                                <a:pt x="94" y="588"/>
                              </a:cubicBezTo>
                              <a:cubicBezTo>
                                <a:pt x="94" y="620"/>
                                <a:pt x="124" y="620"/>
                                <a:pt x="124" y="620"/>
                              </a:cubicBezTo>
                              <a:cubicBezTo>
                                <a:pt x="124" y="681"/>
                                <a:pt x="124" y="712"/>
                                <a:pt x="94" y="712"/>
                              </a:cubicBezTo>
                              <a:cubicBezTo>
                                <a:pt x="94" y="744"/>
                                <a:pt x="94" y="744"/>
                                <a:pt x="94" y="744"/>
                              </a:cubicBezTo>
                              <a:lnTo>
                                <a:pt x="94" y="744"/>
                              </a:lnTo>
                              <a:lnTo>
                                <a:pt x="124" y="744"/>
                              </a:lnTo>
                              <a:lnTo>
                                <a:pt x="155" y="744"/>
                              </a:lnTo>
                              <a:cubicBezTo>
                                <a:pt x="155" y="744"/>
                                <a:pt x="155" y="744"/>
                                <a:pt x="187" y="744"/>
                              </a:cubicBezTo>
                              <a:cubicBezTo>
                                <a:pt x="187" y="712"/>
                                <a:pt x="187" y="712"/>
                                <a:pt x="218" y="712"/>
                              </a:cubicBezTo>
                              <a:lnTo>
                                <a:pt x="218" y="712"/>
                              </a:lnTo>
                              <a:cubicBezTo>
                                <a:pt x="218" y="681"/>
                                <a:pt x="218" y="681"/>
                                <a:pt x="218" y="650"/>
                              </a:cubicBezTo>
                              <a:cubicBezTo>
                                <a:pt x="218" y="650"/>
                                <a:pt x="218" y="650"/>
                                <a:pt x="248" y="650"/>
                              </a:cubicBezTo>
                              <a:lnTo>
                                <a:pt x="248" y="650"/>
                              </a:lnTo>
                              <a:lnTo>
                                <a:pt x="248" y="650"/>
                              </a:lnTo>
                              <a:lnTo>
                                <a:pt x="248" y="650"/>
                              </a:lnTo>
                              <a:lnTo>
                                <a:pt x="248" y="620"/>
                              </a:lnTo>
                              <a:cubicBezTo>
                                <a:pt x="218" y="620"/>
                                <a:pt x="218" y="620"/>
                                <a:pt x="218" y="620"/>
                              </a:cubicBezTo>
                              <a:lnTo>
                                <a:pt x="218" y="620"/>
                              </a:lnTo>
                              <a:cubicBezTo>
                                <a:pt x="218" y="588"/>
                                <a:pt x="248" y="588"/>
                                <a:pt x="248" y="588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53" name="Freeform 1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390817" y="2918656"/>
                          <a:ext cx="43084" cy="33860"/>
                        </a:xfrm>
                        <a:custGeom>
                          <a:avLst/>
                          <a:gdLst>
                            <a:gd name="T0" fmla="*/ 94 w 125"/>
                            <a:gd name="T1" fmla="*/ 0 h 95"/>
                            <a:gd name="T2" fmla="*/ 94 w 125"/>
                            <a:gd name="T3" fmla="*/ 0 h 95"/>
                            <a:gd name="T4" fmla="*/ 94 w 125"/>
                            <a:gd name="T5" fmla="*/ 0 h 95"/>
                            <a:gd name="T6" fmla="*/ 94 w 125"/>
                            <a:gd name="T7" fmla="*/ 0 h 95"/>
                            <a:gd name="T8" fmla="*/ 94 w 125"/>
                            <a:gd name="T9" fmla="*/ 0 h 95"/>
                            <a:gd name="T10" fmla="*/ 94 w 125"/>
                            <a:gd name="T11" fmla="*/ 0 h 95"/>
                            <a:gd name="T12" fmla="*/ 94 w 125"/>
                            <a:gd name="T13" fmla="*/ 31 h 95"/>
                            <a:gd name="T14" fmla="*/ 94 w 125"/>
                            <a:gd name="T15" fmla="*/ 31 h 95"/>
                            <a:gd name="T16" fmla="*/ 63 w 125"/>
                            <a:gd name="T17" fmla="*/ 63 h 95"/>
                            <a:gd name="T18" fmla="*/ 31 w 125"/>
                            <a:gd name="T19" fmla="*/ 63 h 95"/>
                            <a:gd name="T20" fmla="*/ 31 w 125"/>
                            <a:gd name="T21" fmla="*/ 63 h 95"/>
                            <a:gd name="T22" fmla="*/ 0 w 125"/>
                            <a:gd name="T23" fmla="*/ 94 h 95"/>
                            <a:gd name="T24" fmla="*/ 0 w 125"/>
                            <a:gd name="T25" fmla="*/ 94 h 95"/>
                            <a:gd name="T26" fmla="*/ 0 w 125"/>
                            <a:gd name="T27" fmla="*/ 94 h 95"/>
                            <a:gd name="T28" fmla="*/ 0 w 125"/>
                            <a:gd name="T29" fmla="*/ 94 h 95"/>
                            <a:gd name="T30" fmla="*/ 0 w 125"/>
                            <a:gd name="T31" fmla="*/ 94 h 95"/>
                            <a:gd name="T32" fmla="*/ 31 w 125"/>
                            <a:gd name="T33" fmla="*/ 94 h 95"/>
                            <a:gd name="T34" fmla="*/ 31 w 125"/>
                            <a:gd name="T35" fmla="*/ 94 h 95"/>
                            <a:gd name="T36" fmla="*/ 63 w 125"/>
                            <a:gd name="T37" fmla="*/ 94 h 95"/>
                            <a:gd name="T38" fmla="*/ 63 w 125"/>
                            <a:gd name="T39" fmla="*/ 94 h 95"/>
                            <a:gd name="T40" fmla="*/ 63 w 125"/>
                            <a:gd name="T41" fmla="*/ 63 h 95"/>
                            <a:gd name="T42" fmla="*/ 94 w 125"/>
                            <a:gd name="T43" fmla="*/ 63 h 95"/>
                            <a:gd name="T44" fmla="*/ 94 w 125"/>
                            <a:gd name="T45" fmla="*/ 31 h 95"/>
                            <a:gd name="T46" fmla="*/ 124 w 125"/>
                            <a:gd name="T47" fmla="*/ 31 h 95"/>
                            <a:gd name="T48" fmla="*/ 94 w 125"/>
                            <a:gd name="T49" fmla="*/ 0 h 9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</a:cxnLst>
                          <a:rect l="0" t="0" r="r" b="b"/>
                          <a:pathLst>
                            <a:path w="125" h="95">
                              <a:moveTo>
                                <a:pt x="94" y="0"/>
                              </a:moveTo>
                              <a:lnTo>
                                <a:pt x="94" y="0"/>
                              </a:lnTo>
                              <a:lnTo>
                                <a:pt x="94" y="0"/>
                              </a:lnTo>
                              <a:lnTo>
                                <a:pt x="94" y="0"/>
                              </a:lnTo>
                              <a:lnTo>
                                <a:pt x="94" y="0"/>
                              </a:lnTo>
                              <a:lnTo>
                                <a:pt x="94" y="0"/>
                              </a:lnTo>
                              <a:cubicBezTo>
                                <a:pt x="94" y="31"/>
                                <a:pt x="94" y="31"/>
                                <a:pt x="94" y="31"/>
                              </a:cubicBezTo>
                              <a:lnTo>
                                <a:pt x="94" y="31"/>
                              </a:lnTo>
                              <a:cubicBezTo>
                                <a:pt x="63" y="63"/>
                                <a:pt x="63" y="63"/>
                                <a:pt x="63" y="63"/>
                              </a:cubicBezTo>
                              <a:lnTo>
                                <a:pt x="31" y="63"/>
                              </a:lnTo>
                              <a:lnTo>
                                <a:pt x="31" y="63"/>
                              </a:lnTo>
                              <a:cubicBezTo>
                                <a:pt x="31" y="63"/>
                                <a:pt x="0" y="63"/>
                                <a:pt x="0" y="94"/>
                              </a:cubicBezTo>
                              <a:lnTo>
                                <a:pt x="0" y="94"/>
                              </a:lnTo>
                              <a:lnTo>
                                <a:pt x="0" y="94"/>
                              </a:lnTo>
                              <a:lnTo>
                                <a:pt x="0" y="94"/>
                              </a:lnTo>
                              <a:lnTo>
                                <a:pt x="0" y="94"/>
                              </a:lnTo>
                              <a:cubicBezTo>
                                <a:pt x="0" y="94"/>
                                <a:pt x="0" y="94"/>
                                <a:pt x="31" y="94"/>
                              </a:cubicBezTo>
                              <a:lnTo>
                                <a:pt x="31" y="94"/>
                              </a:lnTo>
                              <a:cubicBezTo>
                                <a:pt x="31" y="94"/>
                                <a:pt x="31" y="94"/>
                                <a:pt x="63" y="94"/>
                              </a:cubicBezTo>
                              <a:lnTo>
                                <a:pt x="63" y="94"/>
                              </a:lnTo>
                              <a:lnTo>
                                <a:pt x="63" y="63"/>
                              </a:lnTo>
                              <a:cubicBezTo>
                                <a:pt x="63" y="63"/>
                                <a:pt x="63" y="63"/>
                                <a:pt x="94" y="63"/>
                              </a:cubicBezTo>
                              <a:lnTo>
                                <a:pt x="94" y="31"/>
                              </a:lnTo>
                              <a:lnTo>
                                <a:pt x="124" y="31"/>
                              </a:lnTo>
                              <a:lnTo>
                                <a:pt x="94" y="0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54" name="Freeform 1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790882" y="3826732"/>
                          <a:ext cx="757046" cy="606410"/>
                        </a:xfrm>
                        <a:custGeom>
                          <a:avLst/>
                          <a:gdLst>
                            <a:gd name="T0" fmla="*/ 2170 w 2171"/>
                            <a:gd name="T1" fmla="*/ 1054 h 1736"/>
                            <a:gd name="T2" fmla="*/ 2170 w 2171"/>
                            <a:gd name="T3" fmla="*/ 930 h 1736"/>
                            <a:gd name="T4" fmla="*/ 2139 w 2171"/>
                            <a:gd name="T5" fmla="*/ 868 h 1736"/>
                            <a:gd name="T6" fmla="*/ 2015 w 2171"/>
                            <a:gd name="T7" fmla="*/ 744 h 1736"/>
                            <a:gd name="T8" fmla="*/ 1984 w 2171"/>
                            <a:gd name="T9" fmla="*/ 713 h 1736"/>
                            <a:gd name="T10" fmla="*/ 1953 w 2171"/>
                            <a:gd name="T11" fmla="*/ 650 h 1736"/>
                            <a:gd name="T12" fmla="*/ 1860 w 2171"/>
                            <a:gd name="T13" fmla="*/ 558 h 1736"/>
                            <a:gd name="T14" fmla="*/ 1767 w 2171"/>
                            <a:gd name="T15" fmla="*/ 402 h 1736"/>
                            <a:gd name="T16" fmla="*/ 1736 w 2171"/>
                            <a:gd name="T17" fmla="*/ 278 h 1736"/>
                            <a:gd name="T18" fmla="*/ 1705 w 2171"/>
                            <a:gd name="T19" fmla="*/ 186 h 1736"/>
                            <a:gd name="T20" fmla="*/ 1612 w 2171"/>
                            <a:gd name="T21" fmla="*/ 124 h 1736"/>
                            <a:gd name="T22" fmla="*/ 1581 w 2171"/>
                            <a:gd name="T23" fmla="*/ 0 h 1736"/>
                            <a:gd name="T24" fmla="*/ 1581 w 2171"/>
                            <a:gd name="T25" fmla="*/ 61 h 1736"/>
                            <a:gd name="T26" fmla="*/ 1550 w 2171"/>
                            <a:gd name="T27" fmla="*/ 278 h 1736"/>
                            <a:gd name="T28" fmla="*/ 1457 w 2171"/>
                            <a:gd name="T29" fmla="*/ 434 h 1736"/>
                            <a:gd name="T30" fmla="*/ 1364 w 2171"/>
                            <a:gd name="T31" fmla="*/ 372 h 1736"/>
                            <a:gd name="T32" fmla="*/ 1178 w 2171"/>
                            <a:gd name="T33" fmla="*/ 217 h 1736"/>
                            <a:gd name="T34" fmla="*/ 1240 w 2171"/>
                            <a:gd name="T35" fmla="*/ 93 h 1736"/>
                            <a:gd name="T36" fmla="*/ 1271 w 2171"/>
                            <a:gd name="T37" fmla="*/ 61 h 1736"/>
                            <a:gd name="T38" fmla="*/ 1147 w 2171"/>
                            <a:gd name="T39" fmla="*/ 61 h 1736"/>
                            <a:gd name="T40" fmla="*/ 1054 w 2171"/>
                            <a:gd name="T41" fmla="*/ 61 h 1736"/>
                            <a:gd name="T42" fmla="*/ 961 w 2171"/>
                            <a:gd name="T43" fmla="*/ 93 h 1736"/>
                            <a:gd name="T44" fmla="*/ 900 w 2171"/>
                            <a:gd name="T45" fmla="*/ 186 h 1736"/>
                            <a:gd name="T46" fmla="*/ 868 w 2171"/>
                            <a:gd name="T47" fmla="*/ 248 h 1736"/>
                            <a:gd name="T48" fmla="*/ 806 w 2171"/>
                            <a:gd name="T49" fmla="*/ 248 h 1736"/>
                            <a:gd name="T50" fmla="*/ 775 w 2171"/>
                            <a:gd name="T51" fmla="*/ 217 h 1736"/>
                            <a:gd name="T52" fmla="*/ 682 w 2171"/>
                            <a:gd name="T53" fmla="*/ 248 h 1736"/>
                            <a:gd name="T54" fmla="*/ 620 w 2171"/>
                            <a:gd name="T55" fmla="*/ 310 h 1736"/>
                            <a:gd name="T56" fmla="*/ 558 w 2171"/>
                            <a:gd name="T57" fmla="*/ 372 h 1736"/>
                            <a:gd name="T58" fmla="*/ 496 w 2171"/>
                            <a:gd name="T59" fmla="*/ 372 h 1736"/>
                            <a:gd name="T60" fmla="*/ 496 w 2171"/>
                            <a:gd name="T61" fmla="*/ 402 h 1736"/>
                            <a:gd name="T62" fmla="*/ 372 w 2171"/>
                            <a:gd name="T63" fmla="*/ 558 h 1736"/>
                            <a:gd name="T64" fmla="*/ 310 w 2171"/>
                            <a:gd name="T65" fmla="*/ 558 h 1736"/>
                            <a:gd name="T66" fmla="*/ 186 w 2171"/>
                            <a:gd name="T67" fmla="*/ 620 h 1736"/>
                            <a:gd name="T68" fmla="*/ 62 w 2171"/>
                            <a:gd name="T69" fmla="*/ 713 h 1736"/>
                            <a:gd name="T70" fmla="*/ 0 w 2171"/>
                            <a:gd name="T71" fmla="*/ 806 h 1736"/>
                            <a:gd name="T72" fmla="*/ 32 w 2171"/>
                            <a:gd name="T73" fmla="*/ 961 h 1736"/>
                            <a:gd name="T74" fmla="*/ 62 w 2171"/>
                            <a:gd name="T75" fmla="*/ 1085 h 1736"/>
                            <a:gd name="T76" fmla="*/ 124 w 2171"/>
                            <a:gd name="T77" fmla="*/ 1302 h 1736"/>
                            <a:gd name="T78" fmla="*/ 124 w 2171"/>
                            <a:gd name="T79" fmla="*/ 1457 h 1736"/>
                            <a:gd name="T80" fmla="*/ 217 w 2171"/>
                            <a:gd name="T81" fmla="*/ 1487 h 1736"/>
                            <a:gd name="T82" fmla="*/ 404 w 2171"/>
                            <a:gd name="T83" fmla="*/ 1426 h 1736"/>
                            <a:gd name="T84" fmla="*/ 528 w 2171"/>
                            <a:gd name="T85" fmla="*/ 1426 h 1736"/>
                            <a:gd name="T86" fmla="*/ 652 w 2171"/>
                            <a:gd name="T87" fmla="*/ 1333 h 1736"/>
                            <a:gd name="T88" fmla="*/ 837 w 2171"/>
                            <a:gd name="T89" fmla="*/ 1270 h 1736"/>
                            <a:gd name="T90" fmla="*/ 930 w 2171"/>
                            <a:gd name="T91" fmla="*/ 1270 h 1736"/>
                            <a:gd name="T92" fmla="*/ 1147 w 2171"/>
                            <a:gd name="T93" fmla="*/ 1364 h 1736"/>
                            <a:gd name="T94" fmla="*/ 1302 w 2171"/>
                            <a:gd name="T95" fmla="*/ 1394 h 1736"/>
                            <a:gd name="T96" fmla="*/ 1364 w 2171"/>
                            <a:gd name="T97" fmla="*/ 1364 h 1736"/>
                            <a:gd name="T98" fmla="*/ 1395 w 2171"/>
                            <a:gd name="T99" fmla="*/ 1518 h 1736"/>
                            <a:gd name="T100" fmla="*/ 1488 w 2171"/>
                            <a:gd name="T101" fmla="*/ 1674 h 1736"/>
                            <a:gd name="T102" fmla="*/ 1581 w 2171"/>
                            <a:gd name="T103" fmla="*/ 1705 h 1736"/>
                            <a:gd name="T104" fmla="*/ 1674 w 2171"/>
                            <a:gd name="T105" fmla="*/ 1705 h 1736"/>
                            <a:gd name="T106" fmla="*/ 1798 w 2171"/>
                            <a:gd name="T107" fmla="*/ 1735 h 1736"/>
                            <a:gd name="T108" fmla="*/ 1922 w 2171"/>
                            <a:gd name="T109" fmla="*/ 1674 h 1736"/>
                            <a:gd name="T110" fmla="*/ 1984 w 2171"/>
                            <a:gd name="T111" fmla="*/ 1674 h 1736"/>
                            <a:gd name="T112" fmla="*/ 2046 w 2171"/>
                            <a:gd name="T113" fmla="*/ 1457 h 1736"/>
                            <a:gd name="T114" fmla="*/ 2139 w 2171"/>
                            <a:gd name="T115" fmla="*/ 1333 h 1736"/>
                            <a:gd name="T116" fmla="*/ 2170 w 2171"/>
                            <a:gd name="T117" fmla="*/ 1116 h 1736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  <a:cxn ang="0">
                              <a:pos x="T112" y="T113"/>
                            </a:cxn>
                            <a:cxn ang="0">
                              <a:pos x="T114" y="T115"/>
                            </a:cxn>
                            <a:cxn ang="0">
                              <a:pos x="T116" y="T117"/>
                            </a:cxn>
                          </a:cxnLst>
                          <a:rect l="0" t="0" r="r" b="b"/>
                          <a:pathLst>
                            <a:path w="2171" h="1736">
                              <a:moveTo>
                                <a:pt x="2170" y="1054"/>
                              </a:moveTo>
                              <a:lnTo>
                                <a:pt x="2170" y="1054"/>
                              </a:lnTo>
                              <a:lnTo>
                                <a:pt x="2170" y="1054"/>
                              </a:lnTo>
                              <a:lnTo>
                                <a:pt x="2170" y="1054"/>
                              </a:lnTo>
                              <a:cubicBezTo>
                                <a:pt x="2139" y="1022"/>
                                <a:pt x="2139" y="1022"/>
                                <a:pt x="2139" y="992"/>
                              </a:cubicBezTo>
                              <a:cubicBezTo>
                                <a:pt x="2170" y="992"/>
                                <a:pt x="2170" y="992"/>
                                <a:pt x="2170" y="961"/>
                              </a:cubicBezTo>
                              <a:lnTo>
                                <a:pt x="2170" y="961"/>
                              </a:lnTo>
                              <a:cubicBezTo>
                                <a:pt x="2170" y="930"/>
                                <a:pt x="2170" y="930"/>
                                <a:pt x="2170" y="930"/>
                              </a:cubicBezTo>
                              <a:lnTo>
                                <a:pt x="2170" y="930"/>
                              </a:lnTo>
                              <a:lnTo>
                                <a:pt x="2170" y="898"/>
                              </a:lnTo>
                              <a:cubicBezTo>
                                <a:pt x="2139" y="898"/>
                                <a:pt x="2139" y="898"/>
                                <a:pt x="2139" y="898"/>
                              </a:cubicBezTo>
                              <a:lnTo>
                                <a:pt x="2139" y="868"/>
                              </a:lnTo>
                              <a:cubicBezTo>
                                <a:pt x="2108" y="868"/>
                                <a:pt x="2108" y="868"/>
                                <a:pt x="2108" y="837"/>
                              </a:cubicBezTo>
                              <a:lnTo>
                                <a:pt x="2108" y="837"/>
                              </a:lnTo>
                              <a:cubicBezTo>
                                <a:pt x="2108" y="837"/>
                                <a:pt x="2077" y="837"/>
                                <a:pt x="2077" y="806"/>
                              </a:cubicBezTo>
                              <a:cubicBezTo>
                                <a:pt x="2046" y="774"/>
                                <a:pt x="2046" y="774"/>
                                <a:pt x="2015" y="744"/>
                              </a:cubicBezTo>
                              <a:lnTo>
                                <a:pt x="2015" y="744"/>
                              </a:lnTo>
                              <a:lnTo>
                                <a:pt x="2015" y="744"/>
                              </a:lnTo>
                              <a:lnTo>
                                <a:pt x="2015" y="744"/>
                              </a:lnTo>
                              <a:cubicBezTo>
                                <a:pt x="1984" y="744"/>
                                <a:pt x="1984" y="744"/>
                                <a:pt x="1984" y="713"/>
                              </a:cubicBezTo>
                              <a:cubicBezTo>
                                <a:pt x="1953" y="713"/>
                                <a:pt x="1953" y="713"/>
                                <a:pt x="1953" y="682"/>
                              </a:cubicBezTo>
                              <a:lnTo>
                                <a:pt x="1953" y="682"/>
                              </a:lnTo>
                              <a:cubicBezTo>
                                <a:pt x="1953" y="650"/>
                                <a:pt x="1953" y="650"/>
                                <a:pt x="1953" y="650"/>
                              </a:cubicBezTo>
                              <a:lnTo>
                                <a:pt x="1953" y="650"/>
                              </a:lnTo>
                              <a:lnTo>
                                <a:pt x="1953" y="620"/>
                              </a:lnTo>
                              <a:cubicBezTo>
                                <a:pt x="1922" y="620"/>
                                <a:pt x="1922" y="620"/>
                                <a:pt x="1922" y="589"/>
                              </a:cubicBezTo>
                              <a:cubicBezTo>
                                <a:pt x="1922" y="589"/>
                                <a:pt x="1922" y="589"/>
                                <a:pt x="1891" y="558"/>
                              </a:cubicBezTo>
                              <a:cubicBezTo>
                                <a:pt x="1891" y="558"/>
                                <a:pt x="1891" y="558"/>
                                <a:pt x="1860" y="558"/>
                              </a:cubicBezTo>
                              <a:lnTo>
                                <a:pt x="1860" y="526"/>
                              </a:lnTo>
                              <a:lnTo>
                                <a:pt x="1860" y="526"/>
                              </a:lnTo>
                              <a:cubicBezTo>
                                <a:pt x="1829" y="526"/>
                                <a:pt x="1798" y="526"/>
                                <a:pt x="1798" y="496"/>
                              </a:cubicBezTo>
                              <a:cubicBezTo>
                                <a:pt x="1767" y="465"/>
                                <a:pt x="1767" y="434"/>
                                <a:pt x="1767" y="402"/>
                              </a:cubicBezTo>
                              <a:lnTo>
                                <a:pt x="1767" y="402"/>
                              </a:lnTo>
                              <a:cubicBezTo>
                                <a:pt x="1767" y="372"/>
                                <a:pt x="1767" y="372"/>
                                <a:pt x="1767" y="372"/>
                              </a:cubicBezTo>
                              <a:cubicBezTo>
                                <a:pt x="1736" y="341"/>
                                <a:pt x="1736" y="341"/>
                                <a:pt x="1736" y="341"/>
                              </a:cubicBezTo>
                              <a:cubicBezTo>
                                <a:pt x="1736" y="310"/>
                                <a:pt x="1736" y="310"/>
                                <a:pt x="1736" y="278"/>
                              </a:cubicBezTo>
                              <a:cubicBezTo>
                                <a:pt x="1736" y="278"/>
                                <a:pt x="1736" y="248"/>
                                <a:pt x="1705" y="217"/>
                              </a:cubicBezTo>
                              <a:lnTo>
                                <a:pt x="1705" y="217"/>
                              </a:lnTo>
                              <a:lnTo>
                                <a:pt x="1705" y="186"/>
                              </a:lnTo>
                              <a:lnTo>
                                <a:pt x="1705" y="186"/>
                              </a:lnTo>
                              <a:cubicBezTo>
                                <a:pt x="1674" y="217"/>
                                <a:pt x="1674" y="217"/>
                                <a:pt x="1674" y="217"/>
                              </a:cubicBezTo>
                              <a:cubicBezTo>
                                <a:pt x="1643" y="217"/>
                                <a:pt x="1643" y="186"/>
                                <a:pt x="1643" y="186"/>
                              </a:cubicBezTo>
                              <a:lnTo>
                                <a:pt x="1643" y="186"/>
                              </a:lnTo>
                              <a:cubicBezTo>
                                <a:pt x="1612" y="155"/>
                                <a:pt x="1612" y="155"/>
                                <a:pt x="1612" y="124"/>
                              </a:cubicBezTo>
                              <a:lnTo>
                                <a:pt x="1612" y="93"/>
                              </a:lnTo>
                              <a:lnTo>
                                <a:pt x="1612" y="93"/>
                              </a:lnTo>
                              <a:cubicBezTo>
                                <a:pt x="1612" y="93"/>
                                <a:pt x="1612" y="93"/>
                                <a:pt x="1612" y="61"/>
                              </a:cubicBezTo>
                              <a:cubicBezTo>
                                <a:pt x="1612" y="61"/>
                                <a:pt x="1581" y="31"/>
                                <a:pt x="1581" y="0"/>
                              </a:cubicBezTo>
                              <a:lnTo>
                                <a:pt x="1581" y="0"/>
                              </a:lnTo>
                              <a:lnTo>
                                <a:pt x="1581" y="31"/>
                              </a:lnTo>
                              <a:lnTo>
                                <a:pt x="1581" y="61"/>
                              </a:lnTo>
                              <a:lnTo>
                                <a:pt x="1581" y="61"/>
                              </a:lnTo>
                              <a:cubicBezTo>
                                <a:pt x="1581" y="93"/>
                                <a:pt x="1581" y="93"/>
                                <a:pt x="1581" y="93"/>
                              </a:cubicBezTo>
                              <a:cubicBezTo>
                                <a:pt x="1581" y="93"/>
                                <a:pt x="1581" y="93"/>
                                <a:pt x="1550" y="124"/>
                              </a:cubicBezTo>
                              <a:cubicBezTo>
                                <a:pt x="1550" y="124"/>
                                <a:pt x="1550" y="186"/>
                                <a:pt x="1581" y="217"/>
                              </a:cubicBezTo>
                              <a:cubicBezTo>
                                <a:pt x="1581" y="248"/>
                                <a:pt x="1581" y="278"/>
                                <a:pt x="1550" y="278"/>
                              </a:cubicBezTo>
                              <a:cubicBezTo>
                                <a:pt x="1550" y="278"/>
                                <a:pt x="1550" y="278"/>
                                <a:pt x="1550" y="310"/>
                              </a:cubicBezTo>
                              <a:cubicBezTo>
                                <a:pt x="1550" y="341"/>
                                <a:pt x="1519" y="372"/>
                                <a:pt x="1519" y="402"/>
                              </a:cubicBezTo>
                              <a:lnTo>
                                <a:pt x="1519" y="402"/>
                              </a:lnTo>
                              <a:cubicBezTo>
                                <a:pt x="1488" y="402"/>
                                <a:pt x="1457" y="434"/>
                                <a:pt x="1457" y="434"/>
                              </a:cubicBezTo>
                              <a:lnTo>
                                <a:pt x="1457" y="434"/>
                              </a:lnTo>
                              <a:cubicBezTo>
                                <a:pt x="1426" y="402"/>
                                <a:pt x="1395" y="402"/>
                                <a:pt x="1395" y="372"/>
                              </a:cubicBezTo>
                              <a:lnTo>
                                <a:pt x="1395" y="372"/>
                              </a:lnTo>
                              <a:cubicBezTo>
                                <a:pt x="1364" y="372"/>
                                <a:pt x="1364" y="372"/>
                                <a:pt x="1364" y="372"/>
                              </a:cubicBezTo>
                              <a:lnTo>
                                <a:pt x="1333" y="372"/>
                              </a:lnTo>
                              <a:lnTo>
                                <a:pt x="1302" y="341"/>
                              </a:lnTo>
                              <a:cubicBezTo>
                                <a:pt x="1271" y="310"/>
                                <a:pt x="1271" y="310"/>
                                <a:pt x="1271" y="310"/>
                              </a:cubicBezTo>
                              <a:cubicBezTo>
                                <a:pt x="1240" y="278"/>
                                <a:pt x="1209" y="248"/>
                                <a:pt x="1178" y="217"/>
                              </a:cubicBezTo>
                              <a:lnTo>
                                <a:pt x="1178" y="186"/>
                              </a:lnTo>
                              <a:cubicBezTo>
                                <a:pt x="1178" y="186"/>
                                <a:pt x="1178" y="186"/>
                                <a:pt x="1178" y="155"/>
                              </a:cubicBezTo>
                              <a:lnTo>
                                <a:pt x="1209" y="124"/>
                              </a:lnTo>
                              <a:cubicBezTo>
                                <a:pt x="1209" y="93"/>
                                <a:pt x="1209" y="93"/>
                                <a:pt x="1240" y="93"/>
                              </a:cubicBezTo>
                              <a:lnTo>
                                <a:pt x="1240" y="93"/>
                              </a:lnTo>
                              <a:cubicBezTo>
                                <a:pt x="1240" y="93"/>
                                <a:pt x="1240" y="93"/>
                                <a:pt x="1271" y="93"/>
                              </a:cubicBezTo>
                              <a:lnTo>
                                <a:pt x="1271" y="93"/>
                              </a:lnTo>
                              <a:lnTo>
                                <a:pt x="1271" y="61"/>
                              </a:lnTo>
                              <a:cubicBezTo>
                                <a:pt x="1240" y="61"/>
                                <a:pt x="1240" y="61"/>
                                <a:pt x="1240" y="61"/>
                              </a:cubicBezTo>
                              <a:lnTo>
                                <a:pt x="1209" y="61"/>
                              </a:lnTo>
                              <a:cubicBezTo>
                                <a:pt x="1178" y="61"/>
                                <a:pt x="1178" y="61"/>
                                <a:pt x="1178" y="61"/>
                              </a:cubicBezTo>
                              <a:lnTo>
                                <a:pt x="1147" y="61"/>
                              </a:lnTo>
                              <a:cubicBezTo>
                                <a:pt x="1147" y="61"/>
                                <a:pt x="1116" y="61"/>
                                <a:pt x="1116" y="31"/>
                              </a:cubicBezTo>
                              <a:cubicBezTo>
                                <a:pt x="1116" y="61"/>
                                <a:pt x="1116" y="61"/>
                                <a:pt x="1085" y="61"/>
                              </a:cubicBezTo>
                              <a:cubicBezTo>
                                <a:pt x="1085" y="61"/>
                                <a:pt x="1085" y="31"/>
                                <a:pt x="1054" y="31"/>
                              </a:cubicBezTo>
                              <a:lnTo>
                                <a:pt x="1054" y="61"/>
                              </a:lnTo>
                              <a:lnTo>
                                <a:pt x="1023" y="93"/>
                              </a:lnTo>
                              <a:cubicBezTo>
                                <a:pt x="1023" y="93"/>
                                <a:pt x="1023" y="61"/>
                                <a:pt x="992" y="61"/>
                              </a:cubicBezTo>
                              <a:cubicBezTo>
                                <a:pt x="992" y="61"/>
                                <a:pt x="992" y="61"/>
                                <a:pt x="961" y="61"/>
                              </a:cubicBezTo>
                              <a:lnTo>
                                <a:pt x="961" y="93"/>
                              </a:lnTo>
                              <a:cubicBezTo>
                                <a:pt x="961" y="93"/>
                                <a:pt x="961" y="124"/>
                                <a:pt x="930" y="124"/>
                              </a:cubicBezTo>
                              <a:cubicBezTo>
                                <a:pt x="930" y="155"/>
                                <a:pt x="930" y="155"/>
                                <a:pt x="900" y="155"/>
                              </a:cubicBezTo>
                              <a:lnTo>
                                <a:pt x="900" y="155"/>
                              </a:lnTo>
                              <a:lnTo>
                                <a:pt x="900" y="186"/>
                              </a:lnTo>
                              <a:cubicBezTo>
                                <a:pt x="900" y="217"/>
                                <a:pt x="900" y="217"/>
                                <a:pt x="900" y="217"/>
                              </a:cubicBezTo>
                              <a:cubicBezTo>
                                <a:pt x="900" y="278"/>
                                <a:pt x="900" y="278"/>
                                <a:pt x="900" y="278"/>
                              </a:cubicBezTo>
                              <a:cubicBezTo>
                                <a:pt x="868" y="248"/>
                                <a:pt x="868" y="248"/>
                                <a:pt x="868" y="248"/>
                              </a:cubicBezTo>
                              <a:lnTo>
                                <a:pt x="868" y="248"/>
                              </a:lnTo>
                              <a:cubicBezTo>
                                <a:pt x="837" y="248"/>
                                <a:pt x="837" y="248"/>
                                <a:pt x="837" y="248"/>
                              </a:cubicBezTo>
                              <a:lnTo>
                                <a:pt x="837" y="248"/>
                              </a:lnTo>
                              <a:lnTo>
                                <a:pt x="806" y="248"/>
                              </a:lnTo>
                              <a:lnTo>
                                <a:pt x="806" y="248"/>
                              </a:lnTo>
                              <a:lnTo>
                                <a:pt x="806" y="248"/>
                              </a:lnTo>
                              <a:cubicBezTo>
                                <a:pt x="775" y="248"/>
                                <a:pt x="775" y="248"/>
                                <a:pt x="775" y="248"/>
                              </a:cubicBezTo>
                              <a:lnTo>
                                <a:pt x="775" y="217"/>
                              </a:lnTo>
                              <a:lnTo>
                                <a:pt x="775" y="217"/>
                              </a:lnTo>
                              <a:cubicBezTo>
                                <a:pt x="775" y="186"/>
                                <a:pt x="744" y="186"/>
                                <a:pt x="744" y="186"/>
                              </a:cubicBezTo>
                              <a:cubicBezTo>
                                <a:pt x="744" y="186"/>
                                <a:pt x="744" y="186"/>
                                <a:pt x="713" y="186"/>
                              </a:cubicBezTo>
                              <a:cubicBezTo>
                                <a:pt x="713" y="186"/>
                                <a:pt x="713" y="186"/>
                                <a:pt x="682" y="186"/>
                              </a:cubicBezTo>
                              <a:cubicBezTo>
                                <a:pt x="682" y="186"/>
                                <a:pt x="682" y="217"/>
                                <a:pt x="682" y="248"/>
                              </a:cubicBezTo>
                              <a:cubicBezTo>
                                <a:pt x="682" y="248"/>
                                <a:pt x="652" y="248"/>
                                <a:pt x="652" y="278"/>
                              </a:cubicBezTo>
                              <a:lnTo>
                                <a:pt x="652" y="278"/>
                              </a:lnTo>
                              <a:cubicBezTo>
                                <a:pt x="652" y="278"/>
                                <a:pt x="652" y="278"/>
                                <a:pt x="620" y="310"/>
                              </a:cubicBezTo>
                              <a:lnTo>
                                <a:pt x="620" y="310"/>
                              </a:lnTo>
                              <a:cubicBezTo>
                                <a:pt x="620" y="310"/>
                                <a:pt x="620" y="310"/>
                                <a:pt x="589" y="310"/>
                              </a:cubicBezTo>
                              <a:lnTo>
                                <a:pt x="589" y="310"/>
                              </a:lnTo>
                              <a:cubicBezTo>
                                <a:pt x="589" y="310"/>
                                <a:pt x="589" y="310"/>
                                <a:pt x="558" y="310"/>
                              </a:cubicBezTo>
                              <a:cubicBezTo>
                                <a:pt x="558" y="341"/>
                                <a:pt x="558" y="372"/>
                                <a:pt x="558" y="372"/>
                              </a:cubicBezTo>
                              <a:cubicBezTo>
                                <a:pt x="558" y="526"/>
                                <a:pt x="558" y="526"/>
                                <a:pt x="558" y="526"/>
                              </a:cubicBezTo>
                              <a:cubicBezTo>
                                <a:pt x="528" y="402"/>
                                <a:pt x="528" y="402"/>
                                <a:pt x="528" y="402"/>
                              </a:cubicBezTo>
                              <a:cubicBezTo>
                                <a:pt x="528" y="372"/>
                                <a:pt x="528" y="372"/>
                                <a:pt x="496" y="372"/>
                              </a:cubicBezTo>
                              <a:lnTo>
                                <a:pt x="496" y="372"/>
                              </a:lnTo>
                              <a:lnTo>
                                <a:pt x="496" y="372"/>
                              </a:lnTo>
                              <a:lnTo>
                                <a:pt x="496" y="372"/>
                              </a:lnTo>
                              <a:lnTo>
                                <a:pt x="496" y="372"/>
                              </a:lnTo>
                              <a:lnTo>
                                <a:pt x="496" y="402"/>
                              </a:lnTo>
                              <a:cubicBezTo>
                                <a:pt x="496" y="434"/>
                                <a:pt x="496" y="434"/>
                                <a:pt x="465" y="465"/>
                              </a:cubicBezTo>
                              <a:lnTo>
                                <a:pt x="465" y="465"/>
                              </a:lnTo>
                              <a:cubicBezTo>
                                <a:pt x="465" y="465"/>
                                <a:pt x="434" y="496"/>
                                <a:pt x="404" y="526"/>
                              </a:cubicBezTo>
                              <a:cubicBezTo>
                                <a:pt x="404" y="558"/>
                                <a:pt x="404" y="558"/>
                                <a:pt x="372" y="558"/>
                              </a:cubicBezTo>
                              <a:lnTo>
                                <a:pt x="372" y="558"/>
                              </a:lnTo>
                              <a:lnTo>
                                <a:pt x="372" y="558"/>
                              </a:lnTo>
                              <a:cubicBezTo>
                                <a:pt x="341" y="558"/>
                                <a:pt x="341" y="558"/>
                                <a:pt x="341" y="558"/>
                              </a:cubicBezTo>
                              <a:cubicBezTo>
                                <a:pt x="310" y="558"/>
                                <a:pt x="310" y="558"/>
                                <a:pt x="310" y="558"/>
                              </a:cubicBezTo>
                              <a:cubicBezTo>
                                <a:pt x="280" y="558"/>
                                <a:pt x="280" y="589"/>
                                <a:pt x="248" y="589"/>
                              </a:cubicBezTo>
                              <a:cubicBezTo>
                                <a:pt x="248" y="620"/>
                                <a:pt x="217" y="620"/>
                                <a:pt x="217" y="620"/>
                              </a:cubicBezTo>
                              <a:cubicBezTo>
                                <a:pt x="186" y="620"/>
                                <a:pt x="186" y="620"/>
                                <a:pt x="186" y="620"/>
                              </a:cubicBezTo>
                              <a:lnTo>
                                <a:pt x="186" y="620"/>
                              </a:lnTo>
                              <a:lnTo>
                                <a:pt x="156" y="620"/>
                              </a:lnTo>
                              <a:lnTo>
                                <a:pt x="156" y="620"/>
                              </a:lnTo>
                              <a:cubicBezTo>
                                <a:pt x="124" y="650"/>
                                <a:pt x="93" y="682"/>
                                <a:pt x="62" y="682"/>
                              </a:cubicBezTo>
                              <a:cubicBezTo>
                                <a:pt x="62" y="682"/>
                                <a:pt x="62" y="682"/>
                                <a:pt x="62" y="713"/>
                              </a:cubicBezTo>
                              <a:cubicBezTo>
                                <a:pt x="62" y="713"/>
                                <a:pt x="62" y="713"/>
                                <a:pt x="32" y="713"/>
                              </a:cubicBezTo>
                              <a:lnTo>
                                <a:pt x="32" y="713"/>
                              </a:lnTo>
                              <a:cubicBezTo>
                                <a:pt x="32" y="744"/>
                                <a:pt x="32" y="744"/>
                                <a:pt x="32" y="744"/>
                              </a:cubicBezTo>
                              <a:cubicBezTo>
                                <a:pt x="32" y="774"/>
                                <a:pt x="32" y="774"/>
                                <a:pt x="0" y="806"/>
                              </a:cubicBezTo>
                              <a:lnTo>
                                <a:pt x="0" y="806"/>
                              </a:lnTo>
                              <a:cubicBezTo>
                                <a:pt x="0" y="837"/>
                                <a:pt x="0" y="837"/>
                                <a:pt x="32" y="868"/>
                              </a:cubicBezTo>
                              <a:cubicBezTo>
                                <a:pt x="32" y="868"/>
                                <a:pt x="62" y="898"/>
                                <a:pt x="62" y="930"/>
                              </a:cubicBezTo>
                              <a:cubicBezTo>
                                <a:pt x="32" y="930"/>
                                <a:pt x="32" y="961"/>
                                <a:pt x="32" y="961"/>
                              </a:cubicBezTo>
                              <a:cubicBezTo>
                                <a:pt x="32" y="961"/>
                                <a:pt x="32" y="961"/>
                                <a:pt x="0" y="961"/>
                              </a:cubicBezTo>
                              <a:cubicBezTo>
                                <a:pt x="0" y="992"/>
                                <a:pt x="32" y="992"/>
                                <a:pt x="32" y="992"/>
                              </a:cubicBezTo>
                              <a:cubicBezTo>
                                <a:pt x="32" y="992"/>
                                <a:pt x="32" y="1022"/>
                                <a:pt x="32" y="1054"/>
                              </a:cubicBezTo>
                              <a:lnTo>
                                <a:pt x="62" y="1085"/>
                              </a:lnTo>
                              <a:cubicBezTo>
                                <a:pt x="62" y="1116"/>
                                <a:pt x="93" y="1116"/>
                                <a:pt x="93" y="1146"/>
                              </a:cubicBezTo>
                              <a:lnTo>
                                <a:pt x="93" y="1209"/>
                              </a:lnTo>
                              <a:cubicBezTo>
                                <a:pt x="93" y="1209"/>
                                <a:pt x="93" y="1240"/>
                                <a:pt x="124" y="1302"/>
                              </a:cubicBezTo>
                              <a:lnTo>
                                <a:pt x="124" y="1302"/>
                              </a:lnTo>
                              <a:cubicBezTo>
                                <a:pt x="124" y="1333"/>
                                <a:pt x="124" y="1364"/>
                                <a:pt x="124" y="1364"/>
                              </a:cubicBezTo>
                              <a:cubicBezTo>
                                <a:pt x="124" y="1394"/>
                                <a:pt x="124" y="1394"/>
                                <a:pt x="124" y="1394"/>
                              </a:cubicBezTo>
                              <a:cubicBezTo>
                                <a:pt x="124" y="1426"/>
                                <a:pt x="124" y="1426"/>
                                <a:pt x="93" y="1426"/>
                              </a:cubicBezTo>
                              <a:cubicBezTo>
                                <a:pt x="93" y="1457"/>
                                <a:pt x="124" y="1457"/>
                                <a:pt x="124" y="1457"/>
                              </a:cubicBezTo>
                              <a:lnTo>
                                <a:pt x="124" y="1487"/>
                              </a:lnTo>
                              <a:cubicBezTo>
                                <a:pt x="156" y="1487"/>
                                <a:pt x="186" y="1487"/>
                                <a:pt x="186" y="1487"/>
                              </a:cubicBezTo>
                              <a:cubicBezTo>
                                <a:pt x="186" y="1487"/>
                                <a:pt x="186" y="1487"/>
                                <a:pt x="217" y="1487"/>
                              </a:cubicBezTo>
                              <a:lnTo>
                                <a:pt x="217" y="1487"/>
                              </a:lnTo>
                              <a:lnTo>
                                <a:pt x="248" y="1487"/>
                              </a:lnTo>
                              <a:lnTo>
                                <a:pt x="248" y="1487"/>
                              </a:lnTo>
                              <a:cubicBezTo>
                                <a:pt x="248" y="1457"/>
                                <a:pt x="310" y="1426"/>
                                <a:pt x="372" y="1426"/>
                              </a:cubicBezTo>
                              <a:cubicBezTo>
                                <a:pt x="372" y="1426"/>
                                <a:pt x="372" y="1426"/>
                                <a:pt x="404" y="1426"/>
                              </a:cubicBezTo>
                              <a:cubicBezTo>
                                <a:pt x="434" y="1426"/>
                                <a:pt x="465" y="1426"/>
                                <a:pt x="465" y="1426"/>
                              </a:cubicBezTo>
                              <a:lnTo>
                                <a:pt x="465" y="1426"/>
                              </a:lnTo>
                              <a:cubicBezTo>
                                <a:pt x="465" y="1426"/>
                                <a:pt x="496" y="1426"/>
                                <a:pt x="528" y="1426"/>
                              </a:cubicBezTo>
                              <a:lnTo>
                                <a:pt x="528" y="1426"/>
                              </a:lnTo>
                              <a:cubicBezTo>
                                <a:pt x="528" y="1426"/>
                                <a:pt x="528" y="1426"/>
                                <a:pt x="558" y="1426"/>
                              </a:cubicBezTo>
                              <a:cubicBezTo>
                                <a:pt x="558" y="1394"/>
                                <a:pt x="558" y="1394"/>
                                <a:pt x="558" y="1394"/>
                              </a:cubicBezTo>
                              <a:cubicBezTo>
                                <a:pt x="558" y="1394"/>
                                <a:pt x="558" y="1394"/>
                                <a:pt x="558" y="1364"/>
                              </a:cubicBezTo>
                              <a:cubicBezTo>
                                <a:pt x="558" y="1364"/>
                                <a:pt x="589" y="1333"/>
                                <a:pt x="652" y="1333"/>
                              </a:cubicBezTo>
                              <a:lnTo>
                                <a:pt x="652" y="1333"/>
                              </a:lnTo>
                              <a:cubicBezTo>
                                <a:pt x="682" y="1333"/>
                                <a:pt x="713" y="1302"/>
                                <a:pt x="775" y="1302"/>
                              </a:cubicBezTo>
                              <a:lnTo>
                                <a:pt x="806" y="1302"/>
                              </a:lnTo>
                              <a:cubicBezTo>
                                <a:pt x="806" y="1270"/>
                                <a:pt x="837" y="1270"/>
                                <a:pt x="837" y="1270"/>
                              </a:cubicBezTo>
                              <a:cubicBezTo>
                                <a:pt x="868" y="1270"/>
                                <a:pt x="868" y="1270"/>
                                <a:pt x="868" y="1270"/>
                              </a:cubicBezTo>
                              <a:lnTo>
                                <a:pt x="900" y="1270"/>
                              </a:lnTo>
                              <a:lnTo>
                                <a:pt x="900" y="1270"/>
                              </a:lnTo>
                              <a:lnTo>
                                <a:pt x="930" y="1270"/>
                              </a:lnTo>
                              <a:lnTo>
                                <a:pt x="961" y="1270"/>
                              </a:lnTo>
                              <a:cubicBezTo>
                                <a:pt x="992" y="1270"/>
                                <a:pt x="992" y="1270"/>
                                <a:pt x="1023" y="1270"/>
                              </a:cubicBezTo>
                              <a:cubicBezTo>
                                <a:pt x="1023" y="1302"/>
                                <a:pt x="1054" y="1302"/>
                                <a:pt x="1085" y="1302"/>
                              </a:cubicBezTo>
                              <a:cubicBezTo>
                                <a:pt x="1116" y="1302"/>
                                <a:pt x="1147" y="1333"/>
                                <a:pt x="1147" y="1364"/>
                              </a:cubicBezTo>
                              <a:lnTo>
                                <a:pt x="1178" y="1364"/>
                              </a:lnTo>
                              <a:cubicBezTo>
                                <a:pt x="1178" y="1394"/>
                                <a:pt x="1209" y="1426"/>
                                <a:pt x="1209" y="1457"/>
                              </a:cubicBezTo>
                              <a:cubicBezTo>
                                <a:pt x="1209" y="1457"/>
                                <a:pt x="1209" y="1457"/>
                                <a:pt x="1240" y="1457"/>
                              </a:cubicBezTo>
                              <a:cubicBezTo>
                                <a:pt x="1240" y="1426"/>
                                <a:pt x="1271" y="1394"/>
                                <a:pt x="1302" y="1394"/>
                              </a:cubicBezTo>
                              <a:lnTo>
                                <a:pt x="1302" y="1364"/>
                              </a:lnTo>
                              <a:cubicBezTo>
                                <a:pt x="1302" y="1333"/>
                                <a:pt x="1302" y="1333"/>
                                <a:pt x="1302" y="1333"/>
                              </a:cubicBezTo>
                              <a:cubicBezTo>
                                <a:pt x="1364" y="1333"/>
                                <a:pt x="1364" y="1333"/>
                                <a:pt x="1364" y="1333"/>
                              </a:cubicBezTo>
                              <a:cubicBezTo>
                                <a:pt x="1364" y="1364"/>
                                <a:pt x="1364" y="1364"/>
                                <a:pt x="1364" y="1364"/>
                              </a:cubicBezTo>
                              <a:cubicBezTo>
                                <a:pt x="1364" y="1394"/>
                                <a:pt x="1364" y="1394"/>
                                <a:pt x="1364" y="1426"/>
                              </a:cubicBezTo>
                              <a:lnTo>
                                <a:pt x="1364" y="1426"/>
                              </a:lnTo>
                              <a:cubicBezTo>
                                <a:pt x="1364" y="1457"/>
                                <a:pt x="1395" y="1487"/>
                                <a:pt x="1395" y="1487"/>
                              </a:cubicBezTo>
                              <a:cubicBezTo>
                                <a:pt x="1395" y="1518"/>
                                <a:pt x="1395" y="1518"/>
                                <a:pt x="1395" y="1518"/>
                              </a:cubicBezTo>
                              <a:lnTo>
                                <a:pt x="1426" y="1550"/>
                              </a:lnTo>
                              <a:cubicBezTo>
                                <a:pt x="1457" y="1581"/>
                                <a:pt x="1457" y="1611"/>
                                <a:pt x="1457" y="1642"/>
                              </a:cubicBezTo>
                              <a:lnTo>
                                <a:pt x="1457" y="1642"/>
                              </a:lnTo>
                              <a:lnTo>
                                <a:pt x="1488" y="1674"/>
                              </a:lnTo>
                              <a:cubicBezTo>
                                <a:pt x="1488" y="1674"/>
                                <a:pt x="1488" y="1705"/>
                                <a:pt x="1519" y="1705"/>
                              </a:cubicBezTo>
                              <a:cubicBezTo>
                                <a:pt x="1519" y="1705"/>
                                <a:pt x="1519" y="1705"/>
                                <a:pt x="1550" y="1705"/>
                              </a:cubicBezTo>
                              <a:cubicBezTo>
                                <a:pt x="1581" y="1705"/>
                                <a:pt x="1581" y="1705"/>
                                <a:pt x="1581" y="1705"/>
                              </a:cubicBezTo>
                              <a:lnTo>
                                <a:pt x="1581" y="1705"/>
                              </a:lnTo>
                              <a:cubicBezTo>
                                <a:pt x="1612" y="1705"/>
                                <a:pt x="1612" y="1705"/>
                                <a:pt x="1643" y="1735"/>
                              </a:cubicBezTo>
                              <a:lnTo>
                                <a:pt x="1643" y="1735"/>
                              </a:lnTo>
                              <a:cubicBezTo>
                                <a:pt x="1643" y="1735"/>
                                <a:pt x="1643" y="1735"/>
                                <a:pt x="1674" y="1735"/>
                              </a:cubicBezTo>
                              <a:lnTo>
                                <a:pt x="1674" y="1705"/>
                              </a:lnTo>
                              <a:cubicBezTo>
                                <a:pt x="1705" y="1705"/>
                                <a:pt x="1705" y="1705"/>
                                <a:pt x="1736" y="1705"/>
                              </a:cubicBezTo>
                              <a:lnTo>
                                <a:pt x="1736" y="1705"/>
                              </a:lnTo>
                              <a:lnTo>
                                <a:pt x="1736" y="1705"/>
                              </a:lnTo>
                              <a:cubicBezTo>
                                <a:pt x="1767" y="1705"/>
                                <a:pt x="1767" y="1705"/>
                                <a:pt x="1798" y="1735"/>
                              </a:cubicBezTo>
                              <a:lnTo>
                                <a:pt x="1798" y="1735"/>
                              </a:lnTo>
                              <a:cubicBezTo>
                                <a:pt x="1829" y="1735"/>
                                <a:pt x="1829" y="1705"/>
                                <a:pt x="1860" y="1705"/>
                              </a:cubicBezTo>
                              <a:lnTo>
                                <a:pt x="1860" y="1705"/>
                              </a:lnTo>
                              <a:cubicBezTo>
                                <a:pt x="1860" y="1674"/>
                                <a:pt x="1891" y="1674"/>
                                <a:pt x="1922" y="1674"/>
                              </a:cubicBezTo>
                              <a:lnTo>
                                <a:pt x="1922" y="1674"/>
                              </a:lnTo>
                              <a:lnTo>
                                <a:pt x="1922" y="1674"/>
                              </a:lnTo>
                              <a:cubicBezTo>
                                <a:pt x="1953" y="1674"/>
                                <a:pt x="1953" y="1674"/>
                                <a:pt x="1953" y="1674"/>
                              </a:cubicBezTo>
                              <a:cubicBezTo>
                                <a:pt x="1984" y="1674"/>
                                <a:pt x="1984" y="1674"/>
                                <a:pt x="1984" y="1674"/>
                              </a:cubicBezTo>
                              <a:cubicBezTo>
                                <a:pt x="1984" y="1674"/>
                                <a:pt x="1984" y="1674"/>
                                <a:pt x="1984" y="1642"/>
                              </a:cubicBezTo>
                              <a:lnTo>
                                <a:pt x="1984" y="1642"/>
                              </a:lnTo>
                              <a:cubicBezTo>
                                <a:pt x="1984" y="1642"/>
                                <a:pt x="1984" y="1611"/>
                                <a:pt x="1984" y="1581"/>
                              </a:cubicBezTo>
                              <a:cubicBezTo>
                                <a:pt x="2015" y="1518"/>
                                <a:pt x="2046" y="1487"/>
                                <a:pt x="2046" y="1457"/>
                              </a:cubicBezTo>
                              <a:lnTo>
                                <a:pt x="2046" y="1426"/>
                              </a:lnTo>
                              <a:lnTo>
                                <a:pt x="2046" y="1426"/>
                              </a:lnTo>
                              <a:cubicBezTo>
                                <a:pt x="2046" y="1394"/>
                                <a:pt x="2077" y="1364"/>
                                <a:pt x="2108" y="1364"/>
                              </a:cubicBezTo>
                              <a:cubicBezTo>
                                <a:pt x="2108" y="1333"/>
                                <a:pt x="2108" y="1333"/>
                                <a:pt x="2139" y="1333"/>
                              </a:cubicBezTo>
                              <a:cubicBezTo>
                                <a:pt x="2139" y="1302"/>
                                <a:pt x="2139" y="1270"/>
                                <a:pt x="2139" y="1270"/>
                              </a:cubicBezTo>
                              <a:cubicBezTo>
                                <a:pt x="2170" y="1240"/>
                                <a:pt x="2170" y="1209"/>
                                <a:pt x="2170" y="1209"/>
                              </a:cubicBezTo>
                              <a:cubicBezTo>
                                <a:pt x="2170" y="1209"/>
                                <a:pt x="2170" y="1146"/>
                                <a:pt x="2170" y="1116"/>
                              </a:cubicBezTo>
                              <a:lnTo>
                                <a:pt x="2170" y="1116"/>
                              </a:lnTo>
                              <a:lnTo>
                                <a:pt x="2170" y="1085"/>
                              </a:lnTo>
                              <a:cubicBezTo>
                                <a:pt x="2170" y="1085"/>
                                <a:pt x="2170" y="1085"/>
                                <a:pt x="2170" y="1054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55" name="Freeform 1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456983" y="3365220"/>
                          <a:ext cx="233241" cy="122685"/>
                        </a:xfrm>
                        <a:custGeom>
                          <a:avLst/>
                          <a:gdLst>
                            <a:gd name="T0" fmla="*/ 465 w 559"/>
                            <a:gd name="T1" fmla="*/ 403 h 683"/>
                            <a:gd name="T2" fmla="*/ 434 w 559"/>
                            <a:gd name="T3" fmla="*/ 372 h 683"/>
                            <a:gd name="T4" fmla="*/ 434 w 559"/>
                            <a:gd name="T5" fmla="*/ 310 h 683"/>
                            <a:gd name="T6" fmla="*/ 404 w 559"/>
                            <a:gd name="T7" fmla="*/ 279 h 683"/>
                            <a:gd name="T8" fmla="*/ 372 w 559"/>
                            <a:gd name="T9" fmla="*/ 279 h 683"/>
                            <a:gd name="T10" fmla="*/ 341 w 559"/>
                            <a:gd name="T11" fmla="*/ 248 h 683"/>
                            <a:gd name="T12" fmla="*/ 341 w 559"/>
                            <a:gd name="T13" fmla="*/ 217 h 683"/>
                            <a:gd name="T14" fmla="*/ 341 w 559"/>
                            <a:gd name="T15" fmla="*/ 217 h 683"/>
                            <a:gd name="T16" fmla="*/ 280 w 559"/>
                            <a:gd name="T17" fmla="*/ 186 h 683"/>
                            <a:gd name="T18" fmla="*/ 217 w 559"/>
                            <a:gd name="T19" fmla="*/ 124 h 683"/>
                            <a:gd name="T20" fmla="*/ 155 w 559"/>
                            <a:gd name="T21" fmla="*/ 62 h 683"/>
                            <a:gd name="T22" fmla="*/ 124 w 559"/>
                            <a:gd name="T23" fmla="*/ 31 h 683"/>
                            <a:gd name="T24" fmla="*/ 93 w 559"/>
                            <a:gd name="T25" fmla="*/ 0 h 683"/>
                            <a:gd name="T26" fmla="*/ 93 w 559"/>
                            <a:gd name="T27" fmla="*/ 0 h 683"/>
                            <a:gd name="T28" fmla="*/ 32 w 559"/>
                            <a:gd name="T29" fmla="*/ 0 h 683"/>
                            <a:gd name="T30" fmla="*/ 0 w 559"/>
                            <a:gd name="T31" fmla="*/ 0 h 683"/>
                            <a:gd name="T32" fmla="*/ 32 w 559"/>
                            <a:gd name="T33" fmla="*/ 31 h 683"/>
                            <a:gd name="T34" fmla="*/ 63 w 559"/>
                            <a:gd name="T35" fmla="*/ 62 h 683"/>
                            <a:gd name="T36" fmla="*/ 93 w 559"/>
                            <a:gd name="T37" fmla="*/ 93 h 683"/>
                            <a:gd name="T38" fmla="*/ 124 w 559"/>
                            <a:gd name="T39" fmla="*/ 155 h 683"/>
                            <a:gd name="T40" fmla="*/ 187 w 559"/>
                            <a:gd name="T41" fmla="*/ 186 h 683"/>
                            <a:gd name="T42" fmla="*/ 217 w 559"/>
                            <a:gd name="T43" fmla="*/ 248 h 683"/>
                            <a:gd name="T44" fmla="*/ 217 w 559"/>
                            <a:gd name="T45" fmla="*/ 279 h 683"/>
                            <a:gd name="T46" fmla="*/ 310 w 559"/>
                            <a:gd name="T47" fmla="*/ 403 h 683"/>
                            <a:gd name="T48" fmla="*/ 372 w 559"/>
                            <a:gd name="T49" fmla="*/ 527 h 683"/>
                            <a:gd name="T50" fmla="*/ 434 w 559"/>
                            <a:gd name="T51" fmla="*/ 589 h 683"/>
                            <a:gd name="T52" fmla="*/ 465 w 559"/>
                            <a:gd name="T53" fmla="*/ 620 h 683"/>
                            <a:gd name="T54" fmla="*/ 496 w 559"/>
                            <a:gd name="T55" fmla="*/ 651 h 683"/>
                            <a:gd name="T56" fmla="*/ 528 w 559"/>
                            <a:gd name="T57" fmla="*/ 651 h 683"/>
                            <a:gd name="T58" fmla="*/ 558 w 559"/>
                            <a:gd name="T59" fmla="*/ 651 h 683"/>
                            <a:gd name="T60" fmla="*/ 558 w 559"/>
                            <a:gd name="T61" fmla="*/ 589 h 683"/>
                            <a:gd name="T62" fmla="*/ 558 w 559"/>
                            <a:gd name="T63" fmla="*/ 558 h 683"/>
                            <a:gd name="T64" fmla="*/ 528 w 559"/>
                            <a:gd name="T65" fmla="*/ 527 h 683"/>
                            <a:gd name="T66" fmla="*/ 528 w 559"/>
                            <a:gd name="T67" fmla="*/ 496 h 683"/>
                            <a:gd name="T68" fmla="*/ 496 w 559"/>
                            <a:gd name="T69" fmla="*/ 465 h 68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</a:cxnLst>
                          <a:rect l="0" t="0" r="r" b="b"/>
                          <a:pathLst>
                            <a:path w="559" h="683">
                              <a:moveTo>
                                <a:pt x="465" y="403"/>
                              </a:moveTo>
                              <a:lnTo>
                                <a:pt x="465" y="403"/>
                              </a:lnTo>
                              <a:lnTo>
                                <a:pt x="465" y="403"/>
                              </a:lnTo>
                              <a:cubicBezTo>
                                <a:pt x="465" y="403"/>
                                <a:pt x="434" y="403"/>
                                <a:pt x="434" y="372"/>
                              </a:cubicBezTo>
                              <a:cubicBezTo>
                                <a:pt x="434" y="372"/>
                                <a:pt x="434" y="372"/>
                                <a:pt x="434" y="341"/>
                              </a:cubicBezTo>
                              <a:cubicBezTo>
                                <a:pt x="434" y="341"/>
                                <a:pt x="404" y="341"/>
                                <a:pt x="434" y="310"/>
                              </a:cubicBezTo>
                              <a:lnTo>
                                <a:pt x="434" y="310"/>
                              </a:lnTo>
                              <a:cubicBezTo>
                                <a:pt x="404" y="310"/>
                                <a:pt x="404" y="310"/>
                                <a:pt x="404" y="279"/>
                              </a:cubicBezTo>
                              <a:lnTo>
                                <a:pt x="404" y="279"/>
                              </a:lnTo>
                              <a:lnTo>
                                <a:pt x="372" y="279"/>
                              </a:lnTo>
                              <a:lnTo>
                                <a:pt x="372" y="279"/>
                              </a:lnTo>
                              <a:cubicBezTo>
                                <a:pt x="341" y="248"/>
                                <a:pt x="341" y="248"/>
                                <a:pt x="341" y="248"/>
                              </a:cubicBezTo>
                              <a:lnTo>
                                <a:pt x="341" y="248"/>
                              </a:lnTo>
                              <a:lnTo>
                                <a:pt x="341" y="217"/>
                              </a:lnTo>
                              <a:lnTo>
                                <a:pt x="341" y="217"/>
                              </a:lnTo>
                              <a:lnTo>
                                <a:pt x="341" y="217"/>
                              </a:lnTo>
                              <a:cubicBezTo>
                                <a:pt x="310" y="217"/>
                                <a:pt x="310" y="186"/>
                                <a:pt x="310" y="186"/>
                              </a:cubicBezTo>
                              <a:cubicBezTo>
                                <a:pt x="280" y="186"/>
                                <a:pt x="280" y="186"/>
                                <a:pt x="280" y="186"/>
                              </a:cubicBezTo>
                              <a:cubicBezTo>
                                <a:pt x="280" y="186"/>
                                <a:pt x="248" y="186"/>
                                <a:pt x="217" y="186"/>
                              </a:cubicBezTo>
                              <a:cubicBezTo>
                                <a:pt x="217" y="155"/>
                                <a:pt x="217" y="155"/>
                                <a:pt x="217" y="124"/>
                              </a:cubicBezTo>
                              <a:lnTo>
                                <a:pt x="217" y="124"/>
                              </a:lnTo>
                              <a:cubicBezTo>
                                <a:pt x="187" y="124"/>
                                <a:pt x="155" y="93"/>
                                <a:pt x="155" y="62"/>
                              </a:cubicBezTo>
                              <a:cubicBezTo>
                                <a:pt x="124" y="62"/>
                                <a:pt x="124" y="62"/>
                                <a:pt x="124" y="31"/>
                              </a:cubicBezTo>
                              <a:lnTo>
                                <a:pt x="124" y="31"/>
                              </a:lnTo>
                              <a:cubicBezTo>
                                <a:pt x="124" y="31"/>
                                <a:pt x="124" y="31"/>
                                <a:pt x="93" y="0"/>
                              </a:cubicBez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cubicBezTo>
                                <a:pt x="93" y="0"/>
                                <a:pt x="93" y="0"/>
                                <a:pt x="63" y="0"/>
                              </a:cubicBezTo>
                              <a:cubicBezTo>
                                <a:pt x="63" y="0"/>
                                <a:pt x="63" y="0"/>
                                <a:pt x="32" y="0"/>
                              </a:cubicBez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cubicBezTo>
                                <a:pt x="32" y="0"/>
                                <a:pt x="32" y="0"/>
                                <a:pt x="32" y="31"/>
                              </a:cubicBezTo>
                              <a:cubicBezTo>
                                <a:pt x="32" y="31"/>
                                <a:pt x="32" y="62"/>
                                <a:pt x="63" y="62"/>
                              </a:cubicBezTo>
                              <a:lnTo>
                                <a:pt x="63" y="62"/>
                              </a:lnTo>
                              <a:lnTo>
                                <a:pt x="93" y="62"/>
                              </a:lnTo>
                              <a:lnTo>
                                <a:pt x="93" y="93"/>
                              </a:lnTo>
                              <a:cubicBezTo>
                                <a:pt x="124" y="124"/>
                                <a:pt x="124" y="124"/>
                                <a:pt x="124" y="155"/>
                              </a:cubicBezTo>
                              <a:lnTo>
                                <a:pt x="124" y="155"/>
                              </a:lnTo>
                              <a:lnTo>
                                <a:pt x="155" y="155"/>
                              </a:lnTo>
                              <a:lnTo>
                                <a:pt x="187" y="186"/>
                              </a:lnTo>
                              <a:lnTo>
                                <a:pt x="187" y="186"/>
                              </a:lnTo>
                              <a:cubicBezTo>
                                <a:pt x="187" y="217"/>
                                <a:pt x="217" y="217"/>
                                <a:pt x="217" y="248"/>
                              </a:cubicBezTo>
                              <a:lnTo>
                                <a:pt x="217" y="248"/>
                              </a:lnTo>
                              <a:lnTo>
                                <a:pt x="217" y="279"/>
                              </a:lnTo>
                              <a:cubicBezTo>
                                <a:pt x="217" y="279"/>
                                <a:pt x="217" y="279"/>
                                <a:pt x="248" y="310"/>
                              </a:cubicBezTo>
                              <a:cubicBezTo>
                                <a:pt x="248" y="310"/>
                                <a:pt x="280" y="372"/>
                                <a:pt x="310" y="403"/>
                              </a:cubicBezTo>
                              <a:cubicBezTo>
                                <a:pt x="310" y="434"/>
                                <a:pt x="310" y="465"/>
                                <a:pt x="310" y="465"/>
                              </a:cubicBezTo>
                              <a:cubicBezTo>
                                <a:pt x="310" y="465"/>
                                <a:pt x="341" y="496"/>
                                <a:pt x="372" y="527"/>
                              </a:cubicBezTo>
                              <a:lnTo>
                                <a:pt x="404" y="589"/>
                              </a:lnTo>
                              <a:cubicBezTo>
                                <a:pt x="434" y="589"/>
                                <a:pt x="434" y="589"/>
                                <a:pt x="434" y="589"/>
                              </a:cubicBezTo>
                              <a:lnTo>
                                <a:pt x="465" y="620"/>
                              </a:lnTo>
                              <a:lnTo>
                                <a:pt x="465" y="620"/>
                              </a:lnTo>
                              <a:lnTo>
                                <a:pt x="465" y="620"/>
                              </a:lnTo>
                              <a:cubicBezTo>
                                <a:pt x="465" y="651"/>
                                <a:pt x="496" y="651"/>
                                <a:pt x="496" y="651"/>
                              </a:cubicBezTo>
                              <a:lnTo>
                                <a:pt x="496" y="682"/>
                              </a:lnTo>
                              <a:cubicBezTo>
                                <a:pt x="528" y="682"/>
                                <a:pt x="528" y="651"/>
                                <a:pt x="528" y="651"/>
                              </a:cubicBezTo>
                              <a:cubicBezTo>
                                <a:pt x="528" y="651"/>
                                <a:pt x="528" y="651"/>
                                <a:pt x="558" y="651"/>
                              </a:cubicBezTo>
                              <a:lnTo>
                                <a:pt x="558" y="651"/>
                              </a:lnTo>
                              <a:lnTo>
                                <a:pt x="558" y="651"/>
                              </a:lnTo>
                              <a:cubicBezTo>
                                <a:pt x="558" y="651"/>
                                <a:pt x="558" y="620"/>
                                <a:pt x="558" y="589"/>
                              </a:cubicBezTo>
                              <a:lnTo>
                                <a:pt x="558" y="589"/>
                              </a:lnTo>
                              <a:lnTo>
                                <a:pt x="558" y="558"/>
                              </a:lnTo>
                              <a:lnTo>
                                <a:pt x="558" y="558"/>
                              </a:lnTo>
                              <a:cubicBezTo>
                                <a:pt x="528" y="527"/>
                                <a:pt x="528" y="527"/>
                                <a:pt x="528" y="527"/>
                              </a:cubicBezTo>
                              <a:cubicBezTo>
                                <a:pt x="558" y="527"/>
                                <a:pt x="558" y="527"/>
                                <a:pt x="558" y="527"/>
                              </a:cubicBezTo>
                              <a:cubicBezTo>
                                <a:pt x="528" y="527"/>
                                <a:pt x="528" y="496"/>
                                <a:pt x="528" y="496"/>
                              </a:cubicBezTo>
                              <a:lnTo>
                                <a:pt x="528" y="496"/>
                              </a:lnTo>
                              <a:cubicBezTo>
                                <a:pt x="528" y="496"/>
                                <a:pt x="496" y="496"/>
                                <a:pt x="496" y="465"/>
                              </a:cubicBezTo>
                              <a:cubicBezTo>
                                <a:pt x="465" y="465"/>
                                <a:pt x="465" y="434"/>
                                <a:pt x="465" y="403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56" name="Freeform 1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55119" y="2333794"/>
                          <a:ext cx="32312" cy="10774"/>
                        </a:xfrm>
                        <a:custGeom>
                          <a:avLst/>
                          <a:gdLst>
                            <a:gd name="T0" fmla="*/ 62 w 94"/>
                            <a:gd name="T1" fmla="*/ 0 h 33"/>
                            <a:gd name="T2" fmla="*/ 62 w 94"/>
                            <a:gd name="T3" fmla="*/ 0 h 33"/>
                            <a:gd name="T4" fmla="*/ 62 w 94"/>
                            <a:gd name="T5" fmla="*/ 0 h 33"/>
                            <a:gd name="T6" fmla="*/ 32 w 94"/>
                            <a:gd name="T7" fmla="*/ 0 h 33"/>
                            <a:gd name="T8" fmla="*/ 32 w 94"/>
                            <a:gd name="T9" fmla="*/ 0 h 33"/>
                            <a:gd name="T10" fmla="*/ 32 w 94"/>
                            <a:gd name="T11" fmla="*/ 0 h 33"/>
                            <a:gd name="T12" fmla="*/ 0 w 94"/>
                            <a:gd name="T13" fmla="*/ 0 h 33"/>
                            <a:gd name="T14" fmla="*/ 0 w 94"/>
                            <a:gd name="T15" fmla="*/ 0 h 33"/>
                            <a:gd name="T16" fmla="*/ 0 w 94"/>
                            <a:gd name="T17" fmla="*/ 0 h 33"/>
                            <a:gd name="T18" fmla="*/ 0 w 94"/>
                            <a:gd name="T19" fmla="*/ 32 h 33"/>
                            <a:gd name="T20" fmla="*/ 0 w 94"/>
                            <a:gd name="T21" fmla="*/ 32 h 33"/>
                            <a:gd name="T22" fmla="*/ 0 w 94"/>
                            <a:gd name="T23" fmla="*/ 32 h 33"/>
                            <a:gd name="T24" fmla="*/ 0 w 94"/>
                            <a:gd name="T25" fmla="*/ 32 h 33"/>
                            <a:gd name="T26" fmla="*/ 32 w 94"/>
                            <a:gd name="T27" fmla="*/ 32 h 33"/>
                            <a:gd name="T28" fmla="*/ 62 w 94"/>
                            <a:gd name="T29" fmla="*/ 32 h 33"/>
                            <a:gd name="T30" fmla="*/ 62 w 94"/>
                            <a:gd name="T31" fmla="*/ 32 h 33"/>
                            <a:gd name="T32" fmla="*/ 93 w 94"/>
                            <a:gd name="T33" fmla="*/ 32 h 33"/>
                            <a:gd name="T34" fmla="*/ 93 w 94"/>
                            <a:gd name="T35" fmla="*/ 32 h 33"/>
                            <a:gd name="T36" fmla="*/ 62 w 94"/>
                            <a:gd name="T37" fmla="*/ 0 h 3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</a:cxnLst>
                          <a:rect l="0" t="0" r="r" b="b"/>
                          <a:pathLst>
                            <a:path w="94" h="33">
                              <a:moveTo>
                                <a:pt x="62" y="0"/>
                              </a:move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32" y="0"/>
                              </a:lnTo>
                              <a:lnTo>
                                <a:pt x="32" y="0"/>
                              </a:lnTo>
                              <a:lnTo>
                                <a:pt x="32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32"/>
                              </a:lnTo>
                              <a:lnTo>
                                <a:pt x="0" y="32"/>
                              </a:lnTo>
                              <a:lnTo>
                                <a:pt x="0" y="32"/>
                              </a:lnTo>
                              <a:lnTo>
                                <a:pt x="0" y="32"/>
                              </a:lnTo>
                              <a:cubicBezTo>
                                <a:pt x="32" y="32"/>
                                <a:pt x="32" y="32"/>
                                <a:pt x="32" y="32"/>
                              </a:cubicBezTo>
                              <a:cubicBezTo>
                                <a:pt x="62" y="32"/>
                                <a:pt x="62" y="32"/>
                                <a:pt x="62" y="32"/>
                              </a:cubicBezTo>
                              <a:lnTo>
                                <a:pt x="62" y="32"/>
                              </a:lnTo>
                              <a:lnTo>
                                <a:pt x="93" y="32"/>
                              </a:lnTo>
                              <a:lnTo>
                                <a:pt x="93" y="32"/>
                              </a:lnTo>
                              <a:cubicBezTo>
                                <a:pt x="93" y="32"/>
                                <a:pt x="62" y="32"/>
                                <a:pt x="62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57" name="Freeform 1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10496" y="2356881"/>
                          <a:ext cx="64626" cy="53868"/>
                        </a:xfrm>
                        <a:custGeom>
                          <a:avLst/>
                          <a:gdLst>
                            <a:gd name="T0" fmla="*/ 186 w 187"/>
                            <a:gd name="T1" fmla="*/ 62 h 155"/>
                            <a:gd name="T2" fmla="*/ 186 w 187"/>
                            <a:gd name="T3" fmla="*/ 62 h 155"/>
                            <a:gd name="T4" fmla="*/ 186 w 187"/>
                            <a:gd name="T5" fmla="*/ 30 h 155"/>
                            <a:gd name="T6" fmla="*/ 156 w 187"/>
                            <a:gd name="T7" fmla="*/ 30 h 155"/>
                            <a:gd name="T8" fmla="*/ 124 w 187"/>
                            <a:gd name="T9" fmla="*/ 30 h 155"/>
                            <a:gd name="T10" fmla="*/ 93 w 187"/>
                            <a:gd name="T11" fmla="*/ 0 h 155"/>
                            <a:gd name="T12" fmla="*/ 32 w 187"/>
                            <a:gd name="T13" fmla="*/ 0 h 155"/>
                            <a:gd name="T14" fmla="*/ 32 w 187"/>
                            <a:gd name="T15" fmla="*/ 0 h 155"/>
                            <a:gd name="T16" fmla="*/ 32 w 187"/>
                            <a:gd name="T17" fmla="*/ 0 h 155"/>
                            <a:gd name="T18" fmla="*/ 0 w 187"/>
                            <a:gd name="T19" fmla="*/ 0 h 155"/>
                            <a:gd name="T20" fmla="*/ 0 w 187"/>
                            <a:gd name="T21" fmla="*/ 0 h 155"/>
                            <a:gd name="T22" fmla="*/ 0 w 187"/>
                            <a:gd name="T23" fmla="*/ 0 h 155"/>
                            <a:gd name="T24" fmla="*/ 0 w 187"/>
                            <a:gd name="T25" fmla="*/ 0 h 155"/>
                            <a:gd name="T26" fmla="*/ 0 w 187"/>
                            <a:gd name="T27" fmla="*/ 30 h 155"/>
                            <a:gd name="T28" fmla="*/ 32 w 187"/>
                            <a:gd name="T29" fmla="*/ 30 h 155"/>
                            <a:gd name="T30" fmla="*/ 32 w 187"/>
                            <a:gd name="T31" fmla="*/ 30 h 155"/>
                            <a:gd name="T32" fmla="*/ 62 w 187"/>
                            <a:gd name="T33" fmla="*/ 62 h 155"/>
                            <a:gd name="T34" fmla="*/ 32 w 187"/>
                            <a:gd name="T35" fmla="*/ 93 h 155"/>
                            <a:gd name="T36" fmla="*/ 32 w 187"/>
                            <a:gd name="T37" fmla="*/ 124 h 155"/>
                            <a:gd name="T38" fmla="*/ 0 w 187"/>
                            <a:gd name="T39" fmla="*/ 124 h 155"/>
                            <a:gd name="T40" fmla="*/ 0 w 187"/>
                            <a:gd name="T41" fmla="*/ 154 h 155"/>
                            <a:gd name="T42" fmla="*/ 0 w 187"/>
                            <a:gd name="T43" fmla="*/ 154 h 155"/>
                            <a:gd name="T44" fmla="*/ 32 w 187"/>
                            <a:gd name="T45" fmla="*/ 154 h 155"/>
                            <a:gd name="T46" fmla="*/ 32 w 187"/>
                            <a:gd name="T47" fmla="*/ 154 h 155"/>
                            <a:gd name="T48" fmla="*/ 32 w 187"/>
                            <a:gd name="T49" fmla="*/ 154 h 155"/>
                            <a:gd name="T50" fmla="*/ 62 w 187"/>
                            <a:gd name="T51" fmla="*/ 154 h 155"/>
                            <a:gd name="T52" fmla="*/ 93 w 187"/>
                            <a:gd name="T53" fmla="*/ 124 h 155"/>
                            <a:gd name="T54" fmla="*/ 93 w 187"/>
                            <a:gd name="T55" fmla="*/ 124 h 155"/>
                            <a:gd name="T56" fmla="*/ 93 w 187"/>
                            <a:gd name="T57" fmla="*/ 124 h 155"/>
                            <a:gd name="T58" fmla="*/ 156 w 187"/>
                            <a:gd name="T59" fmla="*/ 93 h 155"/>
                            <a:gd name="T60" fmla="*/ 156 w 187"/>
                            <a:gd name="T61" fmla="*/ 93 h 155"/>
                            <a:gd name="T62" fmla="*/ 156 w 187"/>
                            <a:gd name="T63" fmla="*/ 93 h 155"/>
                            <a:gd name="T64" fmla="*/ 186 w 187"/>
                            <a:gd name="T65" fmla="*/ 93 h 155"/>
                            <a:gd name="T66" fmla="*/ 186 w 187"/>
                            <a:gd name="T67" fmla="*/ 93 h 155"/>
                            <a:gd name="T68" fmla="*/ 186 w 187"/>
                            <a:gd name="T69" fmla="*/ 93 h 155"/>
                            <a:gd name="T70" fmla="*/ 186 w 187"/>
                            <a:gd name="T71" fmla="*/ 62 h 15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</a:cxnLst>
                          <a:rect l="0" t="0" r="r" b="b"/>
                          <a:pathLst>
                            <a:path w="187" h="155">
                              <a:moveTo>
                                <a:pt x="186" y="62"/>
                              </a:moveTo>
                              <a:lnTo>
                                <a:pt x="186" y="62"/>
                              </a:lnTo>
                              <a:lnTo>
                                <a:pt x="186" y="30"/>
                              </a:lnTo>
                              <a:lnTo>
                                <a:pt x="156" y="30"/>
                              </a:lnTo>
                              <a:lnTo>
                                <a:pt x="124" y="30"/>
                              </a:lnTo>
                              <a:cubicBezTo>
                                <a:pt x="124" y="30"/>
                                <a:pt x="93" y="30"/>
                                <a:pt x="93" y="0"/>
                              </a:cubicBezTo>
                              <a:cubicBezTo>
                                <a:pt x="62" y="0"/>
                                <a:pt x="62" y="0"/>
                                <a:pt x="32" y="0"/>
                              </a:cubicBezTo>
                              <a:lnTo>
                                <a:pt x="32" y="0"/>
                              </a:lnTo>
                              <a:lnTo>
                                <a:pt x="32" y="0"/>
                              </a:lnTo>
                              <a:cubicBezTo>
                                <a:pt x="32" y="0"/>
                                <a:pt x="32" y="0"/>
                                <a:pt x="0" y="0"/>
                              </a:cubicBez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cubicBezTo>
                                <a:pt x="0" y="30"/>
                                <a:pt x="0" y="30"/>
                                <a:pt x="0" y="30"/>
                              </a:cubicBezTo>
                              <a:cubicBezTo>
                                <a:pt x="0" y="30"/>
                                <a:pt x="0" y="30"/>
                                <a:pt x="32" y="30"/>
                              </a:cubicBezTo>
                              <a:lnTo>
                                <a:pt x="32" y="30"/>
                              </a:lnTo>
                              <a:cubicBezTo>
                                <a:pt x="32" y="62"/>
                                <a:pt x="62" y="62"/>
                                <a:pt x="62" y="62"/>
                              </a:cubicBezTo>
                              <a:cubicBezTo>
                                <a:pt x="32" y="93"/>
                                <a:pt x="32" y="93"/>
                                <a:pt x="32" y="93"/>
                              </a:cubicBezTo>
                              <a:cubicBezTo>
                                <a:pt x="32" y="124"/>
                                <a:pt x="32" y="124"/>
                                <a:pt x="32" y="124"/>
                              </a:cubicBezTo>
                              <a:cubicBezTo>
                                <a:pt x="0" y="124"/>
                                <a:pt x="0" y="124"/>
                                <a:pt x="0" y="124"/>
                              </a:cubicBezTo>
                              <a:cubicBezTo>
                                <a:pt x="0" y="124"/>
                                <a:pt x="0" y="124"/>
                                <a:pt x="0" y="154"/>
                              </a:cubicBezTo>
                              <a:lnTo>
                                <a:pt x="0" y="154"/>
                              </a:lnTo>
                              <a:lnTo>
                                <a:pt x="32" y="154"/>
                              </a:lnTo>
                              <a:lnTo>
                                <a:pt x="32" y="154"/>
                              </a:lnTo>
                              <a:lnTo>
                                <a:pt x="32" y="154"/>
                              </a:lnTo>
                              <a:lnTo>
                                <a:pt x="62" y="154"/>
                              </a:lnTo>
                              <a:cubicBezTo>
                                <a:pt x="62" y="124"/>
                                <a:pt x="62" y="124"/>
                                <a:pt x="93" y="124"/>
                              </a:cubicBezTo>
                              <a:lnTo>
                                <a:pt x="93" y="124"/>
                              </a:lnTo>
                              <a:lnTo>
                                <a:pt x="93" y="124"/>
                              </a:lnTo>
                              <a:cubicBezTo>
                                <a:pt x="124" y="93"/>
                                <a:pt x="124" y="93"/>
                                <a:pt x="156" y="93"/>
                              </a:cubicBezTo>
                              <a:lnTo>
                                <a:pt x="156" y="93"/>
                              </a:lnTo>
                              <a:lnTo>
                                <a:pt x="156" y="93"/>
                              </a:lnTo>
                              <a:lnTo>
                                <a:pt x="186" y="93"/>
                              </a:lnTo>
                              <a:lnTo>
                                <a:pt x="186" y="93"/>
                              </a:lnTo>
                              <a:lnTo>
                                <a:pt x="186" y="93"/>
                              </a:lnTo>
                              <a:lnTo>
                                <a:pt x="186" y="62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58" name="Freeform 1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98203" y="2269151"/>
                          <a:ext cx="130790" cy="163146"/>
                        </a:xfrm>
                        <a:custGeom>
                          <a:avLst/>
                          <a:gdLst>
                            <a:gd name="T0" fmla="*/ 248 w 373"/>
                            <a:gd name="T1" fmla="*/ 434 h 466"/>
                            <a:gd name="T2" fmla="*/ 310 w 373"/>
                            <a:gd name="T3" fmla="*/ 434 h 466"/>
                            <a:gd name="T4" fmla="*/ 341 w 373"/>
                            <a:gd name="T5" fmla="*/ 434 h 466"/>
                            <a:gd name="T6" fmla="*/ 341 w 373"/>
                            <a:gd name="T7" fmla="*/ 372 h 466"/>
                            <a:gd name="T8" fmla="*/ 372 w 373"/>
                            <a:gd name="T9" fmla="*/ 341 h 466"/>
                            <a:gd name="T10" fmla="*/ 341 w 373"/>
                            <a:gd name="T11" fmla="*/ 341 h 466"/>
                            <a:gd name="T12" fmla="*/ 310 w 373"/>
                            <a:gd name="T13" fmla="*/ 341 h 466"/>
                            <a:gd name="T14" fmla="*/ 280 w 373"/>
                            <a:gd name="T15" fmla="*/ 310 h 466"/>
                            <a:gd name="T16" fmla="*/ 280 w 373"/>
                            <a:gd name="T17" fmla="*/ 278 h 466"/>
                            <a:gd name="T18" fmla="*/ 280 w 373"/>
                            <a:gd name="T19" fmla="*/ 248 h 466"/>
                            <a:gd name="T20" fmla="*/ 217 w 373"/>
                            <a:gd name="T21" fmla="*/ 217 h 466"/>
                            <a:gd name="T22" fmla="*/ 186 w 373"/>
                            <a:gd name="T23" fmla="*/ 185 h 466"/>
                            <a:gd name="T24" fmla="*/ 156 w 373"/>
                            <a:gd name="T25" fmla="*/ 154 h 466"/>
                            <a:gd name="T26" fmla="*/ 124 w 373"/>
                            <a:gd name="T27" fmla="*/ 154 h 466"/>
                            <a:gd name="T28" fmla="*/ 93 w 373"/>
                            <a:gd name="T29" fmla="*/ 124 h 466"/>
                            <a:gd name="T30" fmla="*/ 124 w 373"/>
                            <a:gd name="T31" fmla="*/ 93 h 466"/>
                            <a:gd name="T32" fmla="*/ 156 w 373"/>
                            <a:gd name="T33" fmla="*/ 93 h 466"/>
                            <a:gd name="T34" fmla="*/ 156 w 373"/>
                            <a:gd name="T35" fmla="*/ 30 h 466"/>
                            <a:gd name="T36" fmla="*/ 93 w 373"/>
                            <a:gd name="T37" fmla="*/ 30 h 466"/>
                            <a:gd name="T38" fmla="*/ 62 w 373"/>
                            <a:gd name="T39" fmla="*/ 0 h 466"/>
                            <a:gd name="T40" fmla="*/ 31 w 373"/>
                            <a:gd name="T41" fmla="*/ 0 h 466"/>
                            <a:gd name="T42" fmla="*/ 31 w 373"/>
                            <a:gd name="T43" fmla="*/ 30 h 466"/>
                            <a:gd name="T44" fmla="*/ 0 w 373"/>
                            <a:gd name="T45" fmla="*/ 62 h 466"/>
                            <a:gd name="T46" fmla="*/ 0 w 373"/>
                            <a:gd name="T47" fmla="*/ 93 h 466"/>
                            <a:gd name="T48" fmla="*/ 0 w 373"/>
                            <a:gd name="T49" fmla="*/ 93 h 466"/>
                            <a:gd name="T50" fmla="*/ 31 w 373"/>
                            <a:gd name="T51" fmla="*/ 93 h 466"/>
                            <a:gd name="T52" fmla="*/ 31 w 373"/>
                            <a:gd name="T53" fmla="*/ 154 h 466"/>
                            <a:gd name="T54" fmla="*/ 31 w 373"/>
                            <a:gd name="T55" fmla="*/ 185 h 466"/>
                            <a:gd name="T56" fmla="*/ 62 w 373"/>
                            <a:gd name="T57" fmla="*/ 185 h 466"/>
                            <a:gd name="T58" fmla="*/ 62 w 373"/>
                            <a:gd name="T59" fmla="*/ 185 h 466"/>
                            <a:gd name="T60" fmla="*/ 124 w 373"/>
                            <a:gd name="T61" fmla="*/ 185 h 466"/>
                            <a:gd name="T62" fmla="*/ 124 w 373"/>
                            <a:gd name="T63" fmla="*/ 217 h 466"/>
                            <a:gd name="T64" fmla="*/ 156 w 373"/>
                            <a:gd name="T65" fmla="*/ 278 h 466"/>
                            <a:gd name="T66" fmla="*/ 93 w 373"/>
                            <a:gd name="T67" fmla="*/ 341 h 466"/>
                            <a:gd name="T68" fmla="*/ 62 w 373"/>
                            <a:gd name="T69" fmla="*/ 372 h 466"/>
                            <a:gd name="T70" fmla="*/ 124 w 373"/>
                            <a:gd name="T71" fmla="*/ 402 h 466"/>
                            <a:gd name="T72" fmla="*/ 156 w 373"/>
                            <a:gd name="T73" fmla="*/ 372 h 466"/>
                            <a:gd name="T74" fmla="*/ 156 w 373"/>
                            <a:gd name="T75" fmla="*/ 434 h 466"/>
                            <a:gd name="T76" fmla="*/ 156 w 373"/>
                            <a:gd name="T77" fmla="*/ 434 h 466"/>
                            <a:gd name="T78" fmla="*/ 186 w 373"/>
                            <a:gd name="T79" fmla="*/ 434 h 466"/>
                            <a:gd name="T80" fmla="*/ 248 w 373"/>
                            <a:gd name="T81" fmla="*/ 434 h 466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</a:cxnLst>
                          <a:rect l="0" t="0" r="r" b="b"/>
                          <a:pathLst>
                            <a:path w="373" h="466">
                              <a:moveTo>
                                <a:pt x="248" y="434"/>
                              </a:moveTo>
                              <a:lnTo>
                                <a:pt x="248" y="434"/>
                              </a:lnTo>
                              <a:lnTo>
                                <a:pt x="280" y="434"/>
                              </a:lnTo>
                              <a:cubicBezTo>
                                <a:pt x="310" y="434"/>
                                <a:pt x="310" y="434"/>
                                <a:pt x="310" y="434"/>
                              </a:cubicBezTo>
                              <a:lnTo>
                                <a:pt x="341" y="434"/>
                              </a:lnTo>
                              <a:lnTo>
                                <a:pt x="341" y="434"/>
                              </a:lnTo>
                              <a:lnTo>
                                <a:pt x="341" y="402"/>
                              </a:lnTo>
                              <a:lnTo>
                                <a:pt x="341" y="372"/>
                              </a:lnTo>
                              <a:cubicBezTo>
                                <a:pt x="372" y="372"/>
                                <a:pt x="372" y="372"/>
                                <a:pt x="372" y="341"/>
                              </a:cubicBezTo>
                              <a:lnTo>
                                <a:pt x="372" y="341"/>
                              </a:lnTo>
                              <a:lnTo>
                                <a:pt x="372" y="341"/>
                              </a:lnTo>
                              <a:cubicBezTo>
                                <a:pt x="341" y="341"/>
                                <a:pt x="341" y="341"/>
                                <a:pt x="341" y="341"/>
                              </a:cubicBezTo>
                              <a:cubicBezTo>
                                <a:pt x="310" y="341"/>
                                <a:pt x="310" y="341"/>
                                <a:pt x="310" y="341"/>
                              </a:cubicBezTo>
                              <a:lnTo>
                                <a:pt x="310" y="341"/>
                              </a:lnTo>
                              <a:cubicBezTo>
                                <a:pt x="280" y="341"/>
                                <a:pt x="280" y="341"/>
                                <a:pt x="280" y="341"/>
                              </a:cubicBezTo>
                              <a:cubicBezTo>
                                <a:pt x="280" y="310"/>
                                <a:pt x="280" y="310"/>
                                <a:pt x="280" y="310"/>
                              </a:cubicBezTo>
                              <a:lnTo>
                                <a:pt x="280" y="310"/>
                              </a:lnTo>
                              <a:cubicBezTo>
                                <a:pt x="280" y="310"/>
                                <a:pt x="280" y="310"/>
                                <a:pt x="280" y="278"/>
                              </a:cubicBezTo>
                              <a:lnTo>
                                <a:pt x="280" y="278"/>
                              </a:lnTo>
                              <a:lnTo>
                                <a:pt x="280" y="248"/>
                              </a:lnTo>
                              <a:cubicBezTo>
                                <a:pt x="280" y="248"/>
                                <a:pt x="280" y="248"/>
                                <a:pt x="248" y="248"/>
                              </a:cubicBezTo>
                              <a:cubicBezTo>
                                <a:pt x="248" y="248"/>
                                <a:pt x="248" y="217"/>
                                <a:pt x="217" y="217"/>
                              </a:cubicBezTo>
                              <a:lnTo>
                                <a:pt x="186" y="185"/>
                              </a:lnTo>
                              <a:lnTo>
                                <a:pt x="186" y="185"/>
                              </a:lnTo>
                              <a:cubicBezTo>
                                <a:pt x="186" y="154"/>
                                <a:pt x="186" y="154"/>
                                <a:pt x="156" y="154"/>
                              </a:cubicBezTo>
                              <a:lnTo>
                                <a:pt x="156" y="154"/>
                              </a:lnTo>
                              <a:lnTo>
                                <a:pt x="124" y="154"/>
                              </a:lnTo>
                              <a:lnTo>
                                <a:pt x="124" y="154"/>
                              </a:lnTo>
                              <a:lnTo>
                                <a:pt x="93" y="154"/>
                              </a:lnTo>
                              <a:cubicBezTo>
                                <a:pt x="93" y="124"/>
                                <a:pt x="93" y="124"/>
                                <a:pt x="93" y="124"/>
                              </a:cubicBezTo>
                              <a:cubicBezTo>
                                <a:pt x="93" y="93"/>
                                <a:pt x="93" y="93"/>
                                <a:pt x="124" y="93"/>
                              </a:cubicBezTo>
                              <a:lnTo>
                                <a:pt x="124" y="93"/>
                              </a:lnTo>
                              <a:lnTo>
                                <a:pt x="124" y="93"/>
                              </a:lnTo>
                              <a:cubicBezTo>
                                <a:pt x="156" y="93"/>
                                <a:pt x="156" y="93"/>
                                <a:pt x="156" y="93"/>
                              </a:cubicBezTo>
                              <a:cubicBezTo>
                                <a:pt x="156" y="62"/>
                                <a:pt x="156" y="62"/>
                                <a:pt x="156" y="62"/>
                              </a:cubicBezTo>
                              <a:lnTo>
                                <a:pt x="156" y="30"/>
                              </a:lnTo>
                              <a:cubicBezTo>
                                <a:pt x="156" y="30"/>
                                <a:pt x="124" y="30"/>
                                <a:pt x="93" y="30"/>
                              </a:cubicBezTo>
                              <a:lnTo>
                                <a:pt x="93" y="30"/>
                              </a:lnTo>
                              <a:cubicBezTo>
                                <a:pt x="62" y="30"/>
                                <a:pt x="62" y="30"/>
                                <a:pt x="62" y="0"/>
                              </a:cubicBez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cubicBezTo>
                                <a:pt x="31" y="0"/>
                                <a:pt x="31" y="0"/>
                                <a:pt x="31" y="0"/>
                              </a:cubicBezTo>
                              <a:lnTo>
                                <a:pt x="31" y="0"/>
                              </a:lnTo>
                              <a:lnTo>
                                <a:pt x="31" y="30"/>
                              </a:lnTo>
                              <a:cubicBezTo>
                                <a:pt x="31" y="30"/>
                                <a:pt x="31" y="62"/>
                                <a:pt x="0" y="62"/>
                              </a:cubicBezTo>
                              <a:lnTo>
                                <a:pt x="0" y="62"/>
                              </a:lnTo>
                              <a:cubicBezTo>
                                <a:pt x="0" y="62"/>
                                <a:pt x="0" y="62"/>
                                <a:pt x="0" y="93"/>
                              </a:cubicBezTo>
                              <a:lnTo>
                                <a:pt x="0" y="93"/>
                              </a:lnTo>
                              <a:lnTo>
                                <a:pt x="0" y="93"/>
                              </a:lnTo>
                              <a:lnTo>
                                <a:pt x="0" y="93"/>
                              </a:lnTo>
                              <a:cubicBezTo>
                                <a:pt x="0" y="93"/>
                                <a:pt x="0" y="93"/>
                                <a:pt x="31" y="93"/>
                              </a:cubicBezTo>
                              <a:lnTo>
                                <a:pt x="31" y="93"/>
                              </a:lnTo>
                              <a:cubicBezTo>
                                <a:pt x="31" y="93"/>
                                <a:pt x="62" y="124"/>
                                <a:pt x="31" y="124"/>
                              </a:cubicBezTo>
                              <a:cubicBezTo>
                                <a:pt x="31" y="124"/>
                                <a:pt x="31" y="124"/>
                                <a:pt x="31" y="154"/>
                              </a:cubicBezTo>
                              <a:lnTo>
                                <a:pt x="31" y="154"/>
                              </a:lnTo>
                              <a:lnTo>
                                <a:pt x="31" y="185"/>
                              </a:lnTo>
                              <a:lnTo>
                                <a:pt x="31" y="185"/>
                              </a:lnTo>
                              <a:cubicBezTo>
                                <a:pt x="31" y="185"/>
                                <a:pt x="31" y="185"/>
                                <a:pt x="62" y="185"/>
                              </a:cubicBezTo>
                              <a:lnTo>
                                <a:pt x="62" y="185"/>
                              </a:lnTo>
                              <a:lnTo>
                                <a:pt x="62" y="185"/>
                              </a:lnTo>
                              <a:cubicBezTo>
                                <a:pt x="62" y="185"/>
                                <a:pt x="93" y="154"/>
                                <a:pt x="124" y="154"/>
                              </a:cubicBezTo>
                              <a:cubicBezTo>
                                <a:pt x="124" y="154"/>
                                <a:pt x="124" y="154"/>
                                <a:pt x="124" y="185"/>
                              </a:cubicBezTo>
                              <a:lnTo>
                                <a:pt x="124" y="217"/>
                              </a:lnTo>
                              <a:lnTo>
                                <a:pt x="124" y="217"/>
                              </a:lnTo>
                              <a:cubicBezTo>
                                <a:pt x="156" y="217"/>
                                <a:pt x="156" y="217"/>
                                <a:pt x="156" y="248"/>
                              </a:cubicBezTo>
                              <a:lnTo>
                                <a:pt x="156" y="278"/>
                              </a:lnTo>
                              <a:cubicBezTo>
                                <a:pt x="156" y="310"/>
                                <a:pt x="124" y="341"/>
                                <a:pt x="93" y="341"/>
                              </a:cubicBezTo>
                              <a:lnTo>
                                <a:pt x="93" y="341"/>
                              </a:lnTo>
                              <a:lnTo>
                                <a:pt x="93" y="341"/>
                              </a:lnTo>
                              <a:cubicBezTo>
                                <a:pt x="93" y="372"/>
                                <a:pt x="93" y="372"/>
                                <a:pt x="62" y="372"/>
                              </a:cubicBezTo>
                              <a:cubicBezTo>
                                <a:pt x="93" y="372"/>
                                <a:pt x="93" y="372"/>
                                <a:pt x="93" y="372"/>
                              </a:cubicBezTo>
                              <a:cubicBezTo>
                                <a:pt x="93" y="372"/>
                                <a:pt x="93" y="372"/>
                                <a:pt x="124" y="402"/>
                              </a:cubicBezTo>
                              <a:lnTo>
                                <a:pt x="124" y="372"/>
                              </a:lnTo>
                              <a:lnTo>
                                <a:pt x="156" y="372"/>
                              </a:lnTo>
                              <a:cubicBezTo>
                                <a:pt x="156" y="372"/>
                                <a:pt x="186" y="372"/>
                                <a:pt x="186" y="402"/>
                              </a:cubicBezTo>
                              <a:cubicBezTo>
                                <a:pt x="186" y="402"/>
                                <a:pt x="186" y="402"/>
                                <a:pt x="156" y="434"/>
                              </a:cubicBezTo>
                              <a:lnTo>
                                <a:pt x="156" y="434"/>
                              </a:lnTo>
                              <a:lnTo>
                                <a:pt x="156" y="434"/>
                              </a:lnTo>
                              <a:cubicBezTo>
                                <a:pt x="156" y="434"/>
                                <a:pt x="156" y="465"/>
                                <a:pt x="186" y="465"/>
                              </a:cubicBezTo>
                              <a:lnTo>
                                <a:pt x="186" y="434"/>
                              </a:lnTo>
                              <a:lnTo>
                                <a:pt x="217" y="434"/>
                              </a:lnTo>
                              <a:lnTo>
                                <a:pt x="248" y="434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59" name="Freeform 1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88760" y="3469658"/>
                          <a:ext cx="735504" cy="823425"/>
                        </a:xfrm>
                        <a:custGeom>
                          <a:avLst/>
                          <a:gdLst>
                            <a:gd name="T0" fmla="*/ 1085 w 2108"/>
                            <a:gd name="T1" fmla="*/ 155 h 2357"/>
                            <a:gd name="T2" fmla="*/ 992 w 2108"/>
                            <a:gd name="T3" fmla="*/ 155 h 2357"/>
                            <a:gd name="T4" fmla="*/ 898 w 2108"/>
                            <a:gd name="T5" fmla="*/ 186 h 2357"/>
                            <a:gd name="T6" fmla="*/ 774 w 2108"/>
                            <a:gd name="T7" fmla="*/ 217 h 2357"/>
                            <a:gd name="T8" fmla="*/ 713 w 2108"/>
                            <a:gd name="T9" fmla="*/ 124 h 2357"/>
                            <a:gd name="T10" fmla="*/ 682 w 2108"/>
                            <a:gd name="T11" fmla="*/ 0 h 2357"/>
                            <a:gd name="T12" fmla="*/ 620 w 2108"/>
                            <a:gd name="T13" fmla="*/ 62 h 2357"/>
                            <a:gd name="T14" fmla="*/ 558 w 2108"/>
                            <a:gd name="T15" fmla="*/ 62 h 2357"/>
                            <a:gd name="T16" fmla="*/ 526 w 2108"/>
                            <a:gd name="T17" fmla="*/ 93 h 2357"/>
                            <a:gd name="T18" fmla="*/ 558 w 2108"/>
                            <a:gd name="T19" fmla="*/ 155 h 2357"/>
                            <a:gd name="T20" fmla="*/ 496 w 2108"/>
                            <a:gd name="T21" fmla="*/ 217 h 2357"/>
                            <a:gd name="T22" fmla="*/ 372 w 2108"/>
                            <a:gd name="T23" fmla="*/ 248 h 2357"/>
                            <a:gd name="T24" fmla="*/ 310 w 2108"/>
                            <a:gd name="T25" fmla="*/ 186 h 2357"/>
                            <a:gd name="T26" fmla="*/ 248 w 2108"/>
                            <a:gd name="T27" fmla="*/ 186 h 2357"/>
                            <a:gd name="T28" fmla="*/ 217 w 2108"/>
                            <a:gd name="T29" fmla="*/ 248 h 2357"/>
                            <a:gd name="T30" fmla="*/ 217 w 2108"/>
                            <a:gd name="T31" fmla="*/ 341 h 2357"/>
                            <a:gd name="T32" fmla="*/ 186 w 2108"/>
                            <a:gd name="T33" fmla="*/ 589 h 2357"/>
                            <a:gd name="T34" fmla="*/ 93 w 2108"/>
                            <a:gd name="T35" fmla="*/ 589 h 2357"/>
                            <a:gd name="T36" fmla="*/ 30 w 2108"/>
                            <a:gd name="T37" fmla="*/ 651 h 2357"/>
                            <a:gd name="T38" fmla="*/ 0 w 2108"/>
                            <a:gd name="T39" fmla="*/ 744 h 2357"/>
                            <a:gd name="T40" fmla="*/ 0 w 2108"/>
                            <a:gd name="T41" fmla="*/ 806 h 2357"/>
                            <a:gd name="T42" fmla="*/ 62 w 2108"/>
                            <a:gd name="T43" fmla="*/ 899 h 2357"/>
                            <a:gd name="T44" fmla="*/ 154 w 2108"/>
                            <a:gd name="T45" fmla="*/ 775 h 2357"/>
                            <a:gd name="T46" fmla="*/ 217 w 2108"/>
                            <a:gd name="T47" fmla="*/ 961 h 2357"/>
                            <a:gd name="T48" fmla="*/ 248 w 2108"/>
                            <a:gd name="T49" fmla="*/ 961 h 2357"/>
                            <a:gd name="T50" fmla="*/ 402 w 2108"/>
                            <a:gd name="T51" fmla="*/ 899 h 2357"/>
                            <a:gd name="T52" fmla="*/ 465 w 2108"/>
                            <a:gd name="T53" fmla="*/ 930 h 2357"/>
                            <a:gd name="T54" fmla="*/ 465 w 2108"/>
                            <a:gd name="T55" fmla="*/ 992 h 2357"/>
                            <a:gd name="T56" fmla="*/ 496 w 2108"/>
                            <a:gd name="T57" fmla="*/ 1054 h 2357"/>
                            <a:gd name="T58" fmla="*/ 589 w 2108"/>
                            <a:gd name="T59" fmla="*/ 1084 h 2357"/>
                            <a:gd name="T60" fmla="*/ 713 w 2108"/>
                            <a:gd name="T61" fmla="*/ 1178 h 2357"/>
                            <a:gd name="T62" fmla="*/ 744 w 2108"/>
                            <a:gd name="T63" fmla="*/ 1271 h 2357"/>
                            <a:gd name="T64" fmla="*/ 806 w 2108"/>
                            <a:gd name="T65" fmla="*/ 1301 h 2357"/>
                            <a:gd name="T66" fmla="*/ 837 w 2108"/>
                            <a:gd name="T67" fmla="*/ 1364 h 2357"/>
                            <a:gd name="T68" fmla="*/ 868 w 2108"/>
                            <a:gd name="T69" fmla="*/ 1425 h 2357"/>
                            <a:gd name="T70" fmla="*/ 868 w 2108"/>
                            <a:gd name="T71" fmla="*/ 1549 h 2357"/>
                            <a:gd name="T72" fmla="*/ 868 w 2108"/>
                            <a:gd name="T73" fmla="*/ 1673 h 2357"/>
                            <a:gd name="T74" fmla="*/ 898 w 2108"/>
                            <a:gd name="T75" fmla="*/ 1673 h 2357"/>
                            <a:gd name="T76" fmla="*/ 961 w 2108"/>
                            <a:gd name="T77" fmla="*/ 1673 h 2357"/>
                            <a:gd name="T78" fmla="*/ 1022 w 2108"/>
                            <a:gd name="T79" fmla="*/ 1767 h 2357"/>
                            <a:gd name="T80" fmla="*/ 1054 w 2108"/>
                            <a:gd name="T81" fmla="*/ 1860 h 2357"/>
                            <a:gd name="T82" fmla="*/ 1116 w 2108"/>
                            <a:gd name="T83" fmla="*/ 1984 h 2357"/>
                            <a:gd name="T84" fmla="*/ 1022 w 2108"/>
                            <a:gd name="T85" fmla="*/ 2077 h 2357"/>
                            <a:gd name="T86" fmla="*/ 930 w 2108"/>
                            <a:gd name="T87" fmla="*/ 2201 h 2357"/>
                            <a:gd name="T88" fmla="*/ 992 w 2108"/>
                            <a:gd name="T89" fmla="*/ 2263 h 2357"/>
                            <a:gd name="T90" fmla="*/ 1116 w 2108"/>
                            <a:gd name="T91" fmla="*/ 2356 h 2357"/>
                            <a:gd name="T92" fmla="*/ 1364 w 2108"/>
                            <a:gd name="T93" fmla="*/ 2045 h 2357"/>
                            <a:gd name="T94" fmla="*/ 1394 w 2108"/>
                            <a:gd name="T95" fmla="*/ 1891 h 2357"/>
                            <a:gd name="T96" fmla="*/ 1518 w 2108"/>
                            <a:gd name="T97" fmla="*/ 1797 h 2357"/>
                            <a:gd name="T98" fmla="*/ 1674 w 2108"/>
                            <a:gd name="T99" fmla="*/ 1736 h 2357"/>
                            <a:gd name="T100" fmla="*/ 1798 w 2108"/>
                            <a:gd name="T101" fmla="*/ 1549 h 2357"/>
                            <a:gd name="T102" fmla="*/ 1890 w 2108"/>
                            <a:gd name="T103" fmla="*/ 1271 h 2357"/>
                            <a:gd name="T104" fmla="*/ 1922 w 2108"/>
                            <a:gd name="T105" fmla="*/ 1054 h 2357"/>
                            <a:gd name="T106" fmla="*/ 2046 w 2108"/>
                            <a:gd name="T107" fmla="*/ 899 h 2357"/>
                            <a:gd name="T108" fmla="*/ 2107 w 2108"/>
                            <a:gd name="T109" fmla="*/ 682 h 2357"/>
                            <a:gd name="T110" fmla="*/ 1890 w 2108"/>
                            <a:gd name="T111" fmla="*/ 527 h 2357"/>
                            <a:gd name="T112" fmla="*/ 1735 w 2108"/>
                            <a:gd name="T113" fmla="*/ 465 h 2357"/>
                            <a:gd name="T114" fmla="*/ 1611 w 2108"/>
                            <a:gd name="T115" fmla="*/ 465 h 2357"/>
                            <a:gd name="T116" fmla="*/ 1487 w 2108"/>
                            <a:gd name="T117" fmla="*/ 372 h 2357"/>
                            <a:gd name="T118" fmla="*/ 1333 w 2108"/>
                            <a:gd name="T119" fmla="*/ 372 h 2357"/>
                            <a:gd name="T120" fmla="*/ 1270 w 2108"/>
                            <a:gd name="T121" fmla="*/ 310 h 2357"/>
                            <a:gd name="T122" fmla="*/ 1209 w 2108"/>
                            <a:gd name="T123" fmla="*/ 124 h 2357"/>
                            <a:gd name="T124" fmla="*/ 1178 w 2108"/>
                            <a:gd name="T125" fmla="*/ 93 h 235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  <a:cxn ang="0">
                              <a:pos x="T112" y="T113"/>
                            </a:cxn>
                            <a:cxn ang="0">
                              <a:pos x="T114" y="T115"/>
                            </a:cxn>
                            <a:cxn ang="0">
                              <a:pos x="T116" y="T117"/>
                            </a:cxn>
                            <a:cxn ang="0">
                              <a:pos x="T118" y="T119"/>
                            </a:cxn>
                            <a:cxn ang="0">
                              <a:pos x="T120" y="T121"/>
                            </a:cxn>
                            <a:cxn ang="0">
                              <a:pos x="T122" y="T123"/>
                            </a:cxn>
                            <a:cxn ang="0">
                              <a:pos x="T124" y="T125"/>
                            </a:cxn>
                          </a:cxnLst>
                          <a:rect l="0" t="0" r="r" b="b"/>
                          <a:pathLst>
                            <a:path w="2108" h="2357">
                              <a:moveTo>
                                <a:pt x="1178" y="93"/>
                              </a:moveTo>
                              <a:lnTo>
                                <a:pt x="1178" y="93"/>
                              </a:lnTo>
                              <a:lnTo>
                                <a:pt x="1178" y="93"/>
                              </a:lnTo>
                              <a:cubicBezTo>
                                <a:pt x="1178" y="124"/>
                                <a:pt x="1178" y="124"/>
                                <a:pt x="1146" y="155"/>
                              </a:cubicBezTo>
                              <a:lnTo>
                                <a:pt x="1146" y="155"/>
                              </a:lnTo>
                              <a:lnTo>
                                <a:pt x="1116" y="155"/>
                              </a:lnTo>
                              <a:cubicBezTo>
                                <a:pt x="1085" y="155"/>
                                <a:pt x="1085" y="155"/>
                                <a:pt x="1085" y="155"/>
                              </a:cubicBezTo>
                              <a:lnTo>
                                <a:pt x="1085" y="155"/>
                              </a:lnTo>
                              <a:lnTo>
                                <a:pt x="1085" y="155"/>
                              </a:lnTo>
                              <a:cubicBezTo>
                                <a:pt x="1054" y="155"/>
                                <a:pt x="1054" y="155"/>
                                <a:pt x="1054" y="155"/>
                              </a:cubicBezTo>
                              <a:lnTo>
                                <a:pt x="1054" y="155"/>
                              </a:lnTo>
                              <a:cubicBezTo>
                                <a:pt x="1054" y="155"/>
                                <a:pt x="1054" y="155"/>
                                <a:pt x="1022" y="155"/>
                              </a:cubicBezTo>
                              <a:cubicBezTo>
                                <a:pt x="1022" y="155"/>
                                <a:pt x="1022" y="155"/>
                                <a:pt x="992" y="155"/>
                              </a:cubicBezTo>
                              <a:lnTo>
                                <a:pt x="992" y="155"/>
                              </a:lnTo>
                              <a:lnTo>
                                <a:pt x="992" y="155"/>
                              </a:lnTo>
                              <a:lnTo>
                                <a:pt x="992" y="155"/>
                              </a:lnTo>
                              <a:cubicBezTo>
                                <a:pt x="961" y="155"/>
                                <a:pt x="961" y="186"/>
                                <a:pt x="961" y="186"/>
                              </a:cubicBezTo>
                              <a:cubicBezTo>
                                <a:pt x="930" y="186"/>
                                <a:pt x="930" y="186"/>
                                <a:pt x="930" y="186"/>
                              </a:cubicBezTo>
                              <a:lnTo>
                                <a:pt x="930" y="186"/>
                              </a:lnTo>
                              <a:cubicBezTo>
                                <a:pt x="930" y="186"/>
                                <a:pt x="930" y="186"/>
                                <a:pt x="898" y="186"/>
                              </a:cubicBezTo>
                              <a:lnTo>
                                <a:pt x="898" y="186"/>
                              </a:lnTo>
                              <a:cubicBezTo>
                                <a:pt x="898" y="186"/>
                                <a:pt x="898" y="186"/>
                                <a:pt x="868" y="186"/>
                              </a:cubicBezTo>
                              <a:lnTo>
                                <a:pt x="868" y="186"/>
                              </a:lnTo>
                              <a:cubicBezTo>
                                <a:pt x="868" y="217"/>
                                <a:pt x="868" y="217"/>
                                <a:pt x="837" y="217"/>
                              </a:cubicBezTo>
                              <a:lnTo>
                                <a:pt x="837" y="217"/>
                              </a:lnTo>
                              <a:cubicBezTo>
                                <a:pt x="837" y="217"/>
                                <a:pt x="837" y="217"/>
                                <a:pt x="806" y="217"/>
                              </a:cubicBezTo>
                              <a:lnTo>
                                <a:pt x="806" y="217"/>
                              </a:lnTo>
                              <a:cubicBezTo>
                                <a:pt x="806" y="217"/>
                                <a:pt x="806" y="217"/>
                                <a:pt x="774" y="217"/>
                              </a:cubicBezTo>
                              <a:cubicBezTo>
                                <a:pt x="774" y="217"/>
                                <a:pt x="774" y="217"/>
                                <a:pt x="744" y="217"/>
                              </a:cubicBezTo>
                              <a:lnTo>
                                <a:pt x="744" y="217"/>
                              </a:lnTo>
                              <a:lnTo>
                                <a:pt x="744" y="217"/>
                              </a:lnTo>
                              <a:cubicBezTo>
                                <a:pt x="713" y="186"/>
                                <a:pt x="713" y="186"/>
                                <a:pt x="713" y="155"/>
                              </a:cubicBezTo>
                              <a:lnTo>
                                <a:pt x="713" y="155"/>
                              </a:lnTo>
                              <a:lnTo>
                                <a:pt x="713" y="155"/>
                              </a:lnTo>
                              <a:lnTo>
                                <a:pt x="713" y="124"/>
                              </a:lnTo>
                              <a:lnTo>
                                <a:pt x="713" y="124"/>
                              </a:lnTo>
                              <a:lnTo>
                                <a:pt x="713" y="93"/>
                              </a:lnTo>
                              <a:lnTo>
                                <a:pt x="713" y="93"/>
                              </a:lnTo>
                              <a:lnTo>
                                <a:pt x="713" y="93"/>
                              </a:lnTo>
                              <a:lnTo>
                                <a:pt x="713" y="62"/>
                              </a:lnTo>
                              <a:lnTo>
                                <a:pt x="713" y="31"/>
                              </a:lnTo>
                              <a:cubicBezTo>
                                <a:pt x="713" y="31"/>
                                <a:pt x="713" y="31"/>
                                <a:pt x="682" y="0"/>
                              </a:cubicBezTo>
                              <a:cubicBezTo>
                                <a:pt x="682" y="31"/>
                                <a:pt x="682" y="31"/>
                                <a:pt x="682" y="31"/>
                              </a:cubicBezTo>
                              <a:lnTo>
                                <a:pt x="650" y="31"/>
                              </a:lnTo>
                              <a:lnTo>
                                <a:pt x="650" y="31"/>
                              </a:lnTo>
                              <a:lnTo>
                                <a:pt x="650" y="31"/>
                              </a:lnTo>
                              <a:lnTo>
                                <a:pt x="620" y="62"/>
                              </a:lnTo>
                              <a:lnTo>
                                <a:pt x="620" y="62"/>
                              </a:lnTo>
                              <a:lnTo>
                                <a:pt x="620" y="62"/>
                              </a:lnTo>
                              <a:cubicBezTo>
                                <a:pt x="589" y="62"/>
                                <a:pt x="589" y="62"/>
                                <a:pt x="589" y="62"/>
                              </a:cubicBezTo>
                              <a:lnTo>
                                <a:pt x="589" y="62"/>
                              </a:lnTo>
                              <a:lnTo>
                                <a:pt x="589" y="62"/>
                              </a:lnTo>
                              <a:lnTo>
                                <a:pt x="589" y="93"/>
                              </a:lnTo>
                              <a:lnTo>
                                <a:pt x="589" y="93"/>
                              </a:lnTo>
                              <a:cubicBezTo>
                                <a:pt x="558" y="93"/>
                                <a:pt x="558" y="93"/>
                                <a:pt x="558" y="93"/>
                              </a:cubicBezTo>
                              <a:lnTo>
                                <a:pt x="558" y="62"/>
                              </a:lnTo>
                              <a:lnTo>
                                <a:pt x="558" y="62"/>
                              </a:lnTo>
                              <a:cubicBezTo>
                                <a:pt x="558" y="62"/>
                                <a:pt x="558" y="62"/>
                                <a:pt x="526" y="62"/>
                              </a:cubicBezTo>
                              <a:lnTo>
                                <a:pt x="526" y="62"/>
                              </a:lnTo>
                              <a:lnTo>
                                <a:pt x="526" y="62"/>
                              </a:lnTo>
                              <a:lnTo>
                                <a:pt x="526" y="62"/>
                              </a:lnTo>
                              <a:lnTo>
                                <a:pt x="526" y="62"/>
                              </a:lnTo>
                              <a:lnTo>
                                <a:pt x="526" y="93"/>
                              </a:lnTo>
                              <a:lnTo>
                                <a:pt x="526" y="93"/>
                              </a:lnTo>
                              <a:lnTo>
                                <a:pt x="558" y="93"/>
                              </a:lnTo>
                              <a:lnTo>
                                <a:pt x="558" y="93"/>
                              </a:lnTo>
                              <a:lnTo>
                                <a:pt x="589" y="124"/>
                              </a:lnTo>
                              <a:lnTo>
                                <a:pt x="589" y="124"/>
                              </a:lnTo>
                              <a:lnTo>
                                <a:pt x="589" y="124"/>
                              </a:lnTo>
                              <a:lnTo>
                                <a:pt x="558" y="155"/>
                              </a:lnTo>
                              <a:lnTo>
                                <a:pt x="558" y="155"/>
                              </a:lnTo>
                              <a:lnTo>
                                <a:pt x="526" y="155"/>
                              </a:lnTo>
                              <a:lnTo>
                                <a:pt x="526" y="155"/>
                              </a:lnTo>
                              <a:cubicBezTo>
                                <a:pt x="526" y="186"/>
                                <a:pt x="526" y="186"/>
                                <a:pt x="526" y="186"/>
                              </a:cubicBezTo>
                              <a:cubicBezTo>
                                <a:pt x="526" y="186"/>
                                <a:pt x="526" y="186"/>
                                <a:pt x="526" y="217"/>
                              </a:cubicBezTo>
                              <a:cubicBezTo>
                                <a:pt x="496" y="217"/>
                                <a:pt x="496" y="217"/>
                                <a:pt x="496" y="217"/>
                              </a:cubicBezTo>
                              <a:lnTo>
                                <a:pt x="496" y="217"/>
                              </a:lnTo>
                              <a:cubicBezTo>
                                <a:pt x="465" y="217"/>
                                <a:pt x="465" y="217"/>
                                <a:pt x="465" y="248"/>
                              </a:cubicBezTo>
                              <a:lnTo>
                                <a:pt x="465" y="248"/>
                              </a:lnTo>
                              <a:lnTo>
                                <a:pt x="434" y="248"/>
                              </a:lnTo>
                              <a:lnTo>
                                <a:pt x="434" y="248"/>
                              </a:lnTo>
                              <a:lnTo>
                                <a:pt x="402" y="248"/>
                              </a:lnTo>
                              <a:cubicBezTo>
                                <a:pt x="402" y="248"/>
                                <a:pt x="402" y="248"/>
                                <a:pt x="372" y="248"/>
                              </a:cubicBezTo>
                              <a:lnTo>
                                <a:pt x="372" y="248"/>
                              </a:lnTo>
                              <a:cubicBezTo>
                                <a:pt x="372" y="248"/>
                                <a:pt x="372" y="248"/>
                                <a:pt x="341" y="248"/>
                              </a:cubicBezTo>
                              <a:lnTo>
                                <a:pt x="341" y="248"/>
                              </a:lnTo>
                              <a:lnTo>
                                <a:pt x="341" y="248"/>
                              </a:lnTo>
                              <a:cubicBezTo>
                                <a:pt x="341" y="248"/>
                                <a:pt x="341" y="248"/>
                                <a:pt x="310" y="217"/>
                              </a:cubicBezTo>
                              <a:lnTo>
                                <a:pt x="310" y="217"/>
                              </a:lnTo>
                              <a:cubicBezTo>
                                <a:pt x="310" y="186"/>
                                <a:pt x="310" y="186"/>
                                <a:pt x="310" y="186"/>
                              </a:cubicBezTo>
                              <a:lnTo>
                                <a:pt x="310" y="186"/>
                              </a:lnTo>
                              <a:lnTo>
                                <a:pt x="310" y="186"/>
                              </a:lnTo>
                              <a:lnTo>
                                <a:pt x="310" y="186"/>
                              </a:lnTo>
                              <a:cubicBezTo>
                                <a:pt x="310" y="186"/>
                                <a:pt x="310" y="186"/>
                                <a:pt x="278" y="186"/>
                              </a:cubicBezTo>
                              <a:lnTo>
                                <a:pt x="278" y="186"/>
                              </a:lnTo>
                              <a:lnTo>
                                <a:pt x="278" y="186"/>
                              </a:lnTo>
                              <a:lnTo>
                                <a:pt x="248" y="186"/>
                              </a:lnTo>
                              <a:lnTo>
                                <a:pt x="248" y="186"/>
                              </a:lnTo>
                              <a:cubicBezTo>
                                <a:pt x="248" y="217"/>
                                <a:pt x="248" y="217"/>
                                <a:pt x="248" y="217"/>
                              </a:cubicBezTo>
                              <a:lnTo>
                                <a:pt x="248" y="248"/>
                              </a:lnTo>
                              <a:lnTo>
                                <a:pt x="248" y="248"/>
                              </a:lnTo>
                              <a:lnTo>
                                <a:pt x="217" y="248"/>
                              </a:lnTo>
                              <a:lnTo>
                                <a:pt x="217" y="248"/>
                              </a:lnTo>
                              <a:lnTo>
                                <a:pt x="217" y="248"/>
                              </a:lnTo>
                              <a:lnTo>
                                <a:pt x="217" y="248"/>
                              </a:lnTo>
                              <a:cubicBezTo>
                                <a:pt x="217" y="279"/>
                                <a:pt x="186" y="279"/>
                                <a:pt x="186" y="279"/>
                              </a:cubicBezTo>
                              <a:lnTo>
                                <a:pt x="186" y="279"/>
                              </a:lnTo>
                              <a:lnTo>
                                <a:pt x="186" y="279"/>
                              </a:lnTo>
                              <a:lnTo>
                                <a:pt x="186" y="279"/>
                              </a:lnTo>
                              <a:cubicBezTo>
                                <a:pt x="217" y="279"/>
                                <a:pt x="217" y="310"/>
                                <a:pt x="217" y="341"/>
                              </a:cubicBezTo>
                              <a:lnTo>
                                <a:pt x="217" y="341"/>
                              </a:lnTo>
                              <a:lnTo>
                                <a:pt x="217" y="341"/>
                              </a:lnTo>
                              <a:cubicBezTo>
                                <a:pt x="217" y="372"/>
                                <a:pt x="217" y="434"/>
                                <a:pt x="217" y="527"/>
                              </a:cubicBezTo>
                              <a:lnTo>
                                <a:pt x="217" y="527"/>
                              </a:lnTo>
                              <a:cubicBezTo>
                                <a:pt x="217" y="527"/>
                                <a:pt x="217" y="527"/>
                                <a:pt x="217" y="558"/>
                              </a:cubicBezTo>
                              <a:cubicBezTo>
                                <a:pt x="248" y="558"/>
                                <a:pt x="248" y="558"/>
                                <a:pt x="248" y="558"/>
                              </a:cubicBezTo>
                              <a:cubicBezTo>
                                <a:pt x="186" y="558"/>
                                <a:pt x="186" y="558"/>
                                <a:pt x="186" y="558"/>
                              </a:cubicBezTo>
                              <a:cubicBezTo>
                                <a:pt x="186" y="558"/>
                                <a:pt x="186" y="558"/>
                                <a:pt x="186" y="589"/>
                              </a:cubicBezTo>
                              <a:lnTo>
                                <a:pt x="186" y="589"/>
                              </a:lnTo>
                              <a:lnTo>
                                <a:pt x="154" y="589"/>
                              </a:lnTo>
                              <a:lnTo>
                                <a:pt x="154" y="589"/>
                              </a:lnTo>
                              <a:lnTo>
                                <a:pt x="154" y="589"/>
                              </a:lnTo>
                              <a:lnTo>
                                <a:pt x="154" y="589"/>
                              </a:lnTo>
                              <a:lnTo>
                                <a:pt x="154" y="589"/>
                              </a:lnTo>
                              <a:cubicBezTo>
                                <a:pt x="124" y="589"/>
                                <a:pt x="124" y="589"/>
                                <a:pt x="93" y="589"/>
                              </a:cubicBezTo>
                              <a:lnTo>
                                <a:pt x="93" y="589"/>
                              </a:lnTo>
                              <a:lnTo>
                                <a:pt x="93" y="589"/>
                              </a:lnTo>
                              <a:cubicBezTo>
                                <a:pt x="62" y="589"/>
                                <a:pt x="62" y="589"/>
                                <a:pt x="62" y="589"/>
                              </a:cubicBezTo>
                              <a:lnTo>
                                <a:pt x="62" y="589"/>
                              </a:lnTo>
                              <a:cubicBezTo>
                                <a:pt x="62" y="620"/>
                                <a:pt x="30" y="620"/>
                                <a:pt x="30" y="620"/>
                              </a:cubicBezTo>
                              <a:lnTo>
                                <a:pt x="30" y="620"/>
                              </a:lnTo>
                              <a:cubicBezTo>
                                <a:pt x="30" y="651"/>
                                <a:pt x="30" y="651"/>
                                <a:pt x="30" y="651"/>
                              </a:cubicBezTo>
                              <a:lnTo>
                                <a:pt x="30" y="651"/>
                              </a:lnTo>
                              <a:cubicBezTo>
                                <a:pt x="30" y="651"/>
                                <a:pt x="30" y="651"/>
                                <a:pt x="30" y="682"/>
                              </a:cubicBezTo>
                              <a:lnTo>
                                <a:pt x="30" y="682"/>
                              </a:lnTo>
                              <a:lnTo>
                                <a:pt x="30" y="682"/>
                              </a:lnTo>
                              <a:lnTo>
                                <a:pt x="30" y="682"/>
                              </a:lnTo>
                              <a:lnTo>
                                <a:pt x="30" y="682"/>
                              </a:lnTo>
                              <a:cubicBezTo>
                                <a:pt x="30" y="713"/>
                                <a:pt x="30" y="713"/>
                                <a:pt x="0" y="744"/>
                              </a:cubicBezTo>
                              <a:lnTo>
                                <a:pt x="0" y="744"/>
                              </a:lnTo>
                              <a:lnTo>
                                <a:pt x="0" y="744"/>
                              </a:lnTo>
                              <a:lnTo>
                                <a:pt x="0" y="744"/>
                              </a:lnTo>
                              <a:lnTo>
                                <a:pt x="0" y="775"/>
                              </a:lnTo>
                              <a:lnTo>
                                <a:pt x="0" y="775"/>
                              </a:lnTo>
                              <a:lnTo>
                                <a:pt x="0" y="806"/>
                              </a:lnTo>
                              <a:lnTo>
                                <a:pt x="0" y="806"/>
                              </a:lnTo>
                              <a:lnTo>
                                <a:pt x="0" y="806"/>
                              </a:lnTo>
                              <a:lnTo>
                                <a:pt x="0" y="806"/>
                              </a:lnTo>
                              <a:cubicBezTo>
                                <a:pt x="30" y="837"/>
                                <a:pt x="30" y="837"/>
                                <a:pt x="30" y="868"/>
                              </a:cubicBezTo>
                              <a:lnTo>
                                <a:pt x="30" y="868"/>
                              </a:lnTo>
                              <a:lnTo>
                                <a:pt x="30" y="868"/>
                              </a:lnTo>
                              <a:lnTo>
                                <a:pt x="62" y="868"/>
                              </a:lnTo>
                              <a:cubicBezTo>
                                <a:pt x="62" y="899"/>
                                <a:pt x="62" y="899"/>
                                <a:pt x="62" y="899"/>
                              </a:cubicBezTo>
                              <a:lnTo>
                                <a:pt x="62" y="899"/>
                              </a:lnTo>
                              <a:lnTo>
                                <a:pt x="62" y="899"/>
                              </a:lnTo>
                              <a:cubicBezTo>
                                <a:pt x="93" y="899"/>
                                <a:pt x="93" y="899"/>
                                <a:pt x="93" y="899"/>
                              </a:cubicBezTo>
                              <a:lnTo>
                                <a:pt x="93" y="899"/>
                              </a:lnTo>
                              <a:lnTo>
                                <a:pt x="93" y="899"/>
                              </a:lnTo>
                              <a:cubicBezTo>
                                <a:pt x="93" y="899"/>
                                <a:pt x="93" y="899"/>
                                <a:pt x="124" y="868"/>
                              </a:cubicBezTo>
                              <a:lnTo>
                                <a:pt x="124" y="868"/>
                              </a:lnTo>
                              <a:cubicBezTo>
                                <a:pt x="154" y="775"/>
                                <a:pt x="154" y="775"/>
                                <a:pt x="154" y="775"/>
                              </a:cubicBezTo>
                              <a:cubicBezTo>
                                <a:pt x="154" y="899"/>
                                <a:pt x="154" y="899"/>
                                <a:pt x="154" y="899"/>
                              </a:cubicBezTo>
                              <a:cubicBezTo>
                                <a:pt x="154" y="899"/>
                                <a:pt x="154" y="930"/>
                                <a:pt x="154" y="961"/>
                              </a:cubicBezTo>
                              <a:lnTo>
                                <a:pt x="186" y="961"/>
                              </a:lnTo>
                              <a:lnTo>
                                <a:pt x="186" y="961"/>
                              </a:lnTo>
                              <a:lnTo>
                                <a:pt x="186" y="961"/>
                              </a:lnTo>
                              <a:cubicBezTo>
                                <a:pt x="217" y="961"/>
                                <a:pt x="217" y="961"/>
                                <a:pt x="217" y="961"/>
                              </a:cubicBezTo>
                              <a:lnTo>
                                <a:pt x="217" y="961"/>
                              </a:lnTo>
                              <a:lnTo>
                                <a:pt x="217" y="961"/>
                              </a:lnTo>
                              <a:lnTo>
                                <a:pt x="217" y="961"/>
                              </a:lnTo>
                              <a:cubicBezTo>
                                <a:pt x="217" y="961"/>
                                <a:pt x="217" y="961"/>
                                <a:pt x="248" y="961"/>
                              </a:cubicBezTo>
                              <a:lnTo>
                                <a:pt x="248" y="961"/>
                              </a:lnTo>
                              <a:lnTo>
                                <a:pt x="248" y="961"/>
                              </a:lnTo>
                              <a:lnTo>
                                <a:pt x="248" y="961"/>
                              </a:lnTo>
                              <a:lnTo>
                                <a:pt x="248" y="961"/>
                              </a:lnTo>
                              <a:lnTo>
                                <a:pt x="248" y="961"/>
                              </a:lnTo>
                              <a:cubicBezTo>
                                <a:pt x="278" y="961"/>
                                <a:pt x="278" y="930"/>
                                <a:pt x="278" y="930"/>
                              </a:cubicBezTo>
                              <a:lnTo>
                                <a:pt x="278" y="930"/>
                              </a:lnTo>
                              <a:cubicBezTo>
                                <a:pt x="310" y="930"/>
                                <a:pt x="310" y="899"/>
                                <a:pt x="341" y="899"/>
                              </a:cubicBezTo>
                              <a:lnTo>
                                <a:pt x="341" y="899"/>
                              </a:lnTo>
                              <a:cubicBezTo>
                                <a:pt x="341" y="868"/>
                                <a:pt x="372" y="868"/>
                                <a:pt x="372" y="868"/>
                              </a:cubicBezTo>
                              <a:cubicBezTo>
                                <a:pt x="372" y="868"/>
                                <a:pt x="402" y="868"/>
                                <a:pt x="402" y="899"/>
                              </a:cubicBezTo>
                              <a:lnTo>
                                <a:pt x="402" y="899"/>
                              </a:lnTo>
                              <a:cubicBezTo>
                                <a:pt x="402" y="868"/>
                                <a:pt x="402" y="868"/>
                                <a:pt x="434" y="868"/>
                              </a:cubicBezTo>
                              <a:lnTo>
                                <a:pt x="434" y="868"/>
                              </a:lnTo>
                              <a:cubicBezTo>
                                <a:pt x="434" y="868"/>
                                <a:pt x="434" y="868"/>
                                <a:pt x="465" y="899"/>
                              </a:cubicBezTo>
                              <a:lnTo>
                                <a:pt x="465" y="899"/>
                              </a:lnTo>
                              <a:lnTo>
                                <a:pt x="465" y="899"/>
                              </a:lnTo>
                              <a:cubicBezTo>
                                <a:pt x="465" y="930"/>
                                <a:pt x="465" y="930"/>
                                <a:pt x="465" y="930"/>
                              </a:cubicBezTo>
                              <a:lnTo>
                                <a:pt x="465" y="930"/>
                              </a:lnTo>
                              <a:lnTo>
                                <a:pt x="465" y="961"/>
                              </a:lnTo>
                              <a:cubicBezTo>
                                <a:pt x="465" y="961"/>
                                <a:pt x="465" y="961"/>
                                <a:pt x="465" y="992"/>
                              </a:cubicBezTo>
                              <a:lnTo>
                                <a:pt x="465" y="992"/>
                              </a:lnTo>
                              <a:lnTo>
                                <a:pt x="465" y="992"/>
                              </a:lnTo>
                              <a:lnTo>
                                <a:pt x="465" y="992"/>
                              </a:lnTo>
                              <a:lnTo>
                                <a:pt x="465" y="992"/>
                              </a:lnTo>
                              <a:cubicBezTo>
                                <a:pt x="465" y="1023"/>
                                <a:pt x="465" y="1023"/>
                                <a:pt x="465" y="1023"/>
                              </a:cubicBezTo>
                              <a:lnTo>
                                <a:pt x="465" y="1023"/>
                              </a:lnTo>
                              <a:lnTo>
                                <a:pt x="465" y="1023"/>
                              </a:lnTo>
                              <a:lnTo>
                                <a:pt x="465" y="1023"/>
                              </a:lnTo>
                              <a:lnTo>
                                <a:pt x="496" y="1023"/>
                              </a:lnTo>
                              <a:lnTo>
                                <a:pt x="496" y="1054"/>
                              </a:lnTo>
                              <a:lnTo>
                                <a:pt x="496" y="1054"/>
                              </a:lnTo>
                              <a:lnTo>
                                <a:pt x="496" y="1054"/>
                              </a:lnTo>
                              <a:cubicBezTo>
                                <a:pt x="526" y="1054"/>
                                <a:pt x="526" y="1054"/>
                                <a:pt x="526" y="1054"/>
                              </a:cubicBezTo>
                              <a:lnTo>
                                <a:pt x="526" y="1054"/>
                              </a:lnTo>
                              <a:cubicBezTo>
                                <a:pt x="526" y="1084"/>
                                <a:pt x="558" y="1084"/>
                                <a:pt x="558" y="1084"/>
                              </a:cubicBezTo>
                              <a:lnTo>
                                <a:pt x="558" y="1084"/>
                              </a:lnTo>
                              <a:lnTo>
                                <a:pt x="589" y="1084"/>
                              </a:lnTo>
                              <a:lnTo>
                                <a:pt x="589" y="1084"/>
                              </a:lnTo>
                              <a:cubicBezTo>
                                <a:pt x="620" y="1084"/>
                                <a:pt x="620" y="1084"/>
                                <a:pt x="620" y="1084"/>
                              </a:cubicBezTo>
                              <a:lnTo>
                                <a:pt x="620" y="1084"/>
                              </a:lnTo>
                              <a:cubicBezTo>
                                <a:pt x="620" y="1084"/>
                                <a:pt x="620" y="1116"/>
                                <a:pt x="650" y="1116"/>
                              </a:cubicBezTo>
                              <a:lnTo>
                                <a:pt x="650" y="1116"/>
                              </a:lnTo>
                              <a:lnTo>
                                <a:pt x="650" y="1116"/>
                              </a:lnTo>
                              <a:cubicBezTo>
                                <a:pt x="682" y="1116"/>
                                <a:pt x="682" y="1116"/>
                                <a:pt x="682" y="1116"/>
                              </a:cubicBezTo>
                              <a:cubicBezTo>
                                <a:pt x="713" y="1116"/>
                                <a:pt x="713" y="1147"/>
                                <a:pt x="713" y="1178"/>
                              </a:cubicBezTo>
                              <a:lnTo>
                                <a:pt x="713" y="1178"/>
                              </a:lnTo>
                              <a:cubicBezTo>
                                <a:pt x="744" y="1178"/>
                                <a:pt x="744" y="1178"/>
                                <a:pt x="744" y="1209"/>
                              </a:cubicBezTo>
                              <a:lnTo>
                                <a:pt x="744" y="1209"/>
                              </a:lnTo>
                              <a:cubicBezTo>
                                <a:pt x="744" y="1209"/>
                                <a:pt x="713" y="1209"/>
                                <a:pt x="713" y="1240"/>
                              </a:cubicBezTo>
                              <a:lnTo>
                                <a:pt x="713" y="1240"/>
                              </a:lnTo>
                              <a:cubicBezTo>
                                <a:pt x="744" y="1240"/>
                                <a:pt x="744" y="1240"/>
                                <a:pt x="744" y="1240"/>
                              </a:cubicBezTo>
                              <a:cubicBezTo>
                                <a:pt x="744" y="1271"/>
                                <a:pt x="744" y="1271"/>
                                <a:pt x="744" y="1271"/>
                              </a:cubicBezTo>
                              <a:lnTo>
                                <a:pt x="744" y="1271"/>
                              </a:lnTo>
                              <a:lnTo>
                                <a:pt x="744" y="1301"/>
                              </a:lnTo>
                              <a:lnTo>
                                <a:pt x="744" y="1301"/>
                              </a:lnTo>
                              <a:lnTo>
                                <a:pt x="744" y="1301"/>
                              </a:lnTo>
                              <a:lnTo>
                                <a:pt x="744" y="1301"/>
                              </a:lnTo>
                              <a:lnTo>
                                <a:pt x="774" y="1301"/>
                              </a:lnTo>
                              <a:cubicBezTo>
                                <a:pt x="806" y="1301"/>
                                <a:pt x="806" y="1301"/>
                                <a:pt x="806" y="1301"/>
                              </a:cubicBezTo>
                              <a:cubicBezTo>
                                <a:pt x="837" y="1301"/>
                                <a:pt x="837" y="1301"/>
                                <a:pt x="837" y="1301"/>
                              </a:cubicBezTo>
                              <a:lnTo>
                                <a:pt x="837" y="1333"/>
                              </a:lnTo>
                              <a:lnTo>
                                <a:pt x="837" y="1333"/>
                              </a:lnTo>
                              <a:lnTo>
                                <a:pt x="837" y="1364"/>
                              </a:lnTo>
                              <a:lnTo>
                                <a:pt x="837" y="1364"/>
                              </a:lnTo>
                              <a:lnTo>
                                <a:pt x="837" y="1364"/>
                              </a:lnTo>
                              <a:lnTo>
                                <a:pt x="837" y="1364"/>
                              </a:lnTo>
                              <a:lnTo>
                                <a:pt x="837" y="1364"/>
                              </a:lnTo>
                              <a:lnTo>
                                <a:pt x="837" y="1364"/>
                              </a:lnTo>
                              <a:lnTo>
                                <a:pt x="837" y="1364"/>
                              </a:lnTo>
                              <a:lnTo>
                                <a:pt x="837" y="1364"/>
                              </a:lnTo>
                              <a:lnTo>
                                <a:pt x="868" y="1364"/>
                              </a:lnTo>
                              <a:cubicBezTo>
                                <a:pt x="868" y="1395"/>
                                <a:pt x="868" y="1395"/>
                                <a:pt x="868" y="1425"/>
                              </a:cubicBezTo>
                              <a:lnTo>
                                <a:pt x="868" y="1425"/>
                              </a:lnTo>
                              <a:lnTo>
                                <a:pt x="898" y="1457"/>
                              </a:lnTo>
                              <a:lnTo>
                                <a:pt x="898" y="1457"/>
                              </a:lnTo>
                              <a:lnTo>
                                <a:pt x="898" y="1457"/>
                              </a:lnTo>
                              <a:cubicBezTo>
                                <a:pt x="898" y="1488"/>
                                <a:pt x="898" y="1488"/>
                                <a:pt x="868" y="1488"/>
                              </a:cubicBezTo>
                              <a:lnTo>
                                <a:pt x="868" y="1519"/>
                              </a:lnTo>
                              <a:cubicBezTo>
                                <a:pt x="868" y="1549"/>
                                <a:pt x="868" y="1549"/>
                                <a:pt x="868" y="1549"/>
                              </a:cubicBezTo>
                              <a:lnTo>
                                <a:pt x="868" y="1549"/>
                              </a:lnTo>
                              <a:lnTo>
                                <a:pt x="868" y="1549"/>
                              </a:lnTo>
                              <a:lnTo>
                                <a:pt x="868" y="1549"/>
                              </a:lnTo>
                              <a:lnTo>
                                <a:pt x="868" y="1549"/>
                              </a:lnTo>
                              <a:cubicBezTo>
                                <a:pt x="868" y="1581"/>
                                <a:pt x="868" y="1581"/>
                                <a:pt x="868" y="1612"/>
                              </a:cubicBezTo>
                              <a:lnTo>
                                <a:pt x="868" y="1612"/>
                              </a:lnTo>
                              <a:lnTo>
                                <a:pt x="868" y="1643"/>
                              </a:lnTo>
                              <a:lnTo>
                                <a:pt x="868" y="1673"/>
                              </a:lnTo>
                              <a:lnTo>
                                <a:pt x="868" y="1673"/>
                              </a:lnTo>
                              <a:lnTo>
                                <a:pt x="868" y="1673"/>
                              </a:lnTo>
                              <a:lnTo>
                                <a:pt x="868" y="1673"/>
                              </a:lnTo>
                              <a:lnTo>
                                <a:pt x="868" y="1673"/>
                              </a:lnTo>
                              <a:cubicBezTo>
                                <a:pt x="898" y="1673"/>
                                <a:pt x="898" y="1673"/>
                                <a:pt x="898" y="1673"/>
                              </a:cubicBezTo>
                              <a:lnTo>
                                <a:pt x="898" y="1673"/>
                              </a:lnTo>
                              <a:lnTo>
                                <a:pt x="898" y="1673"/>
                              </a:lnTo>
                              <a:lnTo>
                                <a:pt x="898" y="1673"/>
                              </a:lnTo>
                              <a:lnTo>
                                <a:pt x="898" y="1673"/>
                              </a:lnTo>
                              <a:cubicBezTo>
                                <a:pt x="898" y="1673"/>
                                <a:pt x="898" y="1673"/>
                                <a:pt x="930" y="1673"/>
                              </a:cubicBezTo>
                              <a:lnTo>
                                <a:pt x="930" y="1673"/>
                              </a:lnTo>
                              <a:lnTo>
                                <a:pt x="930" y="1673"/>
                              </a:lnTo>
                              <a:lnTo>
                                <a:pt x="930" y="1673"/>
                              </a:lnTo>
                              <a:cubicBezTo>
                                <a:pt x="930" y="1673"/>
                                <a:pt x="930" y="1673"/>
                                <a:pt x="961" y="1673"/>
                              </a:cubicBezTo>
                              <a:lnTo>
                                <a:pt x="961" y="1705"/>
                              </a:lnTo>
                              <a:lnTo>
                                <a:pt x="961" y="1705"/>
                              </a:lnTo>
                              <a:lnTo>
                                <a:pt x="992" y="1705"/>
                              </a:lnTo>
                              <a:cubicBezTo>
                                <a:pt x="992" y="1736"/>
                                <a:pt x="992" y="1767"/>
                                <a:pt x="992" y="1767"/>
                              </a:cubicBezTo>
                              <a:cubicBezTo>
                                <a:pt x="992" y="1767"/>
                                <a:pt x="992" y="1767"/>
                                <a:pt x="992" y="1797"/>
                              </a:cubicBezTo>
                              <a:cubicBezTo>
                                <a:pt x="992" y="1797"/>
                                <a:pt x="992" y="1797"/>
                                <a:pt x="992" y="1767"/>
                              </a:cubicBezTo>
                              <a:cubicBezTo>
                                <a:pt x="1022" y="1767"/>
                                <a:pt x="1022" y="1767"/>
                                <a:pt x="1022" y="1767"/>
                              </a:cubicBezTo>
                              <a:lnTo>
                                <a:pt x="1022" y="1767"/>
                              </a:lnTo>
                              <a:cubicBezTo>
                                <a:pt x="1054" y="1767"/>
                                <a:pt x="1085" y="1797"/>
                                <a:pt x="1085" y="1829"/>
                              </a:cubicBezTo>
                              <a:lnTo>
                                <a:pt x="1085" y="1829"/>
                              </a:lnTo>
                              <a:cubicBezTo>
                                <a:pt x="1085" y="1860"/>
                                <a:pt x="1054" y="1860"/>
                                <a:pt x="1054" y="1860"/>
                              </a:cubicBezTo>
                              <a:lnTo>
                                <a:pt x="1054" y="1860"/>
                              </a:lnTo>
                              <a:lnTo>
                                <a:pt x="1054" y="1860"/>
                              </a:lnTo>
                              <a:lnTo>
                                <a:pt x="1054" y="1860"/>
                              </a:lnTo>
                              <a:cubicBezTo>
                                <a:pt x="1054" y="1891"/>
                                <a:pt x="1054" y="1891"/>
                                <a:pt x="1054" y="1891"/>
                              </a:cubicBezTo>
                              <a:cubicBezTo>
                                <a:pt x="1085" y="1891"/>
                                <a:pt x="1085" y="1891"/>
                                <a:pt x="1085" y="1921"/>
                              </a:cubicBezTo>
                              <a:lnTo>
                                <a:pt x="1085" y="1953"/>
                              </a:lnTo>
                              <a:lnTo>
                                <a:pt x="1085" y="1953"/>
                              </a:lnTo>
                              <a:cubicBezTo>
                                <a:pt x="1085" y="1953"/>
                                <a:pt x="1085" y="1953"/>
                                <a:pt x="1085" y="1984"/>
                              </a:cubicBezTo>
                              <a:lnTo>
                                <a:pt x="1116" y="1984"/>
                              </a:lnTo>
                              <a:lnTo>
                                <a:pt x="1116" y="1984"/>
                              </a:lnTo>
                              <a:cubicBezTo>
                                <a:pt x="1116" y="2015"/>
                                <a:pt x="1085" y="2015"/>
                                <a:pt x="1085" y="2015"/>
                              </a:cubicBezTo>
                              <a:lnTo>
                                <a:pt x="1085" y="2015"/>
                              </a:lnTo>
                              <a:lnTo>
                                <a:pt x="1085" y="2015"/>
                              </a:lnTo>
                              <a:cubicBezTo>
                                <a:pt x="1085" y="2045"/>
                                <a:pt x="1054" y="2077"/>
                                <a:pt x="1054" y="2077"/>
                              </a:cubicBezTo>
                              <a:lnTo>
                                <a:pt x="1022" y="2077"/>
                              </a:lnTo>
                              <a:lnTo>
                                <a:pt x="1022" y="2077"/>
                              </a:lnTo>
                              <a:lnTo>
                                <a:pt x="1022" y="2077"/>
                              </a:lnTo>
                              <a:cubicBezTo>
                                <a:pt x="1022" y="2077"/>
                                <a:pt x="1022" y="2077"/>
                                <a:pt x="992" y="2108"/>
                              </a:cubicBezTo>
                              <a:cubicBezTo>
                                <a:pt x="961" y="2108"/>
                                <a:pt x="961" y="2139"/>
                                <a:pt x="961" y="2139"/>
                              </a:cubicBezTo>
                              <a:lnTo>
                                <a:pt x="930" y="2169"/>
                              </a:lnTo>
                              <a:lnTo>
                                <a:pt x="930" y="2169"/>
                              </a:lnTo>
                              <a:cubicBezTo>
                                <a:pt x="930" y="2169"/>
                                <a:pt x="930" y="2169"/>
                                <a:pt x="930" y="2201"/>
                              </a:cubicBezTo>
                              <a:lnTo>
                                <a:pt x="930" y="2201"/>
                              </a:lnTo>
                              <a:lnTo>
                                <a:pt x="930" y="2201"/>
                              </a:lnTo>
                              <a:cubicBezTo>
                                <a:pt x="961" y="2201"/>
                                <a:pt x="961" y="2232"/>
                                <a:pt x="961" y="2232"/>
                              </a:cubicBezTo>
                              <a:lnTo>
                                <a:pt x="961" y="2232"/>
                              </a:lnTo>
                              <a:lnTo>
                                <a:pt x="961" y="2232"/>
                              </a:lnTo>
                              <a:lnTo>
                                <a:pt x="961" y="2232"/>
                              </a:lnTo>
                              <a:cubicBezTo>
                                <a:pt x="992" y="2232"/>
                                <a:pt x="992" y="2232"/>
                                <a:pt x="992" y="2263"/>
                              </a:cubicBezTo>
                              <a:lnTo>
                                <a:pt x="992" y="2263"/>
                              </a:lnTo>
                              <a:lnTo>
                                <a:pt x="992" y="2263"/>
                              </a:lnTo>
                              <a:cubicBezTo>
                                <a:pt x="1022" y="2263"/>
                                <a:pt x="1054" y="2293"/>
                                <a:pt x="1054" y="2293"/>
                              </a:cubicBezTo>
                              <a:lnTo>
                                <a:pt x="1054" y="2325"/>
                              </a:lnTo>
                              <a:cubicBezTo>
                                <a:pt x="1085" y="2325"/>
                                <a:pt x="1085" y="2325"/>
                                <a:pt x="1085" y="2325"/>
                              </a:cubicBezTo>
                              <a:cubicBezTo>
                                <a:pt x="1085" y="2325"/>
                                <a:pt x="1116" y="2325"/>
                                <a:pt x="1116" y="2356"/>
                              </a:cubicBezTo>
                              <a:lnTo>
                                <a:pt x="1116" y="2356"/>
                              </a:lnTo>
                              <a:lnTo>
                                <a:pt x="1116" y="2356"/>
                              </a:lnTo>
                              <a:lnTo>
                                <a:pt x="1116" y="2356"/>
                              </a:lnTo>
                              <a:cubicBezTo>
                                <a:pt x="1146" y="2325"/>
                                <a:pt x="1178" y="2325"/>
                                <a:pt x="1178" y="2293"/>
                              </a:cubicBezTo>
                              <a:lnTo>
                                <a:pt x="1178" y="2293"/>
                              </a:lnTo>
                              <a:cubicBezTo>
                                <a:pt x="1209" y="2293"/>
                                <a:pt x="1240" y="2232"/>
                                <a:pt x="1240" y="2232"/>
                              </a:cubicBezTo>
                              <a:lnTo>
                                <a:pt x="1240" y="2232"/>
                              </a:lnTo>
                              <a:cubicBezTo>
                                <a:pt x="1270" y="2169"/>
                                <a:pt x="1270" y="2139"/>
                                <a:pt x="1301" y="2139"/>
                              </a:cubicBezTo>
                              <a:lnTo>
                                <a:pt x="1333" y="2108"/>
                              </a:lnTo>
                              <a:cubicBezTo>
                                <a:pt x="1333" y="2077"/>
                                <a:pt x="1333" y="2045"/>
                                <a:pt x="1364" y="2045"/>
                              </a:cubicBezTo>
                              <a:cubicBezTo>
                                <a:pt x="1364" y="2045"/>
                                <a:pt x="1333" y="2045"/>
                                <a:pt x="1333" y="2015"/>
                              </a:cubicBezTo>
                              <a:lnTo>
                                <a:pt x="1333" y="2015"/>
                              </a:lnTo>
                              <a:cubicBezTo>
                                <a:pt x="1333" y="1984"/>
                                <a:pt x="1333" y="1984"/>
                                <a:pt x="1333" y="1984"/>
                              </a:cubicBezTo>
                              <a:lnTo>
                                <a:pt x="1333" y="1953"/>
                              </a:lnTo>
                              <a:cubicBezTo>
                                <a:pt x="1333" y="1921"/>
                                <a:pt x="1333" y="1921"/>
                                <a:pt x="1333" y="1921"/>
                              </a:cubicBezTo>
                              <a:cubicBezTo>
                                <a:pt x="1333" y="1921"/>
                                <a:pt x="1333" y="1891"/>
                                <a:pt x="1364" y="1891"/>
                              </a:cubicBezTo>
                              <a:cubicBezTo>
                                <a:pt x="1364" y="1891"/>
                                <a:pt x="1364" y="1891"/>
                                <a:pt x="1394" y="1891"/>
                              </a:cubicBezTo>
                              <a:cubicBezTo>
                                <a:pt x="1394" y="1891"/>
                                <a:pt x="1426" y="1860"/>
                                <a:pt x="1426" y="1829"/>
                              </a:cubicBezTo>
                              <a:lnTo>
                                <a:pt x="1426" y="1829"/>
                              </a:lnTo>
                              <a:cubicBezTo>
                                <a:pt x="1457" y="1829"/>
                                <a:pt x="1457" y="1797"/>
                                <a:pt x="1487" y="1797"/>
                              </a:cubicBezTo>
                              <a:lnTo>
                                <a:pt x="1487" y="1797"/>
                              </a:lnTo>
                              <a:lnTo>
                                <a:pt x="1487" y="1797"/>
                              </a:lnTo>
                              <a:cubicBezTo>
                                <a:pt x="1518" y="1797"/>
                                <a:pt x="1518" y="1797"/>
                                <a:pt x="1518" y="1797"/>
                              </a:cubicBezTo>
                              <a:lnTo>
                                <a:pt x="1518" y="1797"/>
                              </a:lnTo>
                              <a:lnTo>
                                <a:pt x="1518" y="1797"/>
                              </a:lnTo>
                              <a:lnTo>
                                <a:pt x="1550" y="1767"/>
                              </a:lnTo>
                              <a:lnTo>
                                <a:pt x="1550" y="1767"/>
                              </a:lnTo>
                              <a:cubicBezTo>
                                <a:pt x="1581" y="1736"/>
                                <a:pt x="1581" y="1736"/>
                                <a:pt x="1611" y="1736"/>
                              </a:cubicBezTo>
                              <a:cubicBezTo>
                                <a:pt x="1611" y="1736"/>
                                <a:pt x="1642" y="1736"/>
                                <a:pt x="1642" y="1705"/>
                              </a:cubicBezTo>
                              <a:cubicBezTo>
                                <a:pt x="1674" y="1705"/>
                                <a:pt x="1674" y="1705"/>
                                <a:pt x="1674" y="1705"/>
                              </a:cubicBezTo>
                              <a:cubicBezTo>
                                <a:pt x="1674" y="1736"/>
                                <a:pt x="1674" y="1736"/>
                                <a:pt x="1674" y="1736"/>
                              </a:cubicBezTo>
                              <a:lnTo>
                                <a:pt x="1674" y="1736"/>
                              </a:lnTo>
                              <a:lnTo>
                                <a:pt x="1705" y="1736"/>
                              </a:lnTo>
                              <a:cubicBezTo>
                                <a:pt x="1705" y="1705"/>
                                <a:pt x="1735" y="1705"/>
                                <a:pt x="1735" y="1705"/>
                              </a:cubicBezTo>
                              <a:cubicBezTo>
                                <a:pt x="1735" y="1673"/>
                                <a:pt x="1735" y="1673"/>
                                <a:pt x="1766" y="1673"/>
                              </a:cubicBezTo>
                              <a:cubicBezTo>
                                <a:pt x="1766" y="1643"/>
                                <a:pt x="1766" y="1612"/>
                                <a:pt x="1798" y="1581"/>
                              </a:cubicBezTo>
                              <a:cubicBezTo>
                                <a:pt x="1798" y="1581"/>
                                <a:pt x="1798" y="1581"/>
                                <a:pt x="1798" y="1549"/>
                              </a:cubicBezTo>
                              <a:lnTo>
                                <a:pt x="1798" y="1549"/>
                              </a:lnTo>
                              <a:cubicBezTo>
                                <a:pt x="1829" y="1549"/>
                                <a:pt x="1829" y="1519"/>
                                <a:pt x="1829" y="1519"/>
                              </a:cubicBezTo>
                              <a:lnTo>
                                <a:pt x="1829" y="1519"/>
                              </a:lnTo>
                              <a:cubicBezTo>
                                <a:pt x="1829" y="1488"/>
                                <a:pt x="1829" y="1457"/>
                                <a:pt x="1829" y="1425"/>
                              </a:cubicBezTo>
                              <a:lnTo>
                                <a:pt x="1859" y="1395"/>
                              </a:lnTo>
                              <a:cubicBezTo>
                                <a:pt x="1859" y="1395"/>
                                <a:pt x="1859" y="1364"/>
                                <a:pt x="1859" y="1333"/>
                              </a:cubicBezTo>
                              <a:cubicBezTo>
                                <a:pt x="1859" y="1333"/>
                                <a:pt x="1859" y="1333"/>
                                <a:pt x="1859" y="1301"/>
                              </a:cubicBezTo>
                              <a:cubicBezTo>
                                <a:pt x="1859" y="1301"/>
                                <a:pt x="1890" y="1301"/>
                                <a:pt x="1890" y="1271"/>
                              </a:cubicBezTo>
                              <a:cubicBezTo>
                                <a:pt x="1890" y="1271"/>
                                <a:pt x="1890" y="1240"/>
                                <a:pt x="1859" y="1240"/>
                              </a:cubicBezTo>
                              <a:cubicBezTo>
                                <a:pt x="1859" y="1240"/>
                                <a:pt x="1859" y="1209"/>
                                <a:pt x="1859" y="1147"/>
                              </a:cubicBezTo>
                              <a:cubicBezTo>
                                <a:pt x="1859" y="1116"/>
                                <a:pt x="1859" y="1116"/>
                                <a:pt x="1859" y="1116"/>
                              </a:cubicBezTo>
                              <a:cubicBezTo>
                                <a:pt x="1859" y="1084"/>
                                <a:pt x="1859" y="1084"/>
                                <a:pt x="1859" y="1084"/>
                              </a:cubicBezTo>
                              <a:cubicBezTo>
                                <a:pt x="1890" y="1084"/>
                                <a:pt x="1890" y="1084"/>
                                <a:pt x="1890" y="1084"/>
                              </a:cubicBezTo>
                              <a:cubicBezTo>
                                <a:pt x="1890" y="1084"/>
                                <a:pt x="1890" y="1084"/>
                                <a:pt x="1922" y="1084"/>
                              </a:cubicBezTo>
                              <a:cubicBezTo>
                                <a:pt x="1922" y="1084"/>
                                <a:pt x="1922" y="1084"/>
                                <a:pt x="1922" y="1054"/>
                              </a:cubicBezTo>
                              <a:cubicBezTo>
                                <a:pt x="1953" y="1054"/>
                                <a:pt x="1953" y="1054"/>
                                <a:pt x="1953" y="1054"/>
                              </a:cubicBezTo>
                              <a:cubicBezTo>
                                <a:pt x="1953" y="1054"/>
                                <a:pt x="1953" y="1054"/>
                                <a:pt x="1953" y="1023"/>
                              </a:cubicBezTo>
                              <a:lnTo>
                                <a:pt x="1953" y="1023"/>
                              </a:lnTo>
                              <a:lnTo>
                                <a:pt x="1953" y="992"/>
                              </a:lnTo>
                              <a:cubicBezTo>
                                <a:pt x="1953" y="961"/>
                                <a:pt x="1983" y="961"/>
                                <a:pt x="2014" y="930"/>
                              </a:cubicBezTo>
                              <a:lnTo>
                                <a:pt x="2014" y="930"/>
                              </a:lnTo>
                              <a:cubicBezTo>
                                <a:pt x="2046" y="930"/>
                                <a:pt x="2046" y="899"/>
                                <a:pt x="2046" y="899"/>
                              </a:cubicBezTo>
                              <a:cubicBezTo>
                                <a:pt x="2046" y="868"/>
                                <a:pt x="2046" y="868"/>
                                <a:pt x="2077" y="868"/>
                              </a:cubicBezTo>
                              <a:lnTo>
                                <a:pt x="2077" y="868"/>
                              </a:lnTo>
                              <a:lnTo>
                                <a:pt x="2077" y="837"/>
                              </a:lnTo>
                              <a:cubicBezTo>
                                <a:pt x="2107" y="837"/>
                                <a:pt x="2107" y="806"/>
                                <a:pt x="2107" y="806"/>
                              </a:cubicBezTo>
                              <a:cubicBezTo>
                                <a:pt x="2107" y="806"/>
                                <a:pt x="2107" y="806"/>
                                <a:pt x="2107" y="775"/>
                              </a:cubicBezTo>
                              <a:cubicBezTo>
                                <a:pt x="2107" y="775"/>
                                <a:pt x="2107" y="744"/>
                                <a:pt x="2107" y="713"/>
                              </a:cubicBezTo>
                              <a:lnTo>
                                <a:pt x="2107" y="682"/>
                              </a:lnTo>
                              <a:lnTo>
                                <a:pt x="2107" y="682"/>
                              </a:lnTo>
                              <a:cubicBezTo>
                                <a:pt x="2077" y="682"/>
                                <a:pt x="2077" y="682"/>
                                <a:pt x="2077" y="682"/>
                              </a:cubicBezTo>
                              <a:cubicBezTo>
                                <a:pt x="2077" y="651"/>
                                <a:pt x="2077" y="651"/>
                                <a:pt x="2077" y="651"/>
                              </a:cubicBezTo>
                              <a:lnTo>
                                <a:pt x="2046" y="651"/>
                              </a:lnTo>
                              <a:cubicBezTo>
                                <a:pt x="2046" y="651"/>
                                <a:pt x="2014" y="620"/>
                                <a:pt x="1983" y="620"/>
                              </a:cubicBezTo>
                              <a:cubicBezTo>
                                <a:pt x="1953" y="589"/>
                                <a:pt x="1922" y="589"/>
                                <a:pt x="1922" y="558"/>
                              </a:cubicBezTo>
                              <a:cubicBezTo>
                                <a:pt x="1890" y="527"/>
                                <a:pt x="1890" y="527"/>
                                <a:pt x="1890" y="527"/>
                              </a:cubicBezTo>
                              <a:cubicBezTo>
                                <a:pt x="1890" y="527"/>
                                <a:pt x="1890" y="527"/>
                                <a:pt x="1859" y="527"/>
                              </a:cubicBezTo>
                              <a:cubicBezTo>
                                <a:pt x="1859" y="496"/>
                                <a:pt x="1829" y="496"/>
                                <a:pt x="1829" y="496"/>
                              </a:cubicBezTo>
                              <a:lnTo>
                                <a:pt x="1798" y="496"/>
                              </a:lnTo>
                              <a:cubicBezTo>
                                <a:pt x="1766" y="496"/>
                                <a:pt x="1766" y="496"/>
                                <a:pt x="1766" y="496"/>
                              </a:cubicBezTo>
                              <a:lnTo>
                                <a:pt x="1735" y="496"/>
                              </a:lnTo>
                              <a:lnTo>
                                <a:pt x="1735" y="465"/>
                              </a:lnTo>
                              <a:lnTo>
                                <a:pt x="1735" y="465"/>
                              </a:lnTo>
                              <a:lnTo>
                                <a:pt x="1735" y="465"/>
                              </a:lnTo>
                              <a:cubicBezTo>
                                <a:pt x="1735" y="496"/>
                                <a:pt x="1705" y="496"/>
                                <a:pt x="1705" y="496"/>
                              </a:cubicBezTo>
                              <a:lnTo>
                                <a:pt x="1705" y="496"/>
                              </a:lnTo>
                              <a:cubicBezTo>
                                <a:pt x="1674" y="496"/>
                                <a:pt x="1674" y="496"/>
                                <a:pt x="1674" y="465"/>
                              </a:cubicBezTo>
                              <a:cubicBezTo>
                                <a:pt x="1674" y="465"/>
                                <a:pt x="1674" y="465"/>
                                <a:pt x="1642" y="465"/>
                              </a:cubicBezTo>
                              <a:cubicBezTo>
                                <a:pt x="1642" y="465"/>
                                <a:pt x="1642" y="465"/>
                                <a:pt x="1611" y="465"/>
                              </a:cubicBezTo>
                              <a:lnTo>
                                <a:pt x="1611" y="465"/>
                              </a:lnTo>
                              <a:cubicBezTo>
                                <a:pt x="1518" y="589"/>
                                <a:pt x="1518" y="589"/>
                                <a:pt x="1518" y="589"/>
                              </a:cubicBezTo>
                              <a:cubicBezTo>
                                <a:pt x="1550" y="496"/>
                                <a:pt x="1550" y="496"/>
                                <a:pt x="1550" y="496"/>
                              </a:cubicBezTo>
                              <a:cubicBezTo>
                                <a:pt x="1550" y="496"/>
                                <a:pt x="1550" y="465"/>
                                <a:pt x="1550" y="434"/>
                              </a:cubicBezTo>
                              <a:cubicBezTo>
                                <a:pt x="1550" y="434"/>
                                <a:pt x="1550" y="434"/>
                                <a:pt x="1550" y="403"/>
                              </a:cubicBezTo>
                              <a:lnTo>
                                <a:pt x="1550" y="403"/>
                              </a:lnTo>
                              <a:lnTo>
                                <a:pt x="1518" y="403"/>
                              </a:lnTo>
                              <a:cubicBezTo>
                                <a:pt x="1487" y="403"/>
                                <a:pt x="1487" y="372"/>
                                <a:pt x="1487" y="372"/>
                              </a:cubicBezTo>
                              <a:cubicBezTo>
                                <a:pt x="1457" y="372"/>
                                <a:pt x="1457" y="372"/>
                                <a:pt x="1457" y="372"/>
                              </a:cubicBezTo>
                              <a:lnTo>
                                <a:pt x="1457" y="372"/>
                              </a:lnTo>
                              <a:lnTo>
                                <a:pt x="1457" y="341"/>
                              </a:lnTo>
                              <a:cubicBezTo>
                                <a:pt x="1457" y="341"/>
                                <a:pt x="1457" y="341"/>
                                <a:pt x="1426" y="341"/>
                              </a:cubicBezTo>
                              <a:lnTo>
                                <a:pt x="1394" y="341"/>
                              </a:lnTo>
                              <a:cubicBezTo>
                                <a:pt x="1394" y="372"/>
                                <a:pt x="1394" y="372"/>
                                <a:pt x="1394" y="372"/>
                              </a:cubicBezTo>
                              <a:cubicBezTo>
                                <a:pt x="1333" y="372"/>
                                <a:pt x="1333" y="372"/>
                                <a:pt x="1333" y="372"/>
                              </a:cubicBezTo>
                              <a:cubicBezTo>
                                <a:pt x="1333" y="310"/>
                                <a:pt x="1333" y="310"/>
                                <a:pt x="1333" y="310"/>
                              </a:cubicBezTo>
                              <a:lnTo>
                                <a:pt x="1333" y="310"/>
                              </a:lnTo>
                              <a:cubicBezTo>
                                <a:pt x="1301" y="341"/>
                                <a:pt x="1301" y="341"/>
                                <a:pt x="1301" y="341"/>
                              </a:cubicBezTo>
                              <a:cubicBezTo>
                                <a:pt x="1270" y="341"/>
                                <a:pt x="1270" y="310"/>
                                <a:pt x="1270" y="310"/>
                              </a:cubicBezTo>
                              <a:lnTo>
                                <a:pt x="1270" y="310"/>
                              </a:lnTo>
                              <a:lnTo>
                                <a:pt x="1270" y="310"/>
                              </a:lnTo>
                              <a:lnTo>
                                <a:pt x="1270" y="310"/>
                              </a:lnTo>
                              <a:lnTo>
                                <a:pt x="1240" y="310"/>
                              </a:lnTo>
                              <a:cubicBezTo>
                                <a:pt x="1240" y="310"/>
                                <a:pt x="1240" y="310"/>
                                <a:pt x="1209" y="279"/>
                              </a:cubicBezTo>
                              <a:lnTo>
                                <a:pt x="1240" y="248"/>
                              </a:lnTo>
                              <a:lnTo>
                                <a:pt x="1240" y="248"/>
                              </a:lnTo>
                              <a:cubicBezTo>
                                <a:pt x="1240" y="217"/>
                                <a:pt x="1240" y="217"/>
                                <a:pt x="1270" y="217"/>
                              </a:cubicBezTo>
                              <a:cubicBezTo>
                                <a:pt x="1240" y="186"/>
                                <a:pt x="1240" y="186"/>
                                <a:pt x="1240" y="186"/>
                              </a:cubicBezTo>
                              <a:cubicBezTo>
                                <a:pt x="1240" y="186"/>
                                <a:pt x="1209" y="155"/>
                                <a:pt x="1209" y="124"/>
                              </a:cubicBezTo>
                              <a:cubicBezTo>
                                <a:pt x="1209" y="93"/>
                                <a:pt x="1209" y="93"/>
                                <a:pt x="1209" y="62"/>
                              </a:cubicBezTo>
                              <a:lnTo>
                                <a:pt x="1209" y="62"/>
                              </a:lnTo>
                              <a:lnTo>
                                <a:pt x="1209" y="62"/>
                              </a:lnTo>
                              <a:lnTo>
                                <a:pt x="1178" y="62"/>
                              </a:lnTo>
                              <a:lnTo>
                                <a:pt x="1178" y="62"/>
                              </a:lnTo>
                              <a:lnTo>
                                <a:pt x="1178" y="62"/>
                              </a:lnTo>
                              <a:cubicBezTo>
                                <a:pt x="1178" y="93"/>
                                <a:pt x="1178" y="93"/>
                                <a:pt x="1178" y="93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60" name="Freeform 1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45741" y="4162258"/>
                          <a:ext cx="10771" cy="10774"/>
                        </a:xfrm>
                        <a:custGeom>
                          <a:avLst/>
                          <a:gdLst>
                            <a:gd name="T0" fmla="*/ 0 w 33"/>
                            <a:gd name="T1" fmla="*/ 31 h 32"/>
                            <a:gd name="T2" fmla="*/ 0 w 33"/>
                            <a:gd name="T3" fmla="*/ 31 h 32"/>
                            <a:gd name="T4" fmla="*/ 0 w 33"/>
                            <a:gd name="T5" fmla="*/ 31 h 32"/>
                            <a:gd name="T6" fmla="*/ 0 w 33"/>
                            <a:gd name="T7" fmla="*/ 31 h 32"/>
                            <a:gd name="T8" fmla="*/ 32 w 33"/>
                            <a:gd name="T9" fmla="*/ 31 h 32"/>
                            <a:gd name="T10" fmla="*/ 32 w 33"/>
                            <a:gd name="T11" fmla="*/ 0 h 32"/>
                            <a:gd name="T12" fmla="*/ 32 w 33"/>
                            <a:gd name="T13" fmla="*/ 0 h 32"/>
                            <a:gd name="T14" fmla="*/ 32 w 33"/>
                            <a:gd name="T15" fmla="*/ 0 h 32"/>
                            <a:gd name="T16" fmla="*/ 0 w 33"/>
                            <a:gd name="T17" fmla="*/ 31 h 3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33" h="32">
                              <a:moveTo>
                                <a:pt x="0" y="31"/>
                              </a:move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cubicBezTo>
                                <a:pt x="32" y="31"/>
                                <a:pt x="32" y="31"/>
                                <a:pt x="32" y="31"/>
                              </a:cubicBezTo>
                              <a:lnTo>
                                <a:pt x="32" y="0"/>
                              </a:lnTo>
                              <a:lnTo>
                                <a:pt x="32" y="0"/>
                              </a:lnTo>
                              <a:lnTo>
                                <a:pt x="32" y="0"/>
                              </a:lnTo>
                              <a:cubicBezTo>
                                <a:pt x="32" y="0"/>
                                <a:pt x="32" y="0"/>
                                <a:pt x="0" y="3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61" name="Freeform 1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88760" y="4076068"/>
                          <a:ext cx="335439" cy="649505"/>
                        </a:xfrm>
                        <a:custGeom>
                          <a:avLst/>
                          <a:gdLst>
                            <a:gd name="T0" fmla="*/ 837 w 962"/>
                            <a:gd name="T1" fmla="*/ 837 h 1861"/>
                            <a:gd name="T2" fmla="*/ 806 w 962"/>
                            <a:gd name="T3" fmla="*/ 713 h 1861"/>
                            <a:gd name="T4" fmla="*/ 806 w 962"/>
                            <a:gd name="T5" fmla="*/ 557 h 1861"/>
                            <a:gd name="T6" fmla="*/ 806 w 962"/>
                            <a:gd name="T7" fmla="*/ 496 h 1861"/>
                            <a:gd name="T8" fmla="*/ 837 w 962"/>
                            <a:gd name="T9" fmla="*/ 465 h 1861"/>
                            <a:gd name="T10" fmla="*/ 930 w 962"/>
                            <a:gd name="T11" fmla="*/ 372 h 1861"/>
                            <a:gd name="T12" fmla="*/ 868 w 962"/>
                            <a:gd name="T13" fmla="*/ 341 h 1861"/>
                            <a:gd name="T14" fmla="*/ 806 w 962"/>
                            <a:gd name="T15" fmla="*/ 309 h 1861"/>
                            <a:gd name="T16" fmla="*/ 774 w 962"/>
                            <a:gd name="T17" fmla="*/ 279 h 1861"/>
                            <a:gd name="T18" fmla="*/ 806 w 962"/>
                            <a:gd name="T19" fmla="*/ 248 h 1861"/>
                            <a:gd name="T20" fmla="*/ 837 w 962"/>
                            <a:gd name="T21" fmla="*/ 185 h 1861"/>
                            <a:gd name="T22" fmla="*/ 713 w 962"/>
                            <a:gd name="T23" fmla="*/ 124 h 1861"/>
                            <a:gd name="T24" fmla="*/ 620 w 962"/>
                            <a:gd name="T25" fmla="*/ 61 h 1861"/>
                            <a:gd name="T26" fmla="*/ 589 w 962"/>
                            <a:gd name="T27" fmla="*/ 31 h 1861"/>
                            <a:gd name="T28" fmla="*/ 526 w 962"/>
                            <a:gd name="T29" fmla="*/ 0 h 1861"/>
                            <a:gd name="T30" fmla="*/ 434 w 962"/>
                            <a:gd name="T31" fmla="*/ 0 h 1861"/>
                            <a:gd name="T32" fmla="*/ 372 w 962"/>
                            <a:gd name="T33" fmla="*/ 0 h 1861"/>
                            <a:gd name="T34" fmla="*/ 341 w 962"/>
                            <a:gd name="T35" fmla="*/ 124 h 1861"/>
                            <a:gd name="T36" fmla="*/ 310 w 962"/>
                            <a:gd name="T37" fmla="*/ 124 h 1861"/>
                            <a:gd name="T38" fmla="*/ 278 w 962"/>
                            <a:gd name="T39" fmla="*/ 185 h 1861"/>
                            <a:gd name="T40" fmla="*/ 278 w 962"/>
                            <a:gd name="T41" fmla="*/ 217 h 1861"/>
                            <a:gd name="T42" fmla="*/ 310 w 962"/>
                            <a:gd name="T43" fmla="*/ 279 h 1861"/>
                            <a:gd name="T44" fmla="*/ 217 w 962"/>
                            <a:gd name="T45" fmla="*/ 403 h 1861"/>
                            <a:gd name="T46" fmla="*/ 217 w 962"/>
                            <a:gd name="T47" fmla="*/ 433 h 1861"/>
                            <a:gd name="T48" fmla="*/ 186 w 962"/>
                            <a:gd name="T49" fmla="*/ 527 h 1861"/>
                            <a:gd name="T50" fmla="*/ 186 w 962"/>
                            <a:gd name="T51" fmla="*/ 620 h 1861"/>
                            <a:gd name="T52" fmla="*/ 217 w 962"/>
                            <a:gd name="T53" fmla="*/ 744 h 1861"/>
                            <a:gd name="T54" fmla="*/ 154 w 962"/>
                            <a:gd name="T55" fmla="*/ 898 h 1861"/>
                            <a:gd name="T56" fmla="*/ 124 w 962"/>
                            <a:gd name="T57" fmla="*/ 929 h 1861"/>
                            <a:gd name="T58" fmla="*/ 154 w 962"/>
                            <a:gd name="T59" fmla="*/ 1022 h 1861"/>
                            <a:gd name="T60" fmla="*/ 124 w 962"/>
                            <a:gd name="T61" fmla="*/ 1085 h 1861"/>
                            <a:gd name="T62" fmla="*/ 93 w 962"/>
                            <a:gd name="T63" fmla="*/ 1146 h 1861"/>
                            <a:gd name="T64" fmla="*/ 93 w 962"/>
                            <a:gd name="T65" fmla="*/ 1270 h 1861"/>
                            <a:gd name="T66" fmla="*/ 93 w 962"/>
                            <a:gd name="T67" fmla="*/ 1364 h 1861"/>
                            <a:gd name="T68" fmla="*/ 124 w 962"/>
                            <a:gd name="T69" fmla="*/ 1425 h 1861"/>
                            <a:gd name="T70" fmla="*/ 124 w 962"/>
                            <a:gd name="T71" fmla="*/ 1488 h 1861"/>
                            <a:gd name="T72" fmla="*/ 93 w 962"/>
                            <a:gd name="T73" fmla="*/ 1518 h 1861"/>
                            <a:gd name="T74" fmla="*/ 93 w 962"/>
                            <a:gd name="T75" fmla="*/ 1581 h 1861"/>
                            <a:gd name="T76" fmla="*/ 62 w 962"/>
                            <a:gd name="T77" fmla="*/ 1612 h 1861"/>
                            <a:gd name="T78" fmla="*/ 30 w 962"/>
                            <a:gd name="T79" fmla="*/ 1705 h 1861"/>
                            <a:gd name="T80" fmla="*/ 0 w 962"/>
                            <a:gd name="T81" fmla="*/ 1766 h 1861"/>
                            <a:gd name="T82" fmla="*/ 93 w 962"/>
                            <a:gd name="T83" fmla="*/ 1797 h 1861"/>
                            <a:gd name="T84" fmla="*/ 124 w 962"/>
                            <a:gd name="T85" fmla="*/ 1860 h 1861"/>
                            <a:gd name="T86" fmla="*/ 217 w 962"/>
                            <a:gd name="T87" fmla="*/ 1860 h 1861"/>
                            <a:gd name="T88" fmla="*/ 217 w 962"/>
                            <a:gd name="T89" fmla="*/ 1766 h 1861"/>
                            <a:gd name="T90" fmla="*/ 278 w 962"/>
                            <a:gd name="T91" fmla="*/ 1705 h 1861"/>
                            <a:gd name="T92" fmla="*/ 372 w 962"/>
                            <a:gd name="T93" fmla="*/ 1581 h 1861"/>
                            <a:gd name="T94" fmla="*/ 278 w 962"/>
                            <a:gd name="T95" fmla="*/ 1488 h 1861"/>
                            <a:gd name="T96" fmla="*/ 402 w 962"/>
                            <a:gd name="T97" fmla="*/ 1425 h 1861"/>
                            <a:gd name="T98" fmla="*/ 465 w 962"/>
                            <a:gd name="T99" fmla="*/ 1301 h 1861"/>
                            <a:gd name="T100" fmla="*/ 434 w 962"/>
                            <a:gd name="T101" fmla="*/ 1209 h 1861"/>
                            <a:gd name="T102" fmla="*/ 526 w 962"/>
                            <a:gd name="T103" fmla="*/ 1177 h 1861"/>
                            <a:gd name="T104" fmla="*/ 589 w 962"/>
                            <a:gd name="T105" fmla="*/ 1146 h 1861"/>
                            <a:gd name="T106" fmla="*/ 434 w 962"/>
                            <a:gd name="T107" fmla="*/ 929 h 1861"/>
                            <a:gd name="T108" fmla="*/ 837 w 962"/>
                            <a:gd name="T109" fmla="*/ 992 h 186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</a:cxnLst>
                          <a:rect l="0" t="0" r="r" b="b"/>
                          <a:pathLst>
                            <a:path w="962" h="1861">
                              <a:moveTo>
                                <a:pt x="868" y="898"/>
                              </a:moveTo>
                              <a:lnTo>
                                <a:pt x="868" y="898"/>
                              </a:lnTo>
                              <a:cubicBezTo>
                                <a:pt x="837" y="868"/>
                                <a:pt x="837" y="868"/>
                                <a:pt x="868" y="837"/>
                              </a:cubicBezTo>
                              <a:lnTo>
                                <a:pt x="868" y="837"/>
                              </a:lnTo>
                              <a:cubicBezTo>
                                <a:pt x="868" y="837"/>
                                <a:pt x="868" y="837"/>
                                <a:pt x="837" y="837"/>
                              </a:cubicBezTo>
                              <a:cubicBezTo>
                                <a:pt x="837" y="805"/>
                                <a:pt x="837" y="805"/>
                                <a:pt x="837" y="805"/>
                              </a:cubicBezTo>
                              <a:cubicBezTo>
                                <a:pt x="837" y="805"/>
                                <a:pt x="806" y="805"/>
                                <a:pt x="806" y="774"/>
                              </a:cubicBezTo>
                              <a:lnTo>
                                <a:pt x="806" y="744"/>
                              </a:lnTo>
                              <a:lnTo>
                                <a:pt x="774" y="713"/>
                              </a:lnTo>
                              <a:cubicBezTo>
                                <a:pt x="774" y="713"/>
                                <a:pt x="774" y="713"/>
                                <a:pt x="806" y="713"/>
                              </a:cubicBezTo>
                              <a:cubicBezTo>
                                <a:pt x="806" y="681"/>
                                <a:pt x="806" y="681"/>
                                <a:pt x="806" y="681"/>
                              </a:cubicBezTo>
                              <a:lnTo>
                                <a:pt x="806" y="681"/>
                              </a:lnTo>
                              <a:lnTo>
                                <a:pt x="806" y="681"/>
                              </a:lnTo>
                              <a:cubicBezTo>
                                <a:pt x="806" y="651"/>
                                <a:pt x="806" y="620"/>
                                <a:pt x="806" y="589"/>
                              </a:cubicBezTo>
                              <a:cubicBezTo>
                                <a:pt x="806" y="589"/>
                                <a:pt x="806" y="589"/>
                                <a:pt x="806" y="557"/>
                              </a:cubicBezTo>
                              <a:cubicBezTo>
                                <a:pt x="806" y="589"/>
                                <a:pt x="806" y="589"/>
                                <a:pt x="806" y="589"/>
                              </a:cubicBezTo>
                              <a:cubicBezTo>
                                <a:pt x="806" y="496"/>
                                <a:pt x="806" y="496"/>
                                <a:pt x="806" y="496"/>
                              </a:cubicBezTo>
                              <a:lnTo>
                                <a:pt x="806" y="496"/>
                              </a:lnTo>
                              <a:lnTo>
                                <a:pt x="806" y="496"/>
                              </a:lnTo>
                              <a:lnTo>
                                <a:pt x="806" y="496"/>
                              </a:lnTo>
                              <a:lnTo>
                                <a:pt x="806" y="496"/>
                              </a:lnTo>
                              <a:cubicBezTo>
                                <a:pt x="837" y="496"/>
                                <a:pt x="837" y="496"/>
                                <a:pt x="837" y="496"/>
                              </a:cubicBezTo>
                              <a:cubicBezTo>
                                <a:pt x="837" y="465"/>
                                <a:pt x="837" y="465"/>
                                <a:pt x="837" y="465"/>
                              </a:cubicBezTo>
                              <a:lnTo>
                                <a:pt x="837" y="465"/>
                              </a:lnTo>
                              <a:lnTo>
                                <a:pt x="837" y="465"/>
                              </a:lnTo>
                              <a:cubicBezTo>
                                <a:pt x="868" y="433"/>
                                <a:pt x="868" y="433"/>
                                <a:pt x="868" y="433"/>
                              </a:cubicBezTo>
                              <a:lnTo>
                                <a:pt x="868" y="403"/>
                              </a:lnTo>
                              <a:cubicBezTo>
                                <a:pt x="898" y="403"/>
                                <a:pt x="898" y="372"/>
                                <a:pt x="898" y="372"/>
                              </a:cubicBezTo>
                              <a:lnTo>
                                <a:pt x="898" y="372"/>
                              </a:lnTo>
                              <a:cubicBezTo>
                                <a:pt x="930" y="372"/>
                                <a:pt x="930" y="372"/>
                                <a:pt x="930" y="372"/>
                              </a:cubicBezTo>
                              <a:cubicBezTo>
                                <a:pt x="930" y="341"/>
                                <a:pt x="930" y="341"/>
                                <a:pt x="961" y="341"/>
                              </a:cubicBezTo>
                              <a:cubicBezTo>
                                <a:pt x="961" y="341"/>
                                <a:pt x="961" y="341"/>
                                <a:pt x="930" y="341"/>
                              </a:cubicBezTo>
                              <a:cubicBezTo>
                                <a:pt x="930" y="341"/>
                                <a:pt x="930" y="341"/>
                                <a:pt x="898" y="341"/>
                              </a:cubicBezTo>
                              <a:cubicBezTo>
                                <a:pt x="898" y="341"/>
                                <a:pt x="868" y="341"/>
                                <a:pt x="868" y="309"/>
                              </a:cubicBezTo>
                              <a:lnTo>
                                <a:pt x="868" y="341"/>
                              </a:lnTo>
                              <a:lnTo>
                                <a:pt x="837" y="341"/>
                              </a:lnTo>
                              <a:lnTo>
                                <a:pt x="806" y="309"/>
                              </a:lnTo>
                              <a:lnTo>
                                <a:pt x="806" y="309"/>
                              </a:lnTo>
                              <a:lnTo>
                                <a:pt x="806" y="309"/>
                              </a:lnTo>
                              <a:lnTo>
                                <a:pt x="806" y="309"/>
                              </a:lnTo>
                              <a:cubicBezTo>
                                <a:pt x="774" y="309"/>
                                <a:pt x="774" y="309"/>
                                <a:pt x="774" y="279"/>
                              </a:cubicBezTo>
                              <a:lnTo>
                                <a:pt x="774" y="279"/>
                              </a:lnTo>
                              <a:lnTo>
                                <a:pt x="774" y="279"/>
                              </a:lnTo>
                              <a:lnTo>
                                <a:pt x="774" y="279"/>
                              </a:lnTo>
                              <a:lnTo>
                                <a:pt x="774" y="279"/>
                              </a:lnTo>
                              <a:lnTo>
                                <a:pt x="774" y="279"/>
                              </a:lnTo>
                              <a:cubicBezTo>
                                <a:pt x="774" y="279"/>
                                <a:pt x="774" y="248"/>
                                <a:pt x="806" y="248"/>
                              </a:cubicBezTo>
                              <a:lnTo>
                                <a:pt x="806" y="248"/>
                              </a:lnTo>
                              <a:lnTo>
                                <a:pt x="806" y="248"/>
                              </a:lnTo>
                              <a:lnTo>
                                <a:pt x="806" y="248"/>
                              </a:lnTo>
                              <a:lnTo>
                                <a:pt x="806" y="217"/>
                              </a:lnTo>
                              <a:lnTo>
                                <a:pt x="806" y="217"/>
                              </a:lnTo>
                              <a:lnTo>
                                <a:pt x="806" y="217"/>
                              </a:lnTo>
                              <a:cubicBezTo>
                                <a:pt x="806" y="217"/>
                                <a:pt x="806" y="217"/>
                                <a:pt x="837" y="217"/>
                              </a:cubicBezTo>
                              <a:cubicBezTo>
                                <a:pt x="837" y="217"/>
                                <a:pt x="837" y="217"/>
                                <a:pt x="837" y="185"/>
                              </a:cubicBezTo>
                              <a:lnTo>
                                <a:pt x="837" y="185"/>
                              </a:lnTo>
                              <a:cubicBezTo>
                                <a:pt x="806" y="185"/>
                                <a:pt x="806" y="155"/>
                                <a:pt x="806" y="155"/>
                              </a:cubicBezTo>
                              <a:cubicBezTo>
                                <a:pt x="806" y="155"/>
                                <a:pt x="806" y="155"/>
                                <a:pt x="774" y="155"/>
                              </a:cubicBezTo>
                              <a:cubicBezTo>
                                <a:pt x="774" y="155"/>
                                <a:pt x="774" y="155"/>
                                <a:pt x="744" y="155"/>
                              </a:cubicBezTo>
                              <a:cubicBezTo>
                                <a:pt x="744" y="124"/>
                                <a:pt x="713" y="124"/>
                                <a:pt x="713" y="124"/>
                              </a:cubicBezTo>
                              <a:lnTo>
                                <a:pt x="713" y="124"/>
                              </a:lnTo>
                              <a:cubicBezTo>
                                <a:pt x="682" y="93"/>
                                <a:pt x="682" y="93"/>
                                <a:pt x="682" y="93"/>
                              </a:cubicBezTo>
                              <a:lnTo>
                                <a:pt x="682" y="93"/>
                              </a:lnTo>
                              <a:lnTo>
                                <a:pt x="650" y="93"/>
                              </a:lnTo>
                              <a:cubicBezTo>
                                <a:pt x="650" y="93"/>
                                <a:pt x="650" y="93"/>
                                <a:pt x="620" y="61"/>
                              </a:cubicBezTo>
                              <a:lnTo>
                                <a:pt x="620" y="61"/>
                              </a:lnTo>
                              <a:lnTo>
                                <a:pt x="620" y="61"/>
                              </a:lnTo>
                              <a:cubicBezTo>
                                <a:pt x="589" y="31"/>
                                <a:pt x="589" y="31"/>
                                <a:pt x="589" y="31"/>
                              </a:cubicBezTo>
                              <a:lnTo>
                                <a:pt x="589" y="31"/>
                              </a:lnTo>
                              <a:lnTo>
                                <a:pt x="589" y="31"/>
                              </a:lnTo>
                              <a:lnTo>
                                <a:pt x="589" y="31"/>
                              </a:lnTo>
                              <a:cubicBezTo>
                                <a:pt x="589" y="0"/>
                                <a:pt x="558" y="0"/>
                                <a:pt x="558" y="0"/>
                              </a:cubicBezTo>
                              <a:cubicBezTo>
                                <a:pt x="526" y="0"/>
                                <a:pt x="526" y="0"/>
                                <a:pt x="526" y="0"/>
                              </a:cubicBezTo>
                              <a:lnTo>
                                <a:pt x="526" y="0"/>
                              </a:lnTo>
                              <a:lnTo>
                                <a:pt x="526" y="0"/>
                              </a:lnTo>
                              <a:cubicBezTo>
                                <a:pt x="526" y="31"/>
                                <a:pt x="496" y="31"/>
                                <a:pt x="496" y="31"/>
                              </a:cubicBezTo>
                              <a:lnTo>
                                <a:pt x="496" y="31"/>
                              </a:lnTo>
                              <a:cubicBezTo>
                                <a:pt x="465" y="31"/>
                                <a:pt x="465" y="31"/>
                                <a:pt x="465" y="31"/>
                              </a:cubicBezTo>
                              <a:lnTo>
                                <a:pt x="465" y="31"/>
                              </a:lnTo>
                              <a:cubicBezTo>
                                <a:pt x="465" y="0"/>
                                <a:pt x="434" y="0"/>
                                <a:pt x="434" y="0"/>
                              </a:cubicBezTo>
                              <a:lnTo>
                                <a:pt x="434" y="0"/>
                              </a:lnTo>
                              <a:lnTo>
                                <a:pt x="434" y="0"/>
                              </a:lnTo>
                              <a:lnTo>
                                <a:pt x="402" y="0"/>
                              </a:lnTo>
                              <a:lnTo>
                                <a:pt x="402" y="0"/>
                              </a:lnTo>
                              <a:lnTo>
                                <a:pt x="372" y="0"/>
                              </a:lnTo>
                              <a:lnTo>
                                <a:pt x="372" y="0"/>
                              </a:lnTo>
                              <a:lnTo>
                                <a:pt x="372" y="0"/>
                              </a:lnTo>
                              <a:cubicBezTo>
                                <a:pt x="372" y="0"/>
                                <a:pt x="372" y="0"/>
                                <a:pt x="372" y="31"/>
                              </a:cubicBezTo>
                              <a:cubicBezTo>
                                <a:pt x="372" y="31"/>
                                <a:pt x="372" y="61"/>
                                <a:pt x="341" y="93"/>
                              </a:cubicBezTo>
                              <a:cubicBezTo>
                                <a:pt x="341" y="93"/>
                                <a:pt x="341" y="93"/>
                                <a:pt x="341" y="124"/>
                              </a:cubicBezTo>
                              <a:cubicBezTo>
                                <a:pt x="341" y="124"/>
                                <a:pt x="341" y="124"/>
                                <a:pt x="310" y="124"/>
                              </a:cubicBezTo>
                              <a:lnTo>
                                <a:pt x="310" y="124"/>
                              </a:lnTo>
                              <a:lnTo>
                                <a:pt x="310" y="124"/>
                              </a:lnTo>
                              <a:lnTo>
                                <a:pt x="310" y="124"/>
                              </a:lnTo>
                              <a:lnTo>
                                <a:pt x="310" y="124"/>
                              </a:lnTo>
                              <a:lnTo>
                                <a:pt x="278" y="124"/>
                              </a:lnTo>
                              <a:lnTo>
                                <a:pt x="278" y="124"/>
                              </a:lnTo>
                              <a:cubicBezTo>
                                <a:pt x="278" y="155"/>
                                <a:pt x="278" y="155"/>
                                <a:pt x="278" y="155"/>
                              </a:cubicBezTo>
                              <a:lnTo>
                                <a:pt x="278" y="155"/>
                              </a:lnTo>
                              <a:cubicBezTo>
                                <a:pt x="278" y="155"/>
                                <a:pt x="278" y="155"/>
                                <a:pt x="278" y="185"/>
                              </a:cubicBezTo>
                              <a:lnTo>
                                <a:pt x="278" y="185"/>
                              </a:lnTo>
                              <a:lnTo>
                                <a:pt x="278" y="185"/>
                              </a:lnTo>
                              <a:lnTo>
                                <a:pt x="278" y="185"/>
                              </a:lnTo>
                              <a:cubicBezTo>
                                <a:pt x="278" y="185"/>
                                <a:pt x="278" y="185"/>
                                <a:pt x="278" y="217"/>
                              </a:cubicBezTo>
                              <a:lnTo>
                                <a:pt x="278" y="217"/>
                              </a:lnTo>
                              <a:lnTo>
                                <a:pt x="278" y="217"/>
                              </a:lnTo>
                              <a:lnTo>
                                <a:pt x="278" y="217"/>
                              </a:lnTo>
                              <a:cubicBezTo>
                                <a:pt x="278" y="248"/>
                                <a:pt x="278" y="248"/>
                                <a:pt x="278" y="248"/>
                              </a:cubicBezTo>
                              <a:cubicBezTo>
                                <a:pt x="278" y="248"/>
                                <a:pt x="310" y="248"/>
                                <a:pt x="310" y="279"/>
                              </a:cubicBezTo>
                              <a:lnTo>
                                <a:pt x="310" y="279"/>
                              </a:lnTo>
                              <a:lnTo>
                                <a:pt x="310" y="279"/>
                              </a:lnTo>
                              <a:cubicBezTo>
                                <a:pt x="278" y="309"/>
                                <a:pt x="278" y="309"/>
                                <a:pt x="278" y="309"/>
                              </a:cubicBezTo>
                              <a:cubicBezTo>
                                <a:pt x="278" y="309"/>
                                <a:pt x="278" y="309"/>
                                <a:pt x="248" y="309"/>
                              </a:cubicBezTo>
                              <a:lnTo>
                                <a:pt x="248" y="341"/>
                              </a:lnTo>
                              <a:cubicBezTo>
                                <a:pt x="217" y="372"/>
                                <a:pt x="217" y="372"/>
                                <a:pt x="217" y="403"/>
                              </a:cubicBezTo>
                              <a:cubicBezTo>
                                <a:pt x="217" y="403"/>
                                <a:pt x="217" y="403"/>
                                <a:pt x="217" y="433"/>
                              </a:cubicBezTo>
                              <a:lnTo>
                                <a:pt x="217" y="433"/>
                              </a:lnTo>
                              <a:lnTo>
                                <a:pt x="217" y="433"/>
                              </a:lnTo>
                              <a:lnTo>
                                <a:pt x="217" y="433"/>
                              </a:lnTo>
                              <a:lnTo>
                                <a:pt x="217" y="433"/>
                              </a:lnTo>
                              <a:lnTo>
                                <a:pt x="217" y="433"/>
                              </a:lnTo>
                              <a:cubicBezTo>
                                <a:pt x="217" y="465"/>
                                <a:pt x="217" y="465"/>
                                <a:pt x="217" y="465"/>
                              </a:cubicBezTo>
                              <a:cubicBezTo>
                                <a:pt x="217" y="465"/>
                                <a:pt x="217" y="465"/>
                                <a:pt x="217" y="496"/>
                              </a:cubicBezTo>
                              <a:lnTo>
                                <a:pt x="217" y="496"/>
                              </a:lnTo>
                              <a:lnTo>
                                <a:pt x="186" y="527"/>
                              </a:lnTo>
                              <a:lnTo>
                                <a:pt x="186" y="527"/>
                              </a:lnTo>
                              <a:cubicBezTo>
                                <a:pt x="186" y="557"/>
                                <a:pt x="186" y="557"/>
                                <a:pt x="154" y="557"/>
                              </a:cubicBezTo>
                              <a:cubicBezTo>
                                <a:pt x="154" y="557"/>
                                <a:pt x="186" y="557"/>
                                <a:pt x="186" y="589"/>
                              </a:cubicBezTo>
                              <a:lnTo>
                                <a:pt x="186" y="589"/>
                              </a:lnTo>
                              <a:cubicBezTo>
                                <a:pt x="186" y="589"/>
                                <a:pt x="186" y="589"/>
                                <a:pt x="186" y="620"/>
                              </a:cubicBezTo>
                              <a:lnTo>
                                <a:pt x="186" y="651"/>
                              </a:lnTo>
                              <a:lnTo>
                                <a:pt x="186" y="651"/>
                              </a:lnTo>
                              <a:lnTo>
                                <a:pt x="186" y="651"/>
                              </a:lnTo>
                              <a:cubicBezTo>
                                <a:pt x="217" y="651"/>
                                <a:pt x="217" y="681"/>
                                <a:pt x="217" y="713"/>
                              </a:cubicBezTo>
                              <a:cubicBezTo>
                                <a:pt x="217" y="713"/>
                                <a:pt x="217" y="713"/>
                                <a:pt x="217" y="744"/>
                              </a:cubicBezTo>
                              <a:cubicBezTo>
                                <a:pt x="217" y="744"/>
                                <a:pt x="186" y="774"/>
                                <a:pt x="186" y="805"/>
                              </a:cubicBezTo>
                              <a:lnTo>
                                <a:pt x="186" y="805"/>
                              </a:lnTo>
                              <a:lnTo>
                                <a:pt x="186" y="837"/>
                              </a:lnTo>
                              <a:lnTo>
                                <a:pt x="186" y="837"/>
                              </a:lnTo>
                              <a:cubicBezTo>
                                <a:pt x="186" y="868"/>
                                <a:pt x="186" y="868"/>
                                <a:pt x="154" y="898"/>
                              </a:cubicBezTo>
                              <a:lnTo>
                                <a:pt x="154" y="898"/>
                              </a:lnTo>
                              <a:lnTo>
                                <a:pt x="154" y="898"/>
                              </a:lnTo>
                              <a:cubicBezTo>
                                <a:pt x="154" y="898"/>
                                <a:pt x="154" y="898"/>
                                <a:pt x="124" y="898"/>
                              </a:cubicBezTo>
                              <a:lnTo>
                                <a:pt x="124" y="929"/>
                              </a:lnTo>
                              <a:lnTo>
                                <a:pt x="124" y="929"/>
                              </a:lnTo>
                              <a:lnTo>
                                <a:pt x="124" y="929"/>
                              </a:lnTo>
                              <a:lnTo>
                                <a:pt x="124" y="929"/>
                              </a:lnTo>
                              <a:lnTo>
                                <a:pt x="124" y="929"/>
                              </a:lnTo>
                              <a:lnTo>
                                <a:pt x="124" y="961"/>
                              </a:lnTo>
                              <a:cubicBezTo>
                                <a:pt x="154" y="961"/>
                                <a:pt x="154" y="992"/>
                                <a:pt x="154" y="1022"/>
                              </a:cubicBezTo>
                              <a:lnTo>
                                <a:pt x="154" y="1022"/>
                              </a:lnTo>
                              <a:cubicBezTo>
                                <a:pt x="154" y="1053"/>
                                <a:pt x="124" y="1053"/>
                                <a:pt x="124" y="1053"/>
                              </a:cubicBezTo>
                              <a:cubicBezTo>
                                <a:pt x="124" y="1085"/>
                                <a:pt x="124" y="1085"/>
                                <a:pt x="124" y="1085"/>
                              </a:cubicBezTo>
                              <a:lnTo>
                                <a:pt x="124" y="1085"/>
                              </a:lnTo>
                              <a:lnTo>
                                <a:pt x="124" y="1085"/>
                              </a:lnTo>
                              <a:lnTo>
                                <a:pt x="124" y="1116"/>
                              </a:lnTo>
                              <a:cubicBezTo>
                                <a:pt x="124" y="1116"/>
                                <a:pt x="93" y="1116"/>
                                <a:pt x="93" y="1146"/>
                              </a:cubicBezTo>
                              <a:lnTo>
                                <a:pt x="93" y="1146"/>
                              </a:lnTo>
                              <a:lnTo>
                                <a:pt x="93" y="1146"/>
                              </a:lnTo>
                              <a:lnTo>
                                <a:pt x="93" y="1146"/>
                              </a:lnTo>
                              <a:lnTo>
                                <a:pt x="93" y="1146"/>
                              </a:lnTo>
                              <a:cubicBezTo>
                                <a:pt x="93" y="1177"/>
                                <a:pt x="93" y="1209"/>
                                <a:pt x="93" y="1209"/>
                              </a:cubicBezTo>
                              <a:cubicBezTo>
                                <a:pt x="93" y="1240"/>
                                <a:pt x="93" y="1240"/>
                                <a:pt x="93" y="1240"/>
                              </a:cubicBezTo>
                              <a:cubicBezTo>
                                <a:pt x="93" y="1270"/>
                                <a:pt x="93" y="1270"/>
                                <a:pt x="93" y="1270"/>
                              </a:cubicBezTo>
                              <a:lnTo>
                                <a:pt x="93" y="1270"/>
                              </a:lnTo>
                              <a:cubicBezTo>
                                <a:pt x="93" y="1301"/>
                                <a:pt x="93" y="1301"/>
                                <a:pt x="93" y="1301"/>
                              </a:cubicBezTo>
                              <a:lnTo>
                                <a:pt x="93" y="1301"/>
                              </a:lnTo>
                              <a:cubicBezTo>
                                <a:pt x="93" y="1333"/>
                                <a:pt x="93" y="1333"/>
                                <a:pt x="93" y="1333"/>
                              </a:cubicBezTo>
                              <a:lnTo>
                                <a:pt x="93" y="1364"/>
                              </a:lnTo>
                              <a:lnTo>
                                <a:pt x="93" y="1364"/>
                              </a:lnTo>
                              <a:lnTo>
                                <a:pt x="93" y="1364"/>
                              </a:lnTo>
                              <a:lnTo>
                                <a:pt x="124" y="1364"/>
                              </a:lnTo>
                              <a:lnTo>
                                <a:pt x="124" y="1394"/>
                              </a:lnTo>
                              <a:lnTo>
                                <a:pt x="124" y="1394"/>
                              </a:lnTo>
                              <a:lnTo>
                                <a:pt x="124" y="1425"/>
                              </a:lnTo>
                              <a:lnTo>
                                <a:pt x="124" y="1425"/>
                              </a:lnTo>
                              <a:cubicBezTo>
                                <a:pt x="124" y="1425"/>
                                <a:pt x="124" y="1425"/>
                                <a:pt x="124" y="1457"/>
                              </a:cubicBezTo>
                              <a:lnTo>
                                <a:pt x="124" y="1457"/>
                              </a:lnTo>
                              <a:lnTo>
                                <a:pt x="124" y="1457"/>
                              </a:lnTo>
                              <a:lnTo>
                                <a:pt x="124" y="1488"/>
                              </a:lnTo>
                              <a:lnTo>
                                <a:pt x="124" y="1488"/>
                              </a:lnTo>
                              <a:lnTo>
                                <a:pt x="124" y="1488"/>
                              </a:lnTo>
                              <a:cubicBezTo>
                                <a:pt x="124" y="1518"/>
                                <a:pt x="93" y="1518"/>
                                <a:pt x="93" y="1518"/>
                              </a:cubicBezTo>
                              <a:lnTo>
                                <a:pt x="93" y="1518"/>
                              </a:lnTo>
                              <a:lnTo>
                                <a:pt x="93" y="1518"/>
                              </a:lnTo>
                              <a:cubicBezTo>
                                <a:pt x="93" y="1549"/>
                                <a:pt x="93" y="1549"/>
                                <a:pt x="93" y="1549"/>
                              </a:cubicBezTo>
                              <a:lnTo>
                                <a:pt x="93" y="1549"/>
                              </a:lnTo>
                              <a:lnTo>
                                <a:pt x="93" y="1549"/>
                              </a:lnTo>
                              <a:lnTo>
                                <a:pt x="93" y="1549"/>
                              </a:lnTo>
                              <a:cubicBezTo>
                                <a:pt x="93" y="1581"/>
                                <a:pt x="93" y="1581"/>
                                <a:pt x="93" y="1581"/>
                              </a:cubicBezTo>
                              <a:lnTo>
                                <a:pt x="93" y="1581"/>
                              </a:lnTo>
                              <a:lnTo>
                                <a:pt x="93" y="1581"/>
                              </a:lnTo>
                              <a:lnTo>
                                <a:pt x="93" y="1612"/>
                              </a:lnTo>
                              <a:cubicBezTo>
                                <a:pt x="62" y="1612"/>
                                <a:pt x="62" y="1612"/>
                                <a:pt x="62" y="1612"/>
                              </a:cubicBezTo>
                              <a:lnTo>
                                <a:pt x="62" y="1612"/>
                              </a:lnTo>
                              <a:cubicBezTo>
                                <a:pt x="93" y="1612"/>
                                <a:pt x="93" y="1642"/>
                                <a:pt x="93" y="1642"/>
                              </a:cubicBezTo>
                              <a:lnTo>
                                <a:pt x="62" y="1673"/>
                              </a:lnTo>
                              <a:lnTo>
                                <a:pt x="62" y="1673"/>
                              </a:lnTo>
                              <a:lnTo>
                                <a:pt x="62" y="1673"/>
                              </a:lnTo>
                              <a:cubicBezTo>
                                <a:pt x="30" y="1705"/>
                                <a:pt x="30" y="1705"/>
                                <a:pt x="30" y="1705"/>
                              </a:cubicBezTo>
                              <a:lnTo>
                                <a:pt x="30" y="1705"/>
                              </a:lnTo>
                              <a:lnTo>
                                <a:pt x="30" y="1705"/>
                              </a:lnTo>
                              <a:cubicBezTo>
                                <a:pt x="0" y="1705"/>
                                <a:pt x="0" y="1705"/>
                                <a:pt x="0" y="1736"/>
                              </a:cubicBezTo>
                              <a:lnTo>
                                <a:pt x="0" y="1736"/>
                              </a:lnTo>
                              <a:cubicBezTo>
                                <a:pt x="0" y="1736"/>
                                <a:pt x="0" y="1736"/>
                                <a:pt x="0" y="1766"/>
                              </a:cubicBezTo>
                              <a:lnTo>
                                <a:pt x="30" y="1766"/>
                              </a:lnTo>
                              <a:lnTo>
                                <a:pt x="30" y="1766"/>
                              </a:lnTo>
                              <a:lnTo>
                                <a:pt x="30" y="1766"/>
                              </a:lnTo>
                              <a:cubicBezTo>
                                <a:pt x="62" y="1766"/>
                                <a:pt x="62" y="1766"/>
                                <a:pt x="62" y="1766"/>
                              </a:cubicBezTo>
                              <a:cubicBezTo>
                                <a:pt x="62" y="1766"/>
                                <a:pt x="93" y="1766"/>
                                <a:pt x="93" y="1797"/>
                              </a:cubicBezTo>
                              <a:lnTo>
                                <a:pt x="93" y="1829"/>
                              </a:lnTo>
                              <a:cubicBezTo>
                                <a:pt x="62" y="1829"/>
                                <a:pt x="62" y="1829"/>
                                <a:pt x="62" y="1860"/>
                              </a:cubicBezTo>
                              <a:cubicBezTo>
                                <a:pt x="93" y="1860"/>
                                <a:pt x="93" y="1860"/>
                                <a:pt x="93" y="1860"/>
                              </a:cubicBezTo>
                              <a:lnTo>
                                <a:pt x="93" y="1860"/>
                              </a:lnTo>
                              <a:cubicBezTo>
                                <a:pt x="124" y="1860"/>
                                <a:pt x="124" y="1860"/>
                                <a:pt x="124" y="1860"/>
                              </a:cubicBezTo>
                              <a:cubicBezTo>
                                <a:pt x="154" y="1860"/>
                                <a:pt x="154" y="1860"/>
                                <a:pt x="154" y="1860"/>
                              </a:cubicBezTo>
                              <a:lnTo>
                                <a:pt x="186" y="1860"/>
                              </a:lnTo>
                              <a:lnTo>
                                <a:pt x="186" y="1860"/>
                              </a:lnTo>
                              <a:lnTo>
                                <a:pt x="186" y="1860"/>
                              </a:lnTo>
                              <a:cubicBezTo>
                                <a:pt x="217" y="1860"/>
                                <a:pt x="217" y="1860"/>
                                <a:pt x="217" y="1860"/>
                              </a:cubicBezTo>
                              <a:lnTo>
                                <a:pt x="217" y="1860"/>
                              </a:lnTo>
                              <a:lnTo>
                                <a:pt x="217" y="1860"/>
                              </a:lnTo>
                              <a:lnTo>
                                <a:pt x="217" y="1860"/>
                              </a:lnTo>
                              <a:cubicBezTo>
                                <a:pt x="217" y="1860"/>
                                <a:pt x="186" y="1829"/>
                                <a:pt x="186" y="1797"/>
                              </a:cubicBezTo>
                              <a:cubicBezTo>
                                <a:pt x="186" y="1797"/>
                                <a:pt x="217" y="1797"/>
                                <a:pt x="217" y="1766"/>
                              </a:cubicBezTo>
                              <a:cubicBezTo>
                                <a:pt x="62" y="1736"/>
                                <a:pt x="62" y="1736"/>
                                <a:pt x="62" y="1736"/>
                              </a:cubicBezTo>
                              <a:cubicBezTo>
                                <a:pt x="248" y="1736"/>
                                <a:pt x="248" y="1736"/>
                                <a:pt x="248" y="1736"/>
                              </a:cubicBezTo>
                              <a:lnTo>
                                <a:pt x="278" y="1736"/>
                              </a:lnTo>
                              <a:lnTo>
                                <a:pt x="278" y="1736"/>
                              </a:lnTo>
                              <a:cubicBezTo>
                                <a:pt x="278" y="1705"/>
                                <a:pt x="278" y="1705"/>
                                <a:pt x="278" y="1705"/>
                              </a:cubicBezTo>
                              <a:cubicBezTo>
                                <a:pt x="278" y="1673"/>
                                <a:pt x="278" y="1673"/>
                                <a:pt x="278" y="1673"/>
                              </a:cubicBezTo>
                              <a:cubicBezTo>
                                <a:pt x="310" y="1673"/>
                                <a:pt x="310" y="1673"/>
                                <a:pt x="310" y="1673"/>
                              </a:cubicBezTo>
                              <a:cubicBezTo>
                                <a:pt x="310" y="1642"/>
                                <a:pt x="310" y="1642"/>
                                <a:pt x="310" y="1642"/>
                              </a:cubicBezTo>
                              <a:cubicBezTo>
                                <a:pt x="154" y="1642"/>
                                <a:pt x="154" y="1642"/>
                                <a:pt x="154" y="1642"/>
                              </a:cubicBezTo>
                              <a:cubicBezTo>
                                <a:pt x="372" y="1581"/>
                                <a:pt x="372" y="1581"/>
                                <a:pt x="372" y="1581"/>
                              </a:cubicBezTo>
                              <a:cubicBezTo>
                                <a:pt x="372" y="1581"/>
                                <a:pt x="372" y="1581"/>
                                <a:pt x="341" y="1581"/>
                              </a:cubicBezTo>
                              <a:lnTo>
                                <a:pt x="341" y="1581"/>
                              </a:lnTo>
                              <a:cubicBezTo>
                                <a:pt x="310" y="1581"/>
                                <a:pt x="310" y="1581"/>
                                <a:pt x="310" y="1581"/>
                              </a:cubicBezTo>
                              <a:lnTo>
                                <a:pt x="310" y="1549"/>
                              </a:lnTo>
                              <a:cubicBezTo>
                                <a:pt x="278" y="1518"/>
                                <a:pt x="278" y="1488"/>
                                <a:pt x="278" y="1488"/>
                              </a:cubicBezTo>
                              <a:cubicBezTo>
                                <a:pt x="278" y="1488"/>
                                <a:pt x="278" y="1488"/>
                                <a:pt x="341" y="1425"/>
                              </a:cubicBezTo>
                              <a:lnTo>
                                <a:pt x="341" y="1425"/>
                              </a:lnTo>
                              <a:lnTo>
                                <a:pt x="341" y="1425"/>
                              </a:lnTo>
                              <a:lnTo>
                                <a:pt x="372" y="1425"/>
                              </a:lnTo>
                              <a:cubicBezTo>
                                <a:pt x="372" y="1425"/>
                                <a:pt x="372" y="1425"/>
                                <a:pt x="402" y="1425"/>
                              </a:cubicBezTo>
                              <a:cubicBezTo>
                                <a:pt x="402" y="1394"/>
                                <a:pt x="402" y="1394"/>
                                <a:pt x="402" y="1394"/>
                              </a:cubicBezTo>
                              <a:lnTo>
                                <a:pt x="402" y="1333"/>
                              </a:lnTo>
                              <a:cubicBezTo>
                                <a:pt x="402" y="1301"/>
                                <a:pt x="402" y="1301"/>
                                <a:pt x="402" y="1301"/>
                              </a:cubicBezTo>
                              <a:cubicBezTo>
                                <a:pt x="434" y="1301"/>
                                <a:pt x="434" y="1301"/>
                                <a:pt x="434" y="1301"/>
                              </a:cubicBezTo>
                              <a:cubicBezTo>
                                <a:pt x="434" y="1301"/>
                                <a:pt x="434" y="1301"/>
                                <a:pt x="465" y="1301"/>
                              </a:cubicBezTo>
                              <a:cubicBezTo>
                                <a:pt x="465" y="1301"/>
                                <a:pt x="465" y="1301"/>
                                <a:pt x="465" y="1270"/>
                              </a:cubicBezTo>
                              <a:cubicBezTo>
                                <a:pt x="434" y="1270"/>
                                <a:pt x="434" y="1270"/>
                                <a:pt x="434" y="1270"/>
                              </a:cubicBezTo>
                              <a:lnTo>
                                <a:pt x="434" y="1270"/>
                              </a:lnTo>
                              <a:cubicBezTo>
                                <a:pt x="434" y="1240"/>
                                <a:pt x="434" y="1240"/>
                                <a:pt x="434" y="1240"/>
                              </a:cubicBezTo>
                              <a:cubicBezTo>
                                <a:pt x="434" y="1240"/>
                                <a:pt x="434" y="1240"/>
                                <a:pt x="434" y="1209"/>
                              </a:cubicBezTo>
                              <a:lnTo>
                                <a:pt x="434" y="1209"/>
                              </a:lnTo>
                              <a:lnTo>
                                <a:pt x="434" y="1177"/>
                              </a:lnTo>
                              <a:cubicBezTo>
                                <a:pt x="434" y="1146"/>
                                <a:pt x="465" y="1146"/>
                                <a:pt x="465" y="1146"/>
                              </a:cubicBezTo>
                              <a:cubicBezTo>
                                <a:pt x="465" y="1146"/>
                                <a:pt x="465" y="1146"/>
                                <a:pt x="496" y="1146"/>
                              </a:cubicBezTo>
                              <a:cubicBezTo>
                                <a:pt x="496" y="1177"/>
                                <a:pt x="526" y="1177"/>
                                <a:pt x="526" y="1177"/>
                              </a:cubicBezTo>
                              <a:lnTo>
                                <a:pt x="558" y="1177"/>
                              </a:lnTo>
                              <a:lnTo>
                                <a:pt x="558" y="1177"/>
                              </a:lnTo>
                              <a:lnTo>
                                <a:pt x="589" y="1146"/>
                              </a:lnTo>
                              <a:lnTo>
                                <a:pt x="589" y="1146"/>
                              </a:lnTo>
                              <a:lnTo>
                                <a:pt x="589" y="1146"/>
                              </a:lnTo>
                              <a:cubicBezTo>
                                <a:pt x="589" y="1146"/>
                                <a:pt x="589" y="1146"/>
                                <a:pt x="589" y="1116"/>
                              </a:cubicBezTo>
                              <a:lnTo>
                                <a:pt x="589" y="1116"/>
                              </a:lnTo>
                              <a:lnTo>
                                <a:pt x="589" y="1085"/>
                              </a:lnTo>
                              <a:cubicBezTo>
                                <a:pt x="589" y="1085"/>
                                <a:pt x="589" y="1085"/>
                                <a:pt x="589" y="1053"/>
                              </a:cubicBezTo>
                              <a:cubicBezTo>
                                <a:pt x="434" y="929"/>
                                <a:pt x="434" y="929"/>
                                <a:pt x="434" y="929"/>
                              </a:cubicBezTo>
                              <a:cubicBezTo>
                                <a:pt x="620" y="1022"/>
                                <a:pt x="620" y="1022"/>
                                <a:pt x="620" y="1022"/>
                              </a:cubicBezTo>
                              <a:lnTo>
                                <a:pt x="650" y="1022"/>
                              </a:lnTo>
                              <a:cubicBezTo>
                                <a:pt x="650" y="1022"/>
                                <a:pt x="713" y="1022"/>
                                <a:pt x="744" y="1022"/>
                              </a:cubicBezTo>
                              <a:lnTo>
                                <a:pt x="774" y="1022"/>
                              </a:lnTo>
                              <a:cubicBezTo>
                                <a:pt x="806" y="992"/>
                                <a:pt x="837" y="992"/>
                                <a:pt x="837" y="992"/>
                              </a:cubicBezTo>
                              <a:lnTo>
                                <a:pt x="837" y="992"/>
                              </a:lnTo>
                              <a:lnTo>
                                <a:pt x="868" y="961"/>
                              </a:lnTo>
                              <a:cubicBezTo>
                                <a:pt x="868" y="961"/>
                                <a:pt x="868" y="929"/>
                                <a:pt x="898" y="929"/>
                              </a:cubicBezTo>
                              <a:cubicBezTo>
                                <a:pt x="868" y="929"/>
                                <a:pt x="868" y="898"/>
                                <a:pt x="868" y="898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62" name="Freeform 1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81115" y="4248448"/>
                          <a:ext cx="75397" cy="96964"/>
                        </a:xfrm>
                        <a:custGeom>
                          <a:avLst/>
                          <a:gdLst>
                            <a:gd name="T0" fmla="*/ 217 w 218"/>
                            <a:gd name="T1" fmla="*/ 124 h 279"/>
                            <a:gd name="T2" fmla="*/ 217 w 218"/>
                            <a:gd name="T3" fmla="*/ 124 h 279"/>
                            <a:gd name="T4" fmla="*/ 155 w 218"/>
                            <a:gd name="T5" fmla="*/ 93 h 279"/>
                            <a:gd name="T6" fmla="*/ 155 w 218"/>
                            <a:gd name="T7" fmla="*/ 93 h 279"/>
                            <a:gd name="T8" fmla="*/ 124 w 218"/>
                            <a:gd name="T9" fmla="*/ 61 h 279"/>
                            <a:gd name="T10" fmla="*/ 124 w 218"/>
                            <a:gd name="T11" fmla="*/ 61 h 279"/>
                            <a:gd name="T12" fmla="*/ 124 w 218"/>
                            <a:gd name="T13" fmla="*/ 61 h 279"/>
                            <a:gd name="T14" fmla="*/ 124 w 218"/>
                            <a:gd name="T15" fmla="*/ 61 h 279"/>
                            <a:gd name="T16" fmla="*/ 124 w 218"/>
                            <a:gd name="T17" fmla="*/ 61 h 279"/>
                            <a:gd name="T18" fmla="*/ 124 w 218"/>
                            <a:gd name="T19" fmla="*/ 61 h 279"/>
                            <a:gd name="T20" fmla="*/ 93 w 218"/>
                            <a:gd name="T21" fmla="*/ 61 h 279"/>
                            <a:gd name="T22" fmla="*/ 93 w 218"/>
                            <a:gd name="T23" fmla="*/ 31 h 279"/>
                            <a:gd name="T24" fmla="*/ 93 w 218"/>
                            <a:gd name="T25" fmla="*/ 31 h 279"/>
                            <a:gd name="T26" fmla="*/ 61 w 218"/>
                            <a:gd name="T27" fmla="*/ 0 h 279"/>
                            <a:gd name="T28" fmla="*/ 61 w 218"/>
                            <a:gd name="T29" fmla="*/ 0 h 279"/>
                            <a:gd name="T30" fmla="*/ 61 w 218"/>
                            <a:gd name="T31" fmla="*/ 0 h 279"/>
                            <a:gd name="T32" fmla="*/ 61 w 218"/>
                            <a:gd name="T33" fmla="*/ 31 h 279"/>
                            <a:gd name="T34" fmla="*/ 31 w 218"/>
                            <a:gd name="T35" fmla="*/ 31 h 279"/>
                            <a:gd name="T36" fmla="*/ 31 w 218"/>
                            <a:gd name="T37" fmla="*/ 31 h 279"/>
                            <a:gd name="T38" fmla="*/ 31 w 218"/>
                            <a:gd name="T39" fmla="*/ 61 h 279"/>
                            <a:gd name="T40" fmla="*/ 31 w 218"/>
                            <a:gd name="T41" fmla="*/ 61 h 279"/>
                            <a:gd name="T42" fmla="*/ 31 w 218"/>
                            <a:gd name="T43" fmla="*/ 93 h 279"/>
                            <a:gd name="T44" fmla="*/ 31 w 218"/>
                            <a:gd name="T45" fmla="*/ 93 h 279"/>
                            <a:gd name="T46" fmla="*/ 31 w 218"/>
                            <a:gd name="T47" fmla="*/ 124 h 279"/>
                            <a:gd name="T48" fmla="*/ 0 w 218"/>
                            <a:gd name="T49" fmla="*/ 185 h 279"/>
                            <a:gd name="T50" fmla="*/ 0 w 218"/>
                            <a:gd name="T51" fmla="*/ 217 h 279"/>
                            <a:gd name="T52" fmla="*/ 0 w 218"/>
                            <a:gd name="T53" fmla="*/ 217 h 279"/>
                            <a:gd name="T54" fmla="*/ 0 w 218"/>
                            <a:gd name="T55" fmla="*/ 217 h 279"/>
                            <a:gd name="T56" fmla="*/ 0 w 218"/>
                            <a:gd name="T57" fmla="*/ 217 h 279"/>
                            <a:gd name="T58" fmla="*/ 31 w 218"/>
                            <a:gd name="T59" fmla="*/ 248 h 279"/>
                            <a:gd name="T60" fmla="*/ 31 w 218"/>
                            <a:gd name="T61" fmla="*/ 248 h 279"/>
                            <a:gd name="T62" fmla="*/ 61 w 218"/>
                            <a:gd name="T63" fmla="*/ 278 h 279"/>
                            <a:gd name="T64" fmla="*/ 93 w 218"/>
                            <a:gd name="T65" fmla="*/ 278 h 279"/>
                            <a:gd name="T66" fmla="*/ 93 w 218"/>
                            <a:gd name="T67" fmla="*/ 278 h 279"/>
                            <a:gd name="T68" fmla="*/ 124 w 218"/>
                            <a:gd name="T69" fmla="*/ 278 h 279"/>
                            <a:gd name="T70" fmla="*/ 155 w 218"/>
                            <a:gd name="T71" fmla="*/ 278 h 279"/>
                            <a:gd name="T72" fmla="*/ 185 w 218"/>
                            <a:gd name="T73" fmla="*/ 278 h 279"/>
                            <a:gd name="T74" fmla="*/ 185 w 218"/>
                            <a:gd name="T75" fmla="*/ 278 h 279"/>
                            <a:gd name="T76" fmla="*/ 217 w 218"/>
                            <a:gd name="T77" fmla="*/ 248 h 279"/>
                            <a:gd name="T78" fmla="*/ 217 w 218"/>
                            <a:gd name="T79" fmla="*/ 217 h 279"/>
                            <a:gd name="T80" fmla="*/ 217 w 218"/>
                            <a:gd name="T81" fmla="*/ 217 h 279"/>
                            <a:gd name="T82" fmla="*/ 217 w 218"/>
                            <a:gd name="T83" fmla="*/ 185 h 279"/>
                            <a:gd name="T84" fmla="*/ 217 w 218"/>
                            <a:gd name="T85" fmla="*/ 155 h 279"/>
                            <a:gd name="T86" fmla="*/ 217 w 218"/>
                            <a:gd name="T87" fmla="*/ 124 h 279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</a:cxnLst>
                          <a:rect l="0" t="0" r="r" b="b"/>
                          <a:pathLst>
                            <a:path w="218" h="279">
                              <a:moveTo>
                                <a:pt x="217" y="124"/>
                              </a:moveTo>
                              <a:lnTo>
                                <a:pt x="217" y="124"/>
                              </a:lnTo>
                              <a:cubicBezTo>
                                <a:pt x="185" y="124"/>
                                <a:pt x="185" y="124"/>
                                <a:pt x="155" y="93"/>
                              </a:cubicBezTo>
                              <a:lnTo>
                                <a:pt x="155" y="93"/>
                              </a:lnTo>
                              <a:cubicBezTo>
                                <a:pt x="155" y="93"/>
                                <a:pt x="124" y="93"/>
                                <a:pt x="124" y="61"/>
                              </a:cubicBezTo>
                              <a:lnTo>
                                <a:pt x="124" y="61"/>
                              </a:lnTo>
                              <a:lnTo>
                                <a:pt x="124" y="61"/>
                              </a:lnTo>
                              <a:lnTo>
                                <a:pt x="124" y="61"/>
                              </a:lnTo>
                              <a:lnTo>
                                <a:pt x="124" y="61"/>
                              </a:lnTo>
                              <a:lnTo>
                                <a:pt x="124" y="61"/>
                              </a:lnTo>
                              <a:cubicBezTo>
                                <a:pt x="93" y="61"/>
                                <a:pt x="93" y="61"/>
                                <a:pt x="93" y="61"/>
                              </a:cubicBezTo>
                              <a:lnTo>
                                <a:pt x="93" y="31"/>
                              </a:lnTo>
                              <a:lnTo>
                                <a:pt x="93" y="31"/>
                              </a:lnTo>
                              <a:cubicBezTo>
                                <a:pt x="61" y="31"/>
                                <a:pt x="61" y="31"/>
                                <a:pt x="61" y="0"/>
                              </a:cubicBezTo>
                              <a:lnTo>
                                <a:pt x="61" y="0"/>
                              </a:lnTo>
                              <a:lnTo>
                                <a:pt x="61" y="0"/>
                              </a:lnTo>
                              <a:lnTo>
                                <a:pt x="61" y="31"/>
                              </a:lnTo>
                              <a:lnTo>
                                <a:pt x="31" y="31"/>
                              </a:lnTo>
                              <a:lnTo>
                                <a:pt x="31" y="31"/>
                              </a:lnTo>
                              <a:cubicBezTo>
                                <a:pt x="31" y="31"/>
                                <a:pt x="31" y="31"/>
                                <a:pt x="31" y="61"/>
                              </a:cubicBezTo>
                              <a:lnTo>
                                <a:pt x="31" y="61"/>
                              </a:lnTo>
                              <a:cubicBezTo>
                                <a:pt x="31" y="93"/>
                                <a:pt x="31" y="93"/>
                                <a:pt x="31" y="93"/>
                              </a:cubicBezTo>
                              <a:lnTo>
                                <a:pt x="31" y="93"/>
                              </a:lnTo>
                              <a:lnTo>
                                <a:pt x="31" y="124"/>
                              </a:lnTo>
                              <a:cubicBezTo>
                                <a:pt x="0" y="155"/>
                                <a:pt x="0" y="155"/>
                                <a:pt x="0" y="185"/>
                              </a:cubicBezTo>
                              <a:lnTo>
                                <a:pt x="0" y="217"/>
                              </a:lnTo>
                              <a:lnTo>
                                <a:pt x="0" y="217"/>
                              </a:lnTo>
                              <a:lnTo>
                                <a:pt x="0" y="217"/>
                              </a:lnTo>
                              <a:lnTo>
                                <a:pt x="0" y="217"/>
                              </a:lnTo>
                              <a:cubicBezTo>
                                <a:pt x="0" y="217"/>
                                <a:pt x="0" y="217"/>
                                <a:pt x="31" y="248"/>
                              </a:cubicBezTo>
                              <a:lnTo>
                                <a:pt x="31" y="248"/>
                              </a:lnTo>
                              <a:cubicBezTo>
                                <a:pt x="31" y="248"/>
                                <a:pt x="61" y="248"/>
                                <a:pt x="61" y="278"/>
                              </a:cubicBezTo>
                              <a:cubicBezTo>
                                <a:pt x="93" y="278"/>
                                <a:pt x="93" y="278"/>
                                <a:pt x="93" y="278"/>
                              </a:cubicBezTo>
                              <a:lnTo>
                                <a:pt x="93" y="278"/>
                              </a:lnTo>
                              <a:cubicBezTo>
                                <a:pt x="124" y="278"/>
                                <a:pt x="124" y="278"/>
                                <a:pt x="124" y="278"/>
                              </a:cubicBezTo>
                              <a:cubicBezTo>
                                <a:pt x="155" y="278"/>
                                <a:pt x="155" y="278"/>
                                <a:pt x="155" y="278"/>
                              </a:cubicBezTo>
                              <a:lnTo>
                                <a:pt x="185" y="278"/>
                              </a:lnTo>
                              <a:lnTo>
                                <a:pt x="185" y="278"/>
                              </a:lnTo>
                              <a:cubicBezTo>
                                <a:pt x="185" y="248"/>
                                <a:pt x="217" y="248"/>
                                <a:pt x="217" y="248"/>
                              </a:cubicBezTo>
                              <a:lnTo>
                                <a:pt x="217" y="217"/>
                              </a:lnTo>
                              <a:lnTo>
                                <a:pt x="217" y="217"/>
                              </a:lnTo>
                              <a:lnTo>
                                <a:pt x="217" y="185"/>
                              </a:lnTo>
                              <a:lnTo>
                                <a:pt x="217" y="155"/>
                              </a:lnTo>
                              <a:cubicBezTo>
                                <a:pt x="217" y="155"/>
                                <a:pt x="217" y="155"/>
                                <a:pt x="217" y="124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63" name="Freeform 1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05719" y="4009887"/>
                          <a:ext cx="140022" cy="163146"/>
                        </a:xfrm>
                        <a:custGeom>
                          <a:avLst/>
                          <a:gdLst>
                            <a:gd name="T0" fmla="*/ 186 w 403"/>
                            <a:gd name="T1" fmla="*/ 124 h 467"/>
                            <a:gd name="T2" fmla="*/ 186 w 403"/>
                            <a:gd name="T3" fmla="*/ 94 h 467"/>
                            <a:gd name="T4" fmla="*/ 186 w 403"/>
                            <a:gd name="T5" fmla="*/ 63 h 467"/>
                            <a:gd name="T6" fmla="*/ 186 w 403"/>
                            <a:gd name="T7" fmla="*/ 0 h 467"/>
                            <a:gd name="T8" fmla="*/ 186 w 403"/>
                            <a:gd name="T9" fmla="*/ 0 h 467"/>
                            <a:gd name="T10" fmla="*/ 124 w 403"/>
                            <a:gd name="T11" fmla="*/ 0 h 467"/>
                            <a:gd name="T12" fmla="*/ 124 w 403"/>
                            <a:gd name="T13" fmla="*/ 0 h 467"/>
                            <a:gd name="T14" fmla="*/ 93 w 403"/>
                            <a:gd name="T15" fmla="*/ 0 h 467"/>
                            <a:gd name="T16" fmla="*/ 30 w 403"/>
                            <a:gd name="T17" fmla="*/ 32 h 467"/>
                            <a:gd name="T18" fmla="*/ 0 w 403"/>
                            <a:gd name="T19" fmla="*/ 94 h 467"/>
                            <a:gd name="T20" fmla="*/ 0 w 403"/>
                            <a:gd name="T21" fmla="*/ 124 h 467"/>
                            <a:gd name="T22" fmla="*/ 0 w 403"/>
                            <a:gd name="T23" fmla="*/ 156 h 467"/>
                            <a:gd name="T24" fmla="*/ 0 w 403"/>
                            <a:gd name="T25" fmla="*/ 156 h 467"/>
                            <a:gd name="T26" fmla="*/ 0 w 403"/>
                            <a:gd name="T27" fmla="*/ 156 h 467"/>
                            <a:gd name="T28" fmla="*/ 0 w 403"/>
                            <a:gd name="T29" fmla="*/ 187 h 467"/>
                            <a:gd name="T30" fmla="*/ 62 w 403"/>
                            <a:gd name="T31" fmla="*/ 218 h 467"/>
                            <a:gd name="T32" fmla="*/ 62 w 403"/>
                            <a:gd name="T33" fmla="*/ 218 h 467"/>
                            <a:gd name="T34" fmla="*/ 62 w 403"/>
                            <a:gd name="T35" fmla="*/ 218 h 467"/>
                            <a:gd name="T36" fmla="*/ 93 w 403"/>
                            <a:gd name="T37" fmla="*/ 248 h 467"/>
                            <a:gd name="T38" fmla="*/ 154 w 403"/>
                            <a:gd name="T39" fmla="*/ 280 h 467"/>
                            <a:gd name="T40" fmla="*/ 186 w 403"/>
                            <a:gd name="T41" fmla="*/ 311 h 467"/>
                            <a:gd name="T42" fmla="*/ 217 w 403"/>
                            <a:gd name="T43" fmla="*/ 311 h 467"/>
                            <a:gd name="T44" fmla="*/ 248 w 403"/>
                            <a:gd name="T45" fmla="*/ 311 h 467"/>
                            <a:gd name="T46" fmla="*/ 278 w 403"/>
                            <a:gd name="T47" fmla="*/ 372 h 467"/>
                            <a:gd name="T48" fmla="*/ 248 w 403"/>
                            <a:gd name="T49" fmla="*/ 404 h 467"/>
                            <a:gd name="T50" fmla="*/ 217 w 403"/>
                            <a:gd name="T51" fmla="*/ 435 h 467"/>
                            <a:gd name="T52" fmla="*/ 217 w 403"/>
                            <a:gd name="T53" fmla="*/ 435 h 467"/>
                            <a:gd name="T54" fmla="*/ 217 w 403"/>
                            <a:gd name="T55" fmla="*/ 466 h 467"/>
                            <a:gd name="T56" fmla="*/ 217 w 403"/>
                            <a:gd name="T57" fmla="*/ 466 h 467"/>
                            <a:gd name="T58" fmla="*/ 248 w 403"/>
                            <a:gd name="T59" fmla="*/ 466 h 467"/>
                            <a:gd name="T60" fmla="*/ 278 w 403"/>
                            <a:gd name="T61" fmla="*/ 466 h 467"/>
                            <a:gd name="T62" fmla="*/ 310 w 403"/>
                            <a:gd name="T63" fmla="*/ 466 h 467"/>
                            <a:gd name="T64" fmla="*/ 372 w 403"/>
                            <a:gd name="T65" fmla="*/ 435 h 467"/>
                            <a:gd name="T66" fmla="*/ 372 w 403"/>
                            <a:gd name="T67" fmla="*/ 435 h 467"/>
                            <a:gd name="T68" fmla="*/ 372 w 403"/>
                            <a:gd name="T69" fmla="*/ 435 h 467"/>
                            <a:gd name="T70" fmla="*/ 372 w 403"/>
                            <a:gd name="T71" fmla="*/ 404 h 467"/>
                            <a:gd name="T72" fmla="*/ 372 w 403"/>
                            <a:gd name="T73" fmla="*/ 372 h 467"/>
                            <a:gd name="T74" fmla="*/ 402 w 403"/>
                            <a:gd name="T75" fmla="*/ 311 h 467"/>
                            <a:gd name="T76" fmla="*/ 402 w 403"/>
                            <a:gd name="T77" fmla="*/ 311 h 467"/>
                            <a:gd name="T78" fmla="*/ 402 w 403"/>
                            <a:gd name="T79" fmla="*/ 311 h 467"/>
                            <a:gd name="T80" fmla="*/ 341 w 403"/>
                            <a:gd name="T81" fmla="*/ 280 h 467"/>
                            <a:gd name="T82" fmla="*/ 341 w 403"/>
                            <a:gd name="T83" fmla="*/ 248 h 467"/>
                            <a:gd name="T84" fmla="*/ 341 w 403"/>
                            <a:gd name="T85" fmla="*/ 218 h 467"/>
                            <a:gd name="T86" fmla="*/ 310 w 403"/>
                            <a:gd name="T87" fmla="*/ 187 h 467"/>
                            <a:gd name="T88" fmla="*/ 310 w 403"/>
                            <a:gd name="T89" fmla="*/ 187 h 467"/>
                            <a:gd name="T90" fmla="*/ 278 w 403"/>
                            <a:gd name="T91" fmla="*/ 187 h 467"/>
                            <a:gd name="T92" fmla="*/ 278 w 403"/>
                            <a:gd name="T93" fmla="*/ 187 h 467"/>
                            <a:gd name="T94" fmla="*/ 278 w 403"/>
                            <a:gd name="T95" fmla="*/ 187 h 467"/>
                            <a:gd name="T96" fmla="*/ 248 w 403"/>
                            <a:gd name="T97" fmla="*/ 187 h 467"/>
                            <a:gd name="T98" fmla="*/ 217 w 403"/>
                            <a:gd name="T99" fmla="*/ 156 h 467"/>
                            <a:gd name="T100" fmla="*/ 186 w 403"/>
                            <a:gd name="T101" fmla="*/ 156 h 46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</a:cxnLst>
                          <a:rect l="0" t="0" r="r" b="b"/>
                          <a:pathLst>
                            <a:path w="403" h="467">
                              <a:moveTo>
                                <a:pt x="186" y="124"/>
                              </a:moveTo>
                              <a:lnTo>
                                <a:pt x="186" y="124"/>
                              </a:lnTo>
                              <a:lnTo>
                                <a:pt x="186" y="124"/>
                              </a:lnTo>
                              <a:lnTo>
                                <a:pt x="186" y="94"/>
                              </a:lnTo>
                              <a:lnTo>
                                <a:pt x="186" y="94"/>
                              </a:lnTo>
                              <a:cubicBezTo>
                                <a:pt x="186" y="94"/>
                                <a:pt x="186" y="94"/>
                                <a:pt x="186" y="63"/>
                              </a:cubicBezTo>
                              <a:lnTo>
                                <a:pt x="186" y="63"/>
                              </a:lnTo>
                              <a:cubicBezTo>
                                <a:pt x="186" y="63"/>
                                <a:pt x="186" y="32"/>
                                <a:pt x="186" y="0"/>
                              </a:cubicBezTo>
                              <a:lnTo>
                                <a:pt x="186" y="0"/>
                              </a:lnTo>
                              <a:lnTo>
                                <a:pt x="186" y="0"/>
                              </a:lnTo>
                              <a:cubicBezTo>
                                <a:pt x="186" y="0"/>
                                <a:pt x="154" y="0"/>
                                <a:pt x="124" y="0"/>
                              </a:cubicBezTo>
                              <a:lnTo>
                                <a:pt x="124" y="0"/>
                              </a:lnTo>
                              <a:lnTo>
                                <a:pt x="124" y="0"/>
                              </a:lnTo>
                              <a:lnTo>
                                <a:pt x="124" y="0"/>
                              </a:lnTo>
                              <a:lnTo>
                                <a:pt x="124" y="0"/>
                              </a:lnTo>
                              <a:lnTo>
                                <a:pt x="93" y="0"/>
                              </a:lnTo>
                              <a:cubicBezTo>
                                <a:pt x="62" y="0"/>
                                <a:pt x="30" y="0"/>
                                <a:pt x="30" y="0"/>
                              </a:cubicBezTo>
                              <a:cubicBezTo>
                                <a:pt x="30" y="32"/>
                                <a:pt x="30" y="32"/>
                                <a:pt x="30" y="32"/>
                              </a:cubicBezTo>
                              <a:cubicBezTo>
                                <a:pt x="30" y="63"/>
                                <a:pt x="0" y="63"/>
                                <a:pt x="0" y="63"/>
                              </a:cubicBezTo>
                              <a:cubicBezTo>
                                <a:pt x="0" y="63"/>
                                <a:pt x="0" y="63"/>
                                <a:pt x="0" y="94"/>
                              </a:cubicBezTo>
                              <a:cubicBezTo>
                                <a:pt x="0" y="94"/>
                                <a:pt x="0" y="94"/>
                                <a:pt x="0" y="124"/>
                              </a:cubicBezTo>
                              <a:lnTo>
                                <a:pt x="0" y="124"/>
                              </a:lnTo>
                              <a:lnTo>
                                <a:pt x="0" y="124"/>
                              </a:lnTo>
                              <a:cubicBezTo>
                                <a:pt x="0" y="124"/>
                                <a:pt x="0" y="124"/>
                                <a:pt x="0" y="156"/>
                              </a:cubicBezTo>
                              <a:lnTo>
                                <a:pt x="0" y="156"/>
                              </a:lnTo>
                              <a:lnTo>
                                <a:pt x="0" y="156"/>
                              </a:lnTo>
                              <a:lnTo>
                                <a:pt x="0" y="156"/>
                              </a:lnTo>
                              <a:lnTo>
                                <a:pt x="0" y="156"/>
                              </a:lnTo>
                              <a:lnTo>
                                <a:pt x="0" y="187"/>
                              </a:lnTo>
                              <a:lnTo>
                                <a:pt x="0" y="187"/>
                              </a:lnTo>
                              <a:cubicBezTo>
                                <a:pt x="30" y="187"/>
                                <a:pt x="30" y="187"/>
                                <a:pt x="30" y="187"/>
                              </a:cubicBezTo>
                              <a:cubicBezTo>
                                <a:pt x="30" y="187"/>
                                <a:pt x="30" y="187"/>
                                <a:pt x="62" y="218"/>
                              </a:cubicBezTo>
                              <a:lnTo>
                                <a:pt x="62" y="218"/>
                              </a:lnTo>
                              <a:lnTo>
                                <a:pt x="62" y="218"/>
                              </a:lnTo>
                              <a:lnTo>
                                <a:pt x="62" y="218"/>
                              </a:lnTo>
                              <a:lnTo>
                                <a:pt x="62" y="218"/>
                              </a:lnTo>
                              <a:cubicBezTo>
                                <a:pt x="93" y="218"/>
                                <a:pt x="93" y="218"/>
                                <a:pt x="93" y="218"/>
                              </a:cubicBezTo>
                              <a:lnTo>
                                <a:pt x="93" y="248"/>
                              </a:lnTo>
                              <a:cubicBezTo>
                                <a:pt x="124" y="248"/>
                                <a:pt x="124" y="248"/>
                                <a:pt x="124" y="248"/>
                              </a:cubicBezTo>
                              <a:cubicBezTo>
                                <a:pt x="124" y="248"/>
                                <a:pt x="124" y="280"/>
                                <a:pt x="154" y="280"/>
                              </a:cubicBezTo>
                              <a:lnTo>
                                <a:pt x="186" y="280"/>
                              </a:lnTo>
                              <a:lnTo>
                                <a:pt x="186" y="311"/>
                              </a:lnTo>
                              <a:cubicBezTo>
                                <a:pt x="217" y="311"/>
                                <a:pt x="217" y="311"/>
                                <a:pt x="217" y="311"/>
                              </a:cubicBezTo>
                              <a:lnTo>
                                <a:pt x="217" y="311"/>
                              </a:lnTo>
                              <a:cubicBezTo>
                                <a:pt x="248" y="311"/>
                                <a:pt x="248" y="311"/>
                                <a:pt x="248" y="311"/>
                              </a:cubicBezTo>
                              <a:lnTo>
                                <a:pt x="248" y="311"/>
                              </a:lnTo>
                              <a:cubicBezTo>
                                <a:pt x="248" y="311"/>
                                <a:pt x="248" y="342"/>
                                <a:pt x="278" y="342"/>
                              </a:cubicBezTo>
                              <a:cubicBezTo>
                                <a:pt x="278" y="342"/>
                                <a:pt x="278" y="342"/>
                                <a:pt x="278" y="372"/>
                              </a:cubicBezTo>
                              <a:cubicBezTo>
                                <a:pt x="278" y="372"/>
                                <a:pt x="278" y="372"/>
                                <a:pt x="248" y="404"/>
                              </a:cubicBezTo>
                              <a:lnTo>
                                <a:pt x="248" y="404"/>
                              </a:lnTo>
                              <a:lnTo>
                                <a:pt x="248" y="404"/>
                              </a:lnTo>
                              <a:cubicBezTo>
                                <a:pt x="248" y="435"/>
                                <a:pt x="248" y="435"/>
                                <a:pt x="217" y="435"/>
                              </a:cubicBezTo>
                              <a:lnTo>
                                <a:pt x="217" y="435"/>
                              </a:lnTo>
                              <a:lnTo>
                                <a:pt x="217" y="435"/>
                              </a:lnTo>
                              <a:lnTo>
                                <a:pt x="217" y="466"/>
                              </a:lnTo>
                              <a:lnTo>
                                <a:pt x="217" y="466"/>
                              </a:lnTo>
                              <a:lnTo>
                                <a:pt x="217" y="466"/>
                              </a:lnTo>
                              <a:lnTo>
                                <a:pt x="217" y="466"/>
                              </a:lnTo>
                              <a:cubicBezTo>
                                <a:pt x="248" y="466"/>
                                <a:pt x="248" y="466"/>
                                <a:pt x="248" y="466"/>
                              </a:cubicBezTo>
                              <a:lnTo>
                                <a:pt x="248" y="466"/>
                              </a:lnTo>
                              <a:lnTo>
                                <a:pt x="248" y="466"/>
                              </a:lnTo>
                              <a:cubicBezTo>
                                <a:pt x="278" y="466"/>
                                <a:pt x="278" y="466"/>
                                <a:pt x="278" y="466"/>
                              </a:cubicBezTo>
                              <a:lnTo>
                                <a:pt x="278" y="466"/>
                              </a:lnTo>
                              <a:cubicBezTo>
                                <a:pt x="310" y="466"/>
                                <a:pt x="310" y="466"/>
                                <a:pt x="310" y="466"/>
                              </a:cubicBezTo>
                              <a:cubicBezTo>
                                <a:pt x="341" y="466"/>
                                <a:pt x="341" y="466"/>
                                <a:pt x="341" y="466"/>
                              </a:cubicBezTo>
                              <a:cubicBezTo>
                                <a:pt x="341" y="435"/>
                                <a:pt x="341" y="435"/>
                                <a:pt x="372" y="435"/>
                              </a:cubicBezTo>
                              <a:lnTo>
                                <a:pt x="372" y="435"/>
                              </a:lnTo>
                              <a:lnTo>
                                <a:pt x="372" y="435"/>
                              </a:lnTo>
                              <a:lnTo>
                                <a:pt x="372" y="435"/>
                              </a:lnTo>
                              <a:lnTo>
                                <a:pt x="372" y="435"/>
                              </a:lnTo>
                              <a:cubicBezTo>
                                <a:pt x="372" y="404"/>
                                <a:pt x="372" y="404"/>
                                <a:pt x="372" y="404"/>
                              </a:cubicBezTo>
                              <a:lnTo>
                                <a:pt x="372" y="404"/>
                              </a:lnTo>
                              <a:lnTo>
                                <a:pt x="372" y="404"/>
                              </a:lnTo>
                              <a:lnTo>
                                <a:pt x="372" y="372"/>
                              </a:lnTo>
                              <a:cubicBezTo>
                                <a:pt x="372" y="372"/>
                                <a:pt x="372" y="342"/>
                                <a:pt x="402" y="342"/>
                              </a:cubicBezTo>
                              <a:lnTo>
                                <a:pt x="402" y="311"/>
                              </a:lnTo>
                              <a:lnTo>
                                <a:pt x="402" y="311"/>
                              </a:lnTo>
                              <a:lnTo>
                                <a:pt x="402" y="311"/>
                              </a:lnTo>
                              <a:lnTo>
                                <a:pt x="402" y="311"/>
                              </a:lnTo>
                              <a:lnTo>
                                <a:pt x="402" y="311"/>
                              </a:lnTo>
                              <a:lnTo>
                                <a:pt x="372" y="311"/>
                              </a:lnTo>
                              <a:cubicBezTo>
                                <a:pt x="372" y="311"/>
                                <a:pt x="372" y="311"/>
                                <a:pt x="341" y="280"/>
                              </a:cubicBezTo>
                              <a:cubicBezTo>
                                <a:pt x="341" y="280"/>
                                <a:pt x="341" y="280"/>
                                <a:pt x="341" y="248"/>
                              </a:cubicBezTo>
                              <a:lnTo>
                                <a:pt x="341" y="248"/>
                              </a:lnTo>
                              <a:lnTo>
                                <a:pt x="341" y="248"/>
                              </a:lnTo>
                              <a:cubicBezTo>
                                <a:pt x="341" y="218"/>
                                <a:pt x="341" y="218"/>
                                <a:pt x="341" y="218"/>
                              </a:cubicBezTo>
                              <a:lnTo>
                                <a:pt x="341" y="187"/>
                              </a:lnTo>
                              <a:lnTo>
                                <a:pt x="310" y="187"/>
                              </a:lnTo>
                              <a:lnTo>
                                <a:pt x="310" y="187"/>
                              </a:lnTo>
                              <a:lnTo>
                                <a:pt x="310" y="187"/>
                              </a:lnTo>
                              <a:lnTo>
                                <a:pt x="310" y="187"/>
                              </a:lnTo>
                              <a:cubicBezTo>
                                <a:pt x="278" y="187"/>
                                <a:pt x="278" y="187"/>
                                <a:pt x="278" y="187"/>
                              </a:cubicBezTo>
                              <a:lnTo>
                                <a:pt x="278" y="187"/>
                              </a:lnTo>
                              <a:lnTo>
                                <a:pt x="278" y="187"/>
                              </a:lnTo>
                              <a:lnTo>
                                <a:pt x="278" y="187"/>
                              </a:lnTo>
                              <a:lnTo>
                                <a:pt x="278" y="187"/>
                              </a:lnTo>
                              <a:cubicBezTo>
                                <a:pt x="278" y="187"/>
                                <a:pt x="278" y="187"/>
                                <a:pt x="248" y="187"/>
                              </a:cubicBezTo>
                              <a:lnTo>
                                <a:pt x="248" y="187"/>
                              </a:lnTo>
                              <a:cubicBezTo>
                                <a:pt x="217" y="187"/>
                                <a:pt x="217" y="187"/>
                                <a:pt x="217" y="156"/>
                              </a:cubicBezTo>
                              <a:lnTo>
                                <a:pt x="217" y="156"/>
                              </a:lnTo>
                              <a:lnTo>
                                <a:pt x="217" y="156"/>
                              </a:lnTo>
                              <a:lnTo>
                                <a:pt x="186" y="156"/>
                              </a:lnTo>
                              <a:cubicBezTo>
                                <a:pt x="186" y="156"/>
                                <a:pt x="186" y="156"/>
                                <a:pt x="186" y="124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64" name="Freeform 1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48738" y="3545075"/>
                          <a:ext cx="96938" cy="120051"/>
                        </a:xfrm>
                        <a:custGeom>
                          <a:avLst/>
                          <a:gdLst>
                            <a:gd name="T0" fmla="*/ 62 w 280"/>
                            <a:gd name="T1" fmla="*/ 186 h 342"/>
                            <a:gd name="T2" fmla="*/ 62 w 280"/>
                            <a:gd name="T3" fmla="*/ 186 h 342"/>
                            <a:gd name="T4" fmla="*/ 62 w 280"/>
                            <a:gd name="T5" fmla="*/ 248 h 342"/>
                            <a:gd name="T6" fmla="*/ 62 w 280"/>
                            <a:gd name="T7" fmla="*/ 248 h 342"/>
                            <a:gd name="T8" fmla="*/ 31 w 280"/>
                            <a:gd name="T9" fmla="*/ 279 h 342"/>
                            <a:gd name="T10" fmla="*/ 31 w 280"/>
                            <a:gd name="T11" fmla="*/ 279 h 342"/>
                            <a:gd name="T12" fmla="*/ 31 w 280"/>
                            <a:gd name="T13" fmla="*/ 310 h 342"/>
                            <a:gd name="T14" fmla="*/ 31 w 280"/>
                            <a:gd name="T15" fmla="*/ 310 h 342"/>
                            <a:gd name="T16" fmla="*/ 31 w 280"/>
                            <a:gd name="T17" fmla="*/ 310 h 342"/>
                            <a:gd name="T18" fmla="*/ 31 w 280"/>
                            <a:gd name="T19" fmla="*/ 310 h 342"/>
                            <a:gd name="T20" fmla="*/ 31 w 280"/>
                            <a:gd name="T21" fmla="*/ 310 h 342"/>
                            <a:gd name="T22" fmla="*/ 62 w 280"/>
                            <a:gd name="T23" fmla="*/ 341 h 342"/>
                            <a:gd name="T24" fmla="*/ 62 w 280"/>
                            <a:gd name="T25" fmla="*/ 341 h 342"/>
                            <a:gd name="T26" fmla="*/ 92 w 280"/>
                            <a:gd name="T27" fmla="*/ 341 h 342"/>
                            <a:gd name="T28" fmla="*/ 124 w 280"/>
                            <a:gd name="T29" fmla="*/ 248 h 342"/>
                            <a:gd name="T30" fmla="*/ 186 w 280"/>
                            <a:gd name="T31" fmla="*/ 186 h 342"/>
                            <a:gd name="T32" fmla="*/ 248 w 280"/>
                            <a:gd name="T33" fmla="*/ 155 h 342"/>
                            <a:gd name="T34" fmla="*/ 248 w 280"/>
                            <a:gd name="T35" fmla="*/ 155 h 342"/>
                            <a:gd name="T36" fmla="*/ 248 w 280"/>
                            <a:gd name="T37" fmla="*/ 155 h 342"/>
                            <a:gd name="T38" fmla="*/ 248 w 280"/>
                            <a:gd name="T39" fmla="*/ 155 h 342"/>
                            <a:gd name="T40" fmla="*/ 248 w 280"/>
                            <a:gd name="T41" fmla="*/ 155 h 342"/>
                            <a:gd name="T42" fmla="*/ 248 w 280"/>
                            <a:gd name="T43" fmla="*/ 155 h 342"/>
                            <a:gd name="T44" fmla="*/ 248 w 280"/>
                            <a:gd name="T45" fmla="*/ 124 h 342"/>
                            <a:gd name="T46" fmla="*/ 248 w 280"/>
                            <a:gd name="T47" fmla="*/ 124 h 342"/>
                            <a:gd name="T48" fmla="*/ 279 w 280"/>
                            <a:gd name="T49" fmla="*/ 124 h 342"/>
                            <a:gd name="T50" fmla="*/ 279 w 280"/>
                            <a:gd name="T51" fmla="*/ 93 h 342"/>
                            <a:gd name="T52" fmla="*/ 248 w 280"/>
                            <a:gd name="T53" fmla="*/ 93 h 342"/>
                            <a:gd name="T54" fmla="*/ 248 w 280"/>
                            <a:gd name="T55" fmla="*/ 93 h 342"/>
                            <a:gd name="T56" fmla="*/ 248 w 280"/>
                            <a:gd name="T57" fmla="*/ 93 h 342"/>
                            <a:gd name="T58" fmla="*/ 248 w 280"/>
                            <a:gd name="T59" fmla="*/ 93 h 342"/>
                            <a:gd name="T60" fmla="*/ 248 w 280"/>
                            <a:gd name="T61" fmla="*/ 62 h 342"/>
                            <a:gd name="T62" fmla="*/ 248 w 280"/>
                            <a:gd name="T63" fmla="*/ 62 h 342"/>
                            <a:gd name="T64" fmla="*/ 217 w 280"/>
                            <a:gd name="T65" fmla="*/ 93 h 342"/>
                            <a:gd name="T66" fmla="*/ 186 w 280"/>
                            <a:gd name="T67" fmla="*/ 62 h 342"/>
                            <a:gd name="T68" fmla="*/ 186 w 280"/>
                            <a:gd name="T69" fmla="*/ 62 h 342"/>
                            <a:gd name="T70" fmla="*/ 186 w 280"/>
                            <a:gd name="T71" fmla="*/ 62 h 342"/>
                            <a:gd name="T72" fmla="*/ 155 w 280"/>
                            <a:gd name="T73" fmla="*/ 62 h 342"/>
                            <a:gd name="T74" fmla="*/ 155 w 280"/>
                            <a:gd name="T75" fmla="*/ 62 h 342"/>
                            <a:gd name="T76" fmla="*/ 124 w 280"/>
                            <a:gd name="T77" fmla="*/ 31 h 342"/>
                            <a:gd name="T78" fmla="*/ 92 w 280"/>
                            <a:gd name="T79" fmla="*/ 31 h 342"/>
                            <a:gd name="T80" fmla="*/ 92 w 280"/>
                            <a:gd name="T81" fmla="*/ 0 h 342"/>
                            <a:gd name="T82" fmla="*/ 92 w 280"/>
                            <a:gd name="T83" fmla="*/ 0 h 342"/>
                            <a:gd name="T84" fmla="*/ 62 w 280"/>
                            <a:gd name="T85" fmla="*/ 31 h 342"/>
                            <a:gd name="T86" fmla="*/ 31 w 280"/>
                            <a:gd name="T87" fmla="*/ 31 h 342"/>
                            <a:gd name="T88" fmla="*/ 31 w 280"/>
                            <a:gd name="T89" fmla="*/ 62 h 342"/>
                            <a:gd name="T90" fmla="*/ 31 w 280"/>
                            <a:gd name="T91" fmla="*/ 62 h 342"/>
                            <a:gd name="T92" fmla="*/ 31 w 280"/>
                            <a:gd name="T93" fmla="*/ 93 h 342"/>
                            <a:gd name="T94" fmla="*/ 31 w 280"/>
                            <a:gd name="T95" fmla="*/ 93 h 342"/>
                            <a:gd name="T96" fmla="*/ 0 w 280"/>
                            <a:gd name="T97" fmla="*/ 155 h 342"/>
                            <a:gd name="T98" fmla="*/ 0 w 280"/>
                            <a:gd name="T99" fmla="*/ 186 h 342"/>
                            <a:gd name="T100" fmla="*/ 0 w 280"/>
                            <a:gd name="T101" fmla="*/ 186 h 342"/>
                            <a:gd name="T102" fmla="*/ 31 w 280"/>
                            <a:gd name="T103" fmla="*/ 186 h 342"/>
                            <a:gd name="T104" fmla="*/ 62 w 280"/>
                            <a:gd name="T105" fmla="*/ 186 h 34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</a:cxnLst>
                          <a:rect l="0" t="0" r="r" b="b"/>
                          <a:pathLst>
                            <a:path w="280" h="342">
                              <a:moveTo>
                                <a:pt x="62" y="186"/>
                              </a:moveTo>
                              <a:lnTo>
                                <a:pt x="62" y="186"/>
                              </a:lnTo>
                              <a:cubicBezTo>
                                <a:pt x="62" y="217"/>
                                <a:pt x="62" y="217"/>
                                <a:pt x="62" y="248"/>
                              </a:cubicBezTo>
                              <a:lnTo>
                                <a:pt x="62" y="248"/>
                              </a:lnTo>
                              <a:cubicBezTo>
                                <a:pt x="31" y="248"/>
                                <a:pt x="31" y="248"/>
                                <a:pt x="31" y="279"/>
                              </a:cubicBezTo>
                              <a:lnTo>
                                <a:pt x="31" y="279"/>
                              </a:lnTo>
                              <a:cubicBezTo>
                                <a:pt x="31" y="310"/>
                                <a:pt x="31" y="310"/>
                                <a:pt x="31" y="310"/>
                              </a:cubicBezTo>
                              <a:lnTo>
                                <a:pt x="31" y="310"/>
                              </a:lnTo>
                              <a:lnTo>
                                <a:pt x="31" y="310"/>
                              </a:lnTo>
                              <a:lnTo>
                                <a:pt x="31" y="310"/>
                              </a:lnTo>
                              <a:lnTo>
                                <a:pt x="31" y="310"/>
                              </a:lnTo>
                              <a:cubicBezTo>
                                <a:pt x="62" y="310"/>
                                <a:pt x="62" y="341"/>
                                <a:pt x="62" y="341"/>
                              </a:cubicBezTo>
                              <a:lnTo>
                                <a:pt x="62" y="341"/>
                              </a:lnTo>
                              <a:cubicBezTo>
                                <a:pt x="62" y="341"/>
                                <a:pt x="62" y="341"/>
                                <a:pt x="92" y="341"/>
                              </a:cubicBezTo>
                              <a:cubicBezTo>
                                <a:pt x="92" y="310"/>
                                <a:pt x="92" y="279"/>
                                <a:pt x="124" y="248"/>
                              </a:cubicBezTo>
                              <a:cubicBezTo>
                                <a:pt x="124" y="217"/>
                                <a:pt x="155" y="217"/>
                                <a:pt x="186" y="186"/>
                              </a:cubicBezTo>
                              <a:cubicBezTo>
                                <a:pt x="217" y="186"/>
                                <a:pt x="217" y="186"/>
                                <a:pt x="248" y="155"/>
                              </a:cubicBezTo>
                              <a:lnTo>
                                <a:pt x="248" y="155"/>
                              </a:lnTo>
                              <a:lnTo>
                                <a:pt x="248" y="155"/>
                              </a:lnTo>
                              <a:lnTo>
                                <a:pt x="248" y="155"/>
                              </a:lnTo>
                              <a:lnTo>
                                <a:pt x="248" y="155"/>
                              </a:lnTo>
                              <a:lnTo>
                                <a:pt x="248" y="155"/>
                              </a:lnTo>
                              <a:lnTo>
                                <a:pt x="248" y="124"/>
                              </a:lnTo>
                              <a:lnTo>
                                <a:pt x="248" y="124"/>
                              </a:lnTo>
                              <a:cubicBezTo>
                                <a:pt x="248" y="124"/>
                                <a:pt x="248" y="124"/>
                                <a:pt x="279" y="124"/>
                              </a:cubicBezTo>
                              <a:cubicBezTo>
                                <a:pt x="279" y="124"/>
                                <a:pt x="279" y="124"/>
                                <a:pt x="279" y="93"/>
                              </a:cubicBezTo>
                              <a:lnTo>
                                <a:pt x="248" y="93"/>
                              </a:lnTo>
                              <a:lnTo>
                                <a:pt x="248" y="93"/>
                              </a:lnTo>
                              <a:lnTo>
                                <a:pt x="248" y="93"/>
                              </a:lnTo>
                              <a:lnTo>
                                <a:pt x="248" y="93"/>
                              </a:lnTo>
                              <a:lnTo>
                                <a:pt x="248" y="62"/>
                              </a:lnTo>
                              <a:lnTo>
                                <a:pt x="248" y="62"/>
                              </a:lnTo>
                              <a:cubicBezTo>
                                <a:pt x="217" y="62"/>
                                <a:pt x="217" y="93"/>
                                <a:pt x="217" y="93"/>
                              </a:cubicBezTo>
                              <a:cubicBezTo>
                                <a:pt x="217" y="93"/>
                                <a:pt x="186" y="93"/>
                                <a:pt x="186" y="62"/>
                              </a:cubicBezTo>
                              <a:lnTo>
                                <a:pt x="186" y="62"/>
                              </a:lnTo>
                              <a:lnTo>
                                <a:pt x="186" y="62"/>
                              </a:lnTo>
                              <a:cubicBezTo>
                                <a:pt x="155" y="62"/>
                                <a:pt x="155" y="62"/>
                                <a:pt x="155" y="62"/>
                              </a:cubicBezTo>
                              <a:lnTo>
                                <a:pt x="155" y="62"/>
                              </a:lnTo>
                              <a:cubicBezTo>
                                <a:pt x="155" y="62"/>
                                <a:pt x="124" y="62"/>
                                <a:pt x="124" y="31"/>
                              </a:cubicBezTo>
                              <a:cubicBezTo>
                                <a:pt x="124" y="31"/>
                                <a:pt x="124" y="31"/>
                                <a:pt x="92" y="31"/>
                              </a:cubicBezTo>
                              <a:lnTo>
                                <a:pt x="92" y="0"/>
                              </a:lnTo>
                              <a:lnTo>
                                <a:pt x="92" y="0"/>
                              </a:lnTo>
                              <a:cubicBezTo>
                                <a:pt x="62" y="0"/>
                                <a:pt x="62" y="0"/>
                                <a:pt x="62" y="31"/>
                              </a:cubicBezTo>
                              <a:lnTo>
                                <a:pt x="31" y="31"/>
                              </a:lnTo>
                              <a:cubicBezTo>
                                <a:pt x="31" y="31"/>
                                <a:pt x="31" y="31"/>
                                <a:pt x="31" y="62"/>
                              </a:cubicBezTo>
                              <a:lnTo>
                                <a:pt x="31" y="62"/>
                              </a:lnTo>
                              <a:cubicBezTo>
                                <a:pt x="31" y="93"/>
                                <a:pt x="31" y="93"/>
                                <a:pt x="31" y="93"/>
                              </a:cubicBezTo>
                              <a:lnTo>
                                <a:pt x="31" y="93"/>
                              </a:lnTo>
                              <a:cubicBezTo>
                                <a:pt x="31" y="124"/>
                                <a:pt x="0" y="124"/>
                                <a:pt x="0" y="155"/>
                              </a:cubicBezTo>
                              <a:cubicBezTo>
                                <a:pt x="0" y="155"/>
                                <a:pt x="0" y="155"/>
                                <a:pt x="0" y="186"/>
                              </a:cubicBezTo>
                              <a:lnTo>
                                <a:pt x="0" y="186"/>
                              </a:lnTo>
                              <a:lnTo>
                                <a:pt x="31" y="186"/>
                              </a:lnTo>
                              <a:cubicBezTo>
                                <a:pt x="31" y="155"/>
                                <a:pt x="31" y="186"/>
                                <a:pt x="62" y="186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65" name="Freeform 1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91822" y="3318825"/>
                          <a:ext cx="195416" cy="303205"/>
                        </a:xfrm>
                        <a:custGeom>
                          <a:avLst/>
                          <a:gdLst>
                            <a:gd name="T0" fmla="*/ 62 w 558"/>
                            <a:gd name="T1" fmla="*/ 310 h 869"/>
                            <a:gd name="T2" fmla="*/ 62 w 558"/>
                            <a:gd name="T3" fmla="*/ 403 h 869"/>
                            <a:gd name="T4" fmla="*/ 62 w 558"/>
                            <a:gd name="T5" fmla="*/ 434 h 869"/>
                            <a:gd name="T6" fmla="*/ 62 w 558"/>
                            <a:gd name="T7" fmla="*/ 527 h 869"/>
                            <a:gd name="T8" fmla="*/ 0 w 558"/>
                            <a:gd name="T9" fmla="*/ 589 h 869"/>
                            <a:gd name="T10" fmla="*/ 0 w 558"/>
                            <a:gd name="T11" fmla="*/ 589 h 869"/>
                            <a:gd name="T12" fmla="*/ 0 w 558"/>
                            <a:gd name="T13" fmla="*/ 620 h 869"/>
                            <a:gd name="T14" fmla="*/ 62 w 558"/>
                            <a:gd name="T15" fmla="*/ 651 h 869"/>
                            <a:gd name="T16" fmla="*/ 93 w 558"/>
                            <a:gd name="T17" fmla="*/ 682 h 869"/>
                            <a:gd name="T18" fmla="*/ 124 w 558"/>
                            <a:gd name="T19" fmla="*/ 651 h 869"/>
                            <a:gd name="T20" fmla="*/ 155 w 558"/>
                            <a:gd name="T21" fmla="*/ 682 h 869"/>
                            <a:gd name="T22" fmla="*/ 155 w 558"/>
                            <a:gd name="T23" fmla="*/ 682 h 869"/>
                            <a:gd name="T24" fmla="*/ 217 w 558"/>
                            <a:gd name="T25" fmla="*/ 713 h 869"/>
                            <a:gd name="T26" fmla="*/ 248 w 558"/>
                            <a:gd name="T27" fmla="*/ 775 h 869"/>
                            <a:gd name="T28" fmla="*/ 279 w 558"/>
                            <a:gd name="T29" fmla="*/ 806 h 869"/>
                            <a:gd name="T30" fmla="*/ 309 w 558"/>
                            <a:gd name="T31" fmla="*/ 837 h 869"/>
                            <a:gd name="T32" fmla="*/ 309 w 558"/>
                            <a:gd name="T33" fmla="*/ 837 h 869"/>
                            <a:gd name="T34" fmla="*/ 341 w 558"/>
                            <a:gd name="T35" fmla="*/ 837 h 869"/>
                            <a:gd name="T36" fmla="*/ 433 w 558"/>
                            <a:gd name="T37" fmla="*/ 837 h 869"/>
                            <a:gd name="T38" fmla="*/ 433 w 558"/>
                            <a:gd name="T39" fmla="*/ 744 h 869"/>
                            <a:gd name="T40" fmla="*/ 433 w 558"/>
                            <a:gd name="T41" fmla="*/ 713 h 869"/>
                            <a:gd name="T42" fmla="*/ 433 w 558"/>
                            <a:gd name="T43" fmla="*/ 682 h 869"/>
                            <a:gd name="T44" fmla="*/ 433 w 558"/>
                            <a:gd name="T45" fmla="*/ 651 h 869"/>
                            <a:gd name="T46" fmla="*/ 433 w 558"/>
                            <a:gd name="T47" fmla="*/ 589 h 869"/>
                            <a:gd name="T48" fmla="*/ 465 w 558"/>
                            <a:gd name="T49" fmla="*/ 558 h 869"/>
                            <a:gd name="T50" fmla="*/ 527 w 558"/>
                            <a:gd name="T51" fmla="*/ 589 h 869"/>
                            <a:gd name="T52" fmla="*/ 527 w 558"/>
                            <a:gd name="T53" fmla="*/ 589 h 869"/>
                            <a:gd name="T54" fmla="*/ 557 w 558"/>
                            <a:gd name="T55" fmla="*/ 558 h 869"/>
                            <a:gd name="T56" fmla="*/ 557 w 558"/>
                            <a:gd name="T57" fmla="*/ 527 h 869"/>
                            <a:gd name="T58" fmla="*/ 557 w 558"/>
                            <a:gd name="T59" fmla="*/ 434 h 869"/>
                            <a:gd name="T60" fmla="*/ 557 w 558"/>
                            <a:gd name="T61" fmla="*/ 403 h 869"/>
                            <a:gd name="T62" fmla="*/ 557 w 558"/>
                            <a:gd name="T63" fmla="*/ 372 h 869"/>
                            <a:gd name="T64" fmla="*/ 527 w 558"/>
                            <a:gd name="T65" fmla="*/ 341 h 869"/>
                            <a:gd name="T66" fmla="*/ 496 w 558"/>
                            <a:gd name="T67" fmla="*/ 341 h 869"/>
                            <a:gd name="T68" fmla="*/ 465 w 558"/>
                            <a:gd name="T69" fmla="*/ 310 h 869"/>
                            <a:gd name="T70" fmla="*/ 403 w 558"/>
                            <a:gd name="T71" fmla="*/ 280 h 869"/>
                            <a:gd name="T72" fmla="*/ 341 w 558"/>
                            <a:gd name="T73" fmla="*/ 280 h 869"/>
                            <a:gd name="T74" fmla="*/ 279 w 558"/>
                            <a:gd name="T75" fmla="*/ 217 h 869"/>
                            <a:gd name="T76" fmla="*/ 309 w 558"/>
                            <a:gd name="T77" fmla="*/ 186 h 869"/>
                            <a:gd name="T78" fmla="*/ 279 w 558"/>
                            <a:gd name="T79" fmla="*/ 156 h 869"/>
                            <a:gd name="T80" fmla="*/ 248 w 558"/>
                            <a:gd name="T81" fmla="*/ 124 h 869"/>
                            <a:gd name="T82" fmla="*/ 248 w 558"/>
                            <a:gd name="T83" fmla="*/ 124 h 869"/>
                            <a:gd name="T84" fmla="*/ 279 w 558"/>
                            <a:gd name="T85" fmla="*/ 93 h 869"/>
                            <a:gd name="T86" fmla="*/ 279 w 558"/>
                            <a:gd name="T87" fmla="*/ 0 h 869"/>
                            <a:gd name="T88" fmla="*/ 248 w 558"/>
                            <a:gd name="T89" fmla="*/ 0 h 869"/>
                            <a:gd name="T90" fmla="*/ 185 w 558"/>
                            <a:gd name="T91" fmla="*/ 32 h 869"/>
                            <a:gd name="T92" fmla="*/ 155 w 558"/>
                            <a:gd name="T93" fmla="*/ 93 h 869"/>
                            <a:gd name="T94" fmla="*/ 93 w 558"/>
                            <a:gd name="T95" fmla="*/ 186 h 869"/>
                            <a:gd name="T96" fmla="*/ 93 w 558"/>
                            <a:gd name="T97" fmla="*/ 186 h 869"/>
                            <a:gd name="T98" fmla="*/ 62 w 558"/>
                            <a:gd name="T99" fmla="*/ 248 h 869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558" h="869">
                              <a:moveTo>
                                <a:pt x="31" y="248"/>
                              </a:moveTo>
                              <a:lnTo>
                                <a:pt x="31" y="248"/>
                              </a:lnTo>
                              <a:lnTo>
                                <a:pt x="62" y="310"/>
                              </a:lnTo>
                              <a:cubicBezTo>
                                <a:pt x="93" y="341"/>
                                <a:pt x="62" y="372"/>
                                <a:pt x="62" y="372"/>
                              </a:cubicBezTo>
                              <a:lnTo>
                                <a:pt x="62" y="372"/>
                              </a:lnTo>
                              <a:lnTo>
                                <a:pt x="62" y="403"/>
                              </a:lnTo>
                              <a:lnTo>
                                <a:pt x="62" y="403"/>
                              </a:lnTo>
                              <a:lnTo>
                                <a:pt x="62" y="434"/>
                              </a:lnTo>
                              <a:lnTo>
                                <a:pt x="62" y="434"/>
                              </a:lnTo>
                              <a:cubicBezTo>
                                <a:pt x="93" y="465"/>
                                <a:pt x="62" y="496"/>
                                <a:pt x="62" y="496"/>
                              </a:cubicBezTo>
                              <a:lnTo>
                                <a:pt x="62" y="496"/>
                              </a:lnTo>
                              <a:cubicBezTo>
                                <a:pt x="62" y="527"/>
                                <a:pt x="62" y="527"/>
                                <a:pt x="62" y="527"/>
                              </a:cubicBezTo>
                              <a:cubicBezTo>
                                <a:pt x="62" y="558"/>
                                <a:pt x="31" y="558"/>
                                <a:pt x="31" y="558"/>
                              </a:cubicBezTo>
                              <a:cubicBezTo>
                                <a:pt x="31" y="558"/>
                                <a:pt x="31" y="589"/>
                                <a:pt x="0" y="589"/>
                              </a:cubicBezTo>
                              <a:lnTo>
                                <a:pt x="0" y="589"/>
                              </a:lnTo>
                              <a:lnTo>
                                <a:pt x="0" y="589"/>
                              </a:lnTo>
                              <a:lnTo>
                                <a:pt x="0" y="589"/>
                              </a:lnTo>
                              <a:lnTo>
                                <a:pt x="0" y="589"/>
                              </a:lnTo>
                              <a:lnTo>
                                <a:pt x="0" y="620"/>
                              </a:lnTo>
                              <a:lnTo>
                                <a:pt x="0" y="620"/>
                              </a:lnTo>
                              <a:lnTo>
                                <a:pt x="0" y="620"/>
                              </a:lnTo>
                              <a:cubicBezTo>
                                <a:pt x="31" y="620"/>
                                <a:pt x="31" y="651"/>
                                <a:pt x="31" y="651"/>
                              </a:cubicBezTo>
                              <a:cubicBezTo>
                                <a:pt x="31" y="651"/>
                                <a:pt x="31" y="651"/>
                                <a:pt x="62" y="651"/>
                              </a:cubicBezTo>
                              <a:lnTo>
                                <a:pt x="62" y="651"/>
                              </a:lnTo>
                              <a:cubicBezTo>
                                <a:pt x="62" y="651"/>
                                <a:pt x="62" y="651"/>
                                <a:pt x="62" y="682"/>
                              </a:cubicBezTo>
                              <a:lnTo>
                                <a:pt x="62" y="682"/>
                              </a:lnTo>
                              <a:lnTo>
                                <a:pt x="93" y="682"/>
                              </a:lnTo>
                              <a:cubicBezTo>
                                <a:pt x="93" y="651"/>
                                <a:pt x="93" y="651"/>
                                <a:pt x="93" y="651"/>
                              </a:cubicBezTo>
                              <a:cubicBezTo>
                                <a:pt x="124" y="651"/>
                                <a:pt x="124" y="651"/>
                                <a:pt x="124" y="651"/>
                              </a:cubicBezTo>
                              <a:lnTo>
                                <a:pt x="124" y="651"/>
                              </a:lnTo>
                              <a:lnTo>
                                <a:pt x="155" y="682"/>
                              </a:lnTo>
                              <a:lnTo>
                                <a:pt x="155" y="682"/>
                              </a:lnTo>
                              <a:lnTo>
                                <a:pt x="155" y="682"/>
                              </a:lnTo>
                              <a:lnTo>
                                <a:pt x="155" y="682"/>
                              </a:lnTo>
                              <a:lnTo>
                                <a:pt x="155" y="682"/>
                              </a:lnTo>
                              <a:lnTo>
                                <a:pt x="155" y="682"/>
                              </a:lnTo>
                              <a:cubicBezTo>
                                <a:pt x="185" y="682"/>
                                <a:pt x="185" y="682"/>
                                <a:pt x="185" y="682"/>
                              </a:cubicBezTo>
                              <a:lnTo>
                                <a:pt x="185" y="682"/>
                              </a:lnTo>
                              <a:cubicBezTo>
                                <a:pt x="185" y="713"/>
                                <a:pt x="185" y="713"/>
                                <a:pt x="217" y="713"/>
                              </a:cubicBezTo>
                              <a:cubicBezTo>
                                <a:pt x="217" y="713"/>
                                <a:pt x="217" y="713"/>
                                <a:pt x="217" y="744"/>
                              </a:cubicBezTo>
                              <a:lnTo>
                                <a:pt x="217" y="744"/>
                              </a:lnTo>
                              <a:cubicBezTo>
                                <a:pt x="248" y="744"/>
                                <a:pt x="248" y="775"/>
                                <a:pt x="248" y="775"/>
                              </a:cubicBezTo>
                              <a:cubicBezTo>
                                <a:pt x="279" y="775"/>
                                <a:pt x="279" y="775"/>
                                <a:pt x="279" y="775"/>
                              </a:cubicBezTo>
                              <a:lnTo>
                                <a:pt x="279" y="775"/>
                              </a:lnTo>
                              <a:cubicBezTo>
                                <a:pt x="279" y="806"/>
                                <a:pt x="279" y="806"/>
                                <a:pt x="279" y="806"/>
                              </a:cubicBezTo>
                              <a:cubicBezTo>
                                <a:pt x="309" y="806"/>
                                <a:pt x="309" y="837"/>
                                <a:pt x="309" y="837"/>
                              </a:cubicBezTo>
                              <a:lnTo>
                                <a:pt x="309" y="837"/>
                              </a:lnTo>
                              <a:lnTo>
                                <a:pt x="309" y="837"/>
                              </a:lnTo>
                              <a:lnTo>
                                <a:pt x="309" y="837"/>
                              </a:lnTo>
                              <a:lnTo>
                                <a:pt x="309" y="837"/>
                              </a:lnTo>
                              <a:lnTo>
                                <a:pt x="309" y="837"/>
                              </a:lnTo>
                              <a:lnTo>
                                <a:pt x="309" y="837"/>
                              </a:lnTo>
                              <a:cubicBezTo>
                                <a:pt x="341" y="837"/>
                                <a:pt x="341" y="837"/>
                                <a:pt x="341" y="837"/>
                              </a:cubicBezTo>
                              <a:lnTo>
                                <a:pt x="341" y="837"/>
                              </a:lnTo>
                              <a:cubicBezTo>
                                <a:pt x="372" y="837"/>
                                <a:pt x="372" y="837"/>
                                <a:pt x="372" y="837"/>
                              </a:cubicBezTo>
                              <a:lnTo>
                                <a:pt x="403" y="837"/>
                              </a:lnTo>
                              <a:cubicBezTo>
                                <a:pt x="433" y="837"/>
                                <a:pt x="433" y="837"/>
                                <a:pt x="433" y="837"/>
                              </a:cubicBezTo>
                              <a:cubicBezTo>
                                <a:pt x="433" y="837"/>
                                <a:pt x="433" y="868"/>
                                <a:pt x="465" y="868"/>
                              </a:cubicBezTo>
                              <a:cubicBezTo>
                                <a:pt x="465" y="837"/>
                                <a:pt x="465" y="806"/>
                                <a:pt x="465" y="775"/>
                              </a:cubicBezTo>
                              <a:cubicBezTo>
                                <a:pt x="465" y="775"/>
                                <a:pt x="433" y="775"/>
                                <a:pt x="433" y="744"/>
                              </a:cubicBezTo>
                              <a:cubicBezTo>
                                <a:pt x="433" y="744"/>
                                <a:pt x="433" y="744"/>
                                <a:pt x="433" y="713"/>
                              </a:cubicBezTo>
                              <a:lnTo>
                                <a:pt x="433" y="713"/>
                              </a:lnTo>
                              <a:lnTo>
                                <a:pt x="433" y="713"/>
                              </a:lnTo>
                              <a:lnTo>
                                <a:pt x="433" y="713"/>
                              </a:lnTo>
                              <a:cubicBezTo>
                                <a:pt x="433" y="682"/>
                                <a:pt x="433" y="682"/>
                                <a:pt x="433" y="682"/>
                              </a:cubicBezTo>
                              <a:lnTo>
                                <a:pt x="433" y="682"/>
                              </a:lnTo>
                              <a:lnTo>
                                <a:pt x="433" y="682"/>
                              </a:lnTo>
                              <a:lnTo>
                                <a:pt x="433" y="651"/>
                              </a:lnTo>
                              <a:lnTo>
                                <a:pt x="433" y="651"/>
                              </a:lnTo>
                              <a:lnTo>
                                <a:pt x="433" y="651"/>
                              </a:lnTo>
                              <a:cubicBezTo>
                                <a:pt x="433" y="620"/>
                                <a:pt x="433" y="620"/>
                                <a:pt x="433" y="620"/>
                              </a:cubicBezTo>
                              <a:cubicBezTo>
                                <a:pt x="433" y="620"/>
                                <a:pt x="433" y="620"/>
                                <a:pt x="433" y="589"/>
                              </a:cubicBezTo>
                              <a:lnTo>
                                <a:pt x="433" y="589"/>
                              </a:lnTo>
                              <a:lnTo>
                                <a:pt x="465" y="558"/>
                              </a:lnTo>
                              <a:lnTo>
                                <a:pt x="465" y="558"/>
                              </a:lnTo>
                              <a:cubicBezTo>
                                <a:pt x="465" y="558"/>
                                <a:pt x="465" y="558"/>
                                <a:pt x="496" y="589"/>
                              </a:cubicBezTo>
                              <a:lnTo>
                                <a:pt x="496" y="589"/>
                              </a:lnTo>
                              <a:lnTo>
                                <a:pt x="527" y="589"/>
                              </a:lnTo>
                              <a:lnTo>
                                <a:pt x="527" y="589"/>
                              </a:lnTo>
                              <a:lnTo>
                                <a:pt x="527" y="589"/>
                              </a:lnTo>
                              <a:lnTo>
                                <a:pt x="527" y="589"/>
                              </a:lnTo>
                              <a:cubicBezTo>
                                <a:pt x="527" y="558"/>
                                <a:pt x="557" y="558"/>
                                <a:pt x="557" y="558"/>
                              </a:cubicBezTo>
                              <a:lnTo>
                                <a:pt x="557" y="558"/>
                              </a:lnTo>
                              <a:lnTo>
                                <a:pt x="557" y="558"/>
                              </a:lnTo>
                              <a:lnTo>
                                <a:pt x="557" y="558"/>
                              </a:lnTo>
                              <a:lnTo>
                                <a:pt x="557" y="527"/>
                              </a:lnTo>
                              <a:lnTo>
                                <a:pt x="557" y="527"/>
                              </a:lnTo>
                              <a:lnTo>
                                <a:pt x="557" y="496"/>
                              </a:lnTo>
                              <a:lnTo>
                                <a:pt x="557" y="496"/>
                              </a:lnTo>
                              <a:cubicBezTo>
                                <a:pt x="557" y="465"/>
                                <a:pt x="557" y="434"/>
                                <a:pt x="557" y="434"/>
                              </a:cubicBezTo>
                              <a:lnTo>
                                <a:pt x="557" y="403"/>
                              </a:lnTo>
                              <a:lnTo>
                                <a:pt x="557" y="403"/>
                              </a:lnTo>
                              <a:lnTo>
                                <a:pt x="557" y="403"/>
                              </a:lnTo>
                              <a:lnTo>
                                <a:pt x="557" y="372"/>
                              </a:lnTo>
                              <a:lnTo>
                                <a:pt x="557" y="372"/>
                              </a:lnTo>
                              <a:lnTo>
                                <a:pt x="557" y="372"/>
                              </a:lnTo>
                              <a:cubicBezTo>
                                <a:pt x="557" y="341"/>
                                <a:pt x="557" y="341"/>
                                <a:pt x="557" y="341"/>
                              </a:cubicBezTo>
                              <a:cubicBezTo>
                                <a:pt x="557" y="341"/>
                                <a:pt x="557" y="341"/>
                                <a:pt x="527" y="341"/>
                              </a:cubicBezTo>
                              <a:lnTo>
                                <a:pt x="527" y="341"/>
                              </a:lnTo>
                              <a:lnTo>
                                <a:pt x="527" y="341"/>
                              </a:lnTo>
                              <a:lnTo>
                                <a:pt x="527" y="341"/>
                              </a:lnTo>
                              <a:cubicBezTo>
                                <a:pt x="496" y="341"/>
                                <a:pt x="496" y="341"/>
                                <a:pt x="496" y="341"/>
                              </a:cubicBezTo>
                              <a:lnTo>
                                <a:pt x="496" y="341"/>
                              </a:lnTo>
                              <a:cubicBezTo>
                                <a:pt x="465" y="341"/>
                                <a:pt x="465" y="341"/>
                                <a:pt x="465" y="341"/>
                              </a:cubicBezTo>
                              <a:cubicBezTo>
                                <a:pt x="465" y="341"/>
                                <a:pt x="465" y="341"/>
                                <a:pt x="465" y="310"/>
                              </a:cubicBezTo>
                              <a:cubicBezTo>
                                <a:pt x="465" y="310"/>
                                <a:pt x="465" y="310"/>
                                <a:pt x="433" y="310"/>
                              </a:cubicBezTo>
                              <a:lnTo>
                                <a:pt x="433" y="280"/>
                              </a:lnTo>
                              <a:lnTo>
                                <a:pt x="403" y="280"/>
                              </a:lnTo>
                              <a:lnTo>
                                <a:pt x="403" y="280"/>
                              </a:lnTo>
                              <a:lnTo>
                                <a:pt x="372" y="310"/>
                              </a:lnTo>
                              <a:cubicBezTo>
                                <a:pt x="341" y="310"/>
                                <a:pt x="341" y="280"/>
                                <a:pt x="341" y="280"/>
                              </a:cubicBezTo>
                              <a:cubicBezTo>
                                <a:pt x="309" y="280"/>
                                <a:pt x="309" y="280"/>
                                <a:pt x="309" y="248"/>
                              </a:cubicBezTo>
                              <a:cubicBezTo>
                                <a:pt x="309" y="248"/>
                                <a:pt x="279" y="248"/>
                                <a:pt x="279" y="217"/>
                              </a:cubicBezTo>
                              <a:lnTo>
                                <a:pt x="279" y="217"/>
                              </a:lnTo>
                              <a:lnTo>
                                <a:pt x="279" y="217"/>
                              </a:lnTo>
                              <a:cubicBezTo>
                                <a:pt x="279" y="217"/>
                                <a:pt x="279" y="217"/>
                                <a:pt x="309" y="217"/>
                              </a:cubicBezTo>
                              <a:cubicBezTo>
                                <a:pt x="309" y="186"/>
                                <a:pt x="309" y="186"/>
                                <a:pt x="309" y="186"/>
                              </a:cubicBezTo>
                              <a:cubicBezTo>
                                <a:pt x="279" y="186"/>
                                <a:pt x="279" y="186"/>
                                <a:pt x="279" y="156"/>
                              </a:cubicBezTo>
                              <a:lnTo>
                                <a:pt x="279" y="156"/>
                              </a:lnTo>
                              <a:lnTo>
                                <a:pt x="279" y="156"/>
                              </a:lnTo>
                              <a:lnTo>
                                <a:pt x="279" y="156"/>
                              </a:lnTo>
                              <a:cubicBezTo>
                                <a:pt x="248" y="156"/>
                                <a:pt x="248" y="124"/>
                                <a:pt x="248" y="124"/>
                              </a:cubicBezTo>
                              <a:lnTo>
                                <a:pt x="248" y="124"/>
                              </a:lnTo>
                              <a:lnTo>
                                <a:pt x="248" y="124"/>
                              </a:lnTo>
                              <a:lnTo>
                                <a:pt x="248" y="124"/>
                              </a:lnTo>
                              <a:lnTo>
                                <a:pt x="248" y="124"/>
                              </a:lnTo>
                              <a:lnTo>
                                <a:pt x="248" y="93"/>
                              </a:lnTo>
                              <a:lnTo>
                                <a:pt x="248" y="93"/>
                              </a:lnTo>
                              <a:cubicBezTo>
                                <a:pt x="248" y="93"/>
                                <a:pt x="248" y="93"/>
                                <a:pt x="279" y="93"/>
                              </a:cubicBezTo>
                              <a:lnTo>
                                <a:pt x="279" y="62"/>
                              </a:lnTo>
                              <a:cubicBezTo>
                                <a:pt x="279" y="62"/>
                                <a:pt x="279" y="32"/>
                                <a:pt x="279" y="0"/>
                              </a:cubicBezTo>
                              <a:lnTo>
                                <a:pt x="279" y="0"/>
                              </a:lnTo>
                              <a:lnTo>
                                <a:pt x="279" y="0"/>
                              </a:lnTo>
                              <a:lnTo>
                                <a:pt x="248" y="0"/>
                              </a:lnTo>
                              <a:lnTo>
                                <a:pt x="248" y="0"/>
                              </a:lnTo>
                              <a:cubicBezTo>
                                <a:pt x="217" y="124"/>
                                <a:pt x="217" y="124"/>
                                <a:pt x="217" y="124"/>
                              </a:cubicBezTo>
                              <a:cubicBezTo>
                                <a:pt x="185" y="32"/>
                                <a:pt x="185" y="32"/>
                                <a:pt x="185" y="32"/>
                              </a:cubicBezTo>
                              <a:lnTo>
                                <a:pt x="185" y="32"/>
                              </a:lnTo>
                              <a:lnTo>
                                <a:pt x="185" y="62"/>
                              </a:lnTo>
                              <a:lnTo>
                                <a:pt x="155" y="93"/>
                              </a:lnTo>
                              <a:lnTo>
                                <a:pt x="155" y="93"/>
                              </a:lnTo>
                              <a:cubicBezTo>
                                <a:pt x="155" y="124"/>
                                <a:pt x="155" y="124"/>
                                <a:pt x="155" y="156"/>
                              </a:cubicBezTo>
                              <a:lnTo>
                                <a:pt x="124" y="156"/>
                              </a:lnTo>
                              <a:cubicBezTo>
                                <a:pt x="93" y="156"/>
                                <a:pt x="93" y="156"/>
                                <a:pt x="93" y="186"/>
                              </a:cubicBezTo>
                              <a:lnTo>
                                <a:pt x="93" y="186"/>
                              </a:lnTo>
                              <a:lnTo>
                                <a:pt x="93" y="186"/>
                              </a:lnTo>
                              <a:lnTo>
                                <a:pt x="93" y="186"/>
                              </a:lnTo>
                              <a:cubicBezTo>
                                <a:pt x="93" y="217"/>
                                <a:pt x="93" y="217"/>
                                <a:pt x="93" y="217"/>
                              </a:cubicBezTo>
                              <a:lnTo>
                                <a:pt x="93" y="217"/>
                              </a:lnTo>
                              <a:cubicBezTo>
                                <a:pt x="93" y="248"/>
                                <a:pt x="62" y="248"/>
                                <a:pt x="62" y="248"/>
                              </a:cubicBezTo>
                              <a:cubicBezTo>
                                <a:pt x="62" y="248"/>
                                <a:pt x="62" y="248"/>
                                <a:pt x="31" y="248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66" name="Freeform 1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10302" y="3318825"/>
                          <a:ext cx="216959" cy="217015"/>
                        </a:xfrm>
                        <a:custGeom>
                          <a:avLst/>
                          <a:gdLst>
                            <a:gd name="T0" fmla="*/ 62 w 621"/>
                            <a:gd name="T1" fmla="*/ 124 h 621"/>
                            <a:gd name="T2" fmla="*/ 0 w 621"/>
                            <a:gd name="T3" fmla="*/ 124 h 621"/>
                            <a:gd name="T4" fmla="*/ 0 w 621"/>
                            <a:gd name="T5" fmla="*/ 186 h 621"/>
                            <a:gd name="T6" fmla="*/ 0 w 621"/>
                            <a:gd name="T7" fmla="*/ 217 h 621"/>
                            <a:gd name="T8" fmla="*/ 31 w 621"/>
                            <a:gd name="T9" fmla="*/ 248 h 621"/>
                            <a:gd name="T10" fmla="*/ 92 w 621"/>
                            <a:gd name="T11" fmla="*/ 248 h 621"/>
                            <a:gd name="T12" fmla="*/ 155 w 621"/>
                            <a:gd name="T13" fmla="*/ 280 h 621"/>
                            <a:gd name="T14" fmla="*/ 186 w 621"/>
                            <a:gd name="T15" fmla="*/ 280 h 621"/>
                            <a:gd name="T16" fmla="*/ 248 w 621"/>
                            <a:gd name="T17" fmla="*/ 280 h 621"/>
                            <a:gd name="T18" fmla="*/ 279 w 621"/>
                            <a:gd name="T19" fmla="*/ 310 h 621"/>
                            <a:gd name="T20" fmla="*/ 279 w 621"/>
                            <a:gd name="T21" fmla="*/ 341 h 621"/>
                            <a:gd name="T22" fmla="*/ 248 w 621"/>
                            <a:gd name="T23" fmla="*/ 403 h 621"/>
                            <a:gd name="T24" fmla="*/ 279 w 621"/>
                            <a:gd name="T25" fmla="*/ 465 h 621"/>
                            <a:gd name="T26" fmla="*/ 279 w 621"/>
                            <a:gd name="T27" fmla="*/ 527 h 621"/>
                            <a:gd name="T28" fmla="*/ 279 w 621"/>
                            <a:gd name="T29" fmla="*/ 527 h 621"/>
                            <a:gd name="T30" fmla="*/ 279 w 621"/>
                            <a:gd name="T31" fmla="*/ 589 h 621"/>
                            <a:gd name="T32" fmla="*/ 310 w 621"/>
                            <a:gd name="T33" fmla="*/ 620 h 621"/>
                            <a:gd name="T34" fmla="*/ 310 w 621"/>
                            <a:gd name="T35" fmla="*/ 620 h 621"/>
                            <a:gd name="T36" fmla="*/ 372 w 621"/>
                            <a:gd name="T37" fmla="*/ 620 h 621"/>
                            <a:gd name="T38" fmla="*/ 372 w 621"/>
                            <a:gd name="T39" fmla="*/ 620 h 621"/>
                            <a:gd name="T40" fmla="*/ 434 w 621"/>
                            <a:gd name="T41" fmla="*/ 558 h 621"/>
                            <a:gd name="T42" fmla="*/ 403 w 621"/>
                            <a:gd name="T43" fmla="*/ 496 h 621"/>
                            <a:gd name="T44" fmla="*/ 403 w 621"/>
                            <a:gd name="T45" fmla="*/ 465 h 621"/>
                            <a:gd name="T46" fmla="*/ 403 w 621"/>
                            <a:gd name="T47" fmla="*/ 434 h 621"/>
                            <a:gd name="T48" fmla="*/ 434 w 621"/>
                            <a:gd name="T49" fmla="*/ 403 h 621"/>
                            <a:gd name="T50" fmla="*/ 464 w 621"/>
                            <a:gd name="T51" fmla="*/ 403 h 621"/>
                            <a:gd name="T52" fmla="*/ 464 w 621"/>
                            <a:gd name="T53" fmla="*/ 434 h 621"/>
                            <a:gd name="T54" fmla="*/ 527 w 621"/>
                            <a:gd name="T55" fmla="*/ 434 h 621"/>
                            <a:gd name="T56" fmla="*/ 527 w 621"/>
                            <a:gd name="T57" fmla="*/ 434 h 621"/>
                            <a:gd name="T58" fmla="*/ 558 w 621"/>
                            <a:gd name="T59" fmla="*/ 434 h 621"/>
                            <a:gd name="T60" fmla="*/ 588 w 621"/>
                            <a:gd name="T61" fmla="*/ 403 h 621"/>
                            <a:gd name="T62" fmla="*/ 588 w 621"/>
                            <a:gd name="T63" fmla="*/ 403 h 621"/>
                            <a:gd name="T64" fmla="*/ 588 w 621"/>
                            <a:gd name="T65" fmla="*/ 403 h 621"/>
                            <a:gd name="T66" fmla="*/ 588 w 621"/>
                            <a:gd name="T67" fmla="*/ 372 h 621"/>
                            <a:gd name="T68" fmla="*/ 558 w 621"/>
                            <a:gd name="T69" fmla="*/ 310 h 621"/>
                            <a:gd name="T70" fmla="*/ 588 w 621"/>
                            <a:gd name="T71" fmla="*/ 280 h 621"/>
                            <a:gd name="T72" fmla="*/ 620 w 621"/>
                            <a:gd name="T73" fmla="*/ 217 h 621"/>
                            <a:gd name="T74" fmla="*/ 588 w 621"/>
                            <a:gd name="T75" fmla="*/ 156 h 621"/>
                            <a:gd name="T76" fmla="*/ 588 w 621"/>
                            <a:gd name="T77" fmla="*/ 124 h 621"/>
                            <a:gd name="T78" fmla="*/ 496 w 621"/>
                            <a:gd name="T79" fmla="*/ 62 h 621"/>
                            <a:gd name="T80" fmla="*/ 464 w 621"/>
                            <a:gd name="T81" fmla="*/ 62 h 621"/>
                            <a:gd name="T82" fmla="*/ 403 w 621"/>
                            <a:gd name="T83" fmla="*/ 93 h 621"/>
                            <a:gd name="T84" fmla="*/ 310 w 621"/>
                            <a:gd name="T85" fmla="*/ 62 h 621"/>
                            <a:gd name="T86" fmla="*/ 248 w 621"/>
                            <a:gd name="T87" fmla="*/ 62 h 621"/>
                            <a:gd name="T88" fmla="*/ 186 w 621"/>
                            <a:gd name="T89" fmla="*/ 0 h 621"/>
                            <a:gd name="T90" fmla="*/ 92 w 621"/>
                            <a:gd name="T91" fmla="*/ 0 h 621"/>
                            <a:gd name="T92" fmla="*/ 62 w 621"/>
                            <a:gd name="T93" fmla="*/ 32 h 62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</a:cxnLst>
                          <a:rect l="0" t="0" r="r" b="b"/>
                          <a:pathLst>
                            <a:path w="621" h="621">
                              <a:moveTo>
                                <a:pt x="62" y="62"/>
                              </a:moveTo>
                              <a:lnTo>
                                <a:pt x="62" y="62"/>
                              </a:lnTo>
                              <a:cubicBezTo>
                                <a:pt x="62" y="93"/>
                                <a:pt x="62" y="124"/>
                                <a:pt x="62" y="124"/>
                              </a:cubicBezTo>
                              <a:lnTo>
                                <a:pt x="31" y="156"/>
                              </a:lnTo>
                              <a:lnTo>
                                <a:pt x="0" y="156"/>
                              </a:lnTo>
                              <a:cubicBezTo>
                                <a:pt x="0" y="156"/>
                                <a:pt x="0" y="156"/>
                                <a:pt x="0" y="124"/>
                              </a:cubicBezTo>
                              <a:cubicBezTo>
                                <a:pt x="0" y="156"/>
                                <a:pt x="0" y="156"/>
                                <a:pt x="0" y="156"/>
                              </a:cubicBezTo>
                              <a:lnTo>
                                <a:pt x="0" y="156"/>
                              </a:lnTo>
                              <a:cubicBezTo>
                                <a:pt x="0" y="186"/>
                                <a:pt x="0" y="186"/>
                                <a:pt x="0" y="186"/>
                              </a:cubicBezTo>
                              <a:lnTo>
                                <a:pt x="0" y="217"/>
                              </a:lnTo>
                              <a:lnTo>
                                <a:pt x="0" y="217"/>
                              </a:lnTo>
                              <a:lnTo>
                                <a:pt x="0" y="217"/>
                              </a:lnTo>
                              <a:cubicBezTo>
                                <a:pt x="0" y="217"/>
                                <a:pt x="0" y="248"/>
                                <a:pt x="31" y="248"/>
                              </a:cubicBezTo>
                              <a:lnTo>
                                <a:pt x="31" y="248"/>
                              </a:lnTo>
                              <a:lnTo>
                                <a:pt x="31" y="248"/>
                              </a:lnTo>
                              <a:cubicBezTo>
                                <a:pt x="62" y="217"/>
                                <a:pt x="62" y="217"/>
                                <a:pt x="62" y="217"/>
                              </a:cubicBezTo>
                              <a:cubicBezTo>
                                <a:pt x="62" y="217"/>
                                <a:pt x="92" y="217"/>
                                <a:pt x="92" y="248"/>
                              </a:cubicBezTo>
                              <a:lnTo>
                                <a:pt x="92" y="248"/>
                              </a:lnTo>
                              <a:cubicBezTo>
                                <a:pt x="124" y="248"/>
                                <a:pt x="155" y="280"/>
                                <a:pt x="155" y="280"/>
                              </a:cubicBezTo>
                              <a:lnTo>
                                <a:pt x="155" y="280"/>
                              </a:lnTo>
                              <a:lnTo>
                                <a:pt x="155" y="280"/>
                              </a:lnTo>
                              <a:lnTo>
                                <a:pt x="155" y="280"/>
                              </a:lnTo>
                              <a:lnTo>
                                <a:pt x="186" y="280"/>
                              </a:lnTo>
                              <a:lnTo>
                                <a:pt x="186" y="280"/>
                              </a:lnTo>
                              <a:lnTo>
                                <a:pt x="186" y="280"/>
                              </a:lnTo>
                              <a:cubicBezTo>
                                <a:pt x="216" y="280"/>
                                <a:pt x="216" y="280"/>
                                <a:pt x="216" y="280"/>
                              </a:cubicBezTo>
                              <a:cubicBezTo>
                                <a:pt x="216" y="280"/>
                                <a:pt x="216" y="280"/>
                                <a:pt x="248" y="280"/>
                              </a:cubicBezTo>
                              <a:lnTo>
                                <a:pt x="248" y="280"/>
                              </a:lnTo>
                              <a:lnTo>
                                <a:pt x="248" y="280"/>
                              </a:lnTo>
                              <a:cubicBezTo>
                                <a:pt x="248" y="280"/>
                                <a:pt x="279" y="280"/>
                                <a:pt x="279" y="310"/>
                              </a:cubicBezTo>
                              <a:lnTo>
                                <a:pt x="279" y="310"/>
                              </a:lnTo>
                              <a:cubicBezTo>
                                <a:pt x="279" y="341"/>
                                <a:pt x="279" y="341"/>
                                <a:pt x="279" y="341"/>
                              </a:cubicBezTo>
                              <a:lnTo>
                                <a:pt x="279" y="341"/>
                              </a:lnTo>
                              <a:cubicBezTo>
                                <a:pt x="279" y="372"/>
                                <a:pt x="248" y="372"/>
                                <a:pt x="248" y="372"/>
                              </a:cubicBezTo>
                              <a:lnTo>
                                <a:pt x="248" y="372"/>
                              </a:lnTo>
                              <a:lnTo>
                                <a:pt x="248" y="403"/>
                              </a:lnTo>
                              <a:lnTo>
                                <a:pt x="248" y="403"/>
                              </a:lnTo>
                              <a:cubicBezTo>
                                <a:pt x="248" y="403"/>
                                <a:pt x="248" y="403"/>
                                <a:pt x="248" y="434"/>
                              </a:cubicBezTo>
                              <a:cubicBezTo>
                                <a:pt x="248" y="434"/>
                                <a:pt x="279" y="434"/>
                                <a:pt x="279" y="465"/>
                              </a:cubicBezTo>
                              <a:lnTo>
                                <a:pt x="279" y="465"/>
                              </a:lnTo>
                              <a:cubicBezTo>
                                <a:pt x="279" y="496"/>
                                <a:pt x="279" y="496"/>
                                <a:pt x="279" y="496"/>
                              </a:cubicBezTo>
                              <a:lnTo>
                                <a:pt x="279" y="527"/>
                              </a:lnTo>
                              <a:lnTo>
                                <a:pt x="279" y="527"/>
                              </a:lnTo>
                              <a:lnTo>
                                <a:pt x="279" y="527"/>
                              </a:lnTo>
                              <a:lnTo>
                                <a:pt x="279" y="527"/>
                              </a:lnTo>
                              <a:cubicBezTo>
                                <a:pt x="279" y="558"/>
                                <a:pt x="279" y="558"/>
                                <a:pt x="279" y="558"/>
                              </a:cubicBezTo>
                              <a:cubicBezTo>
                                <a:pt x="279" y="558"/>
                                <a:pt x="279" y="558"/>
                                <a:pt x="279" y="589"/>
                              </a:cubicBezTo>
                              <a:lnTo>
                                <a:pt x="279" y="589"/>
                              </a:lnTo>
                              <a:lnTo>
                                <a:pt x="279" y="589"/>
                              </a:lnTo>
                              <a:cubicBezTo>
                                <a:pt x="310" y="589"/>
                                <a:pt x="310" y="589"/>
                                <a:pt x="310" y="620"/>
                              </a:cubicBezTo>
                              <a:lnTo>
                                <a:pt x="310" y="620"/>
                              </a:lnTo>
                              <a:lnTo>
                                <a:pt x="310" y="620"/>
                              </a:lnTo>
                              <a:lnTo>
                                <a:pt x="310" y="620"/>
                              </a:lnTo>
                              <a:lnTo>
                                <a:pt x="310" y="620"/>
                              </a:lnTo>
                              <a:cubicBezTo>
                                <a:pt x="340" y="620"/>
                                <a:pt x="340" y="620"/>
                                <a:pt x="340" y="620"/>
                              </a:cubicBezTo>
                              <a:lnTo>
                                <a:pt x="372" y="620"/>
                              </a:lnTo>
                              <a:lnTo>
                                <a:pt x="372" y="620"/>
                              </a:lnTo>
                              <a:lnTo>
                                <a:pt x="372" y="620"/>
                              </a:lnTo>
                              <a:lnTo>
                                <a:pt x="372" y="620"/>
                              </a:lnTo>
                              <a:lnTo>
                                <a:pt x="372" y="620"/>
                              </a:lnTo>
                              <a:cubicBezTo>
                                <a:pt x="403" y="589"/>
                                <a:pt x="403" y="589"/>
                                <a:pt x="403" y="589"/>
                              </a:cubicBezTo>
                              <a:lnTo>
                                <a:pt x="403" y="589"/>
                              </a:lnTo>
                              <a:cubicBezTo>
                                <a:pt x="434" y="589"/>
                                <a:pt x="434" y="589"/>
                                <a:pt x="434" y="558"/>
                              </a:cubicBezTo>
                              <a:cubicBezTo>
                                <a:pt x="434" y="558"/>
                                <a:pt x="403" y="558"/>
                                <a:pt x="403" y="527"/>
                              </a:cubicBezTo>
                              <a:lnTo>
                                <a:pt x="403" y="527"/>
                              </a:lnTo>
                              <a:cubicBezTo>
                                <a:pt x="403" y="527"/>
                                <a:pt x="403" y="527"/>
                                <a:pt x="403" y="496"/>
                              </a:cubicBezTo>
                              <a:lnTo>
                                <a:pt x="403" y="496"/>
                              </a:lnTo>
                              <a:cubicBezTo>
                                <a:pt x="403" y="496"/>
                                <a:pt x="403" y="496"/>
                                <a:pt x="403" y="465"/>
                              </a:cubicBezTo>
                              <a:lnTo>
                                <a:pt x="403" y="465"/>
                              </a:lnTo>
                              <a:cubicBezTo>
                                <a:pt x="403" y="465"/>
                                <a:pt x="372" y="465"/>
                                <a:pt x="372" y="434"/>
                              </a:cubicBezTo>
                              <a:lnTo>
                                <a:pt x="372" y="434"/>
                              </a:lnTo>
                              <a:lnTo>
                                <a:pt x="403" y="434"/>
                              </a:lnTo>
                              <a:cubicBezTo>
                                <a:pt x="403" y="403"/>
                                <a:pt x="403" y="403"/>
                                <a:pt x="403" y="403"/>
                              </a:cubicBezTo>
                              <a:lnTo>
                                <a:pt x="403" y="403"/>
                              </a:lnTo>
                              <a:lnTo>
                                <a:pt x="434" y="403"/>
                              </a:lnTo>
                              <a:lnTo>
                                <a:pt x="434" y="403"/>
                              </a:lnTo>
                              <a:cubicBezTo>
                                <a:pt x="434" y="434"/>
                                <a:pt x="434" y="434"/>
                                <a:pt x="434" y="434"/>
                              </a:cubicBezTo>
                              <a:cubicBezTo>
                                <a:pt x="434" y="434"/>
                                <a:pt x="434" y="403"/>
                                <a:pt x="464" y="403"/>
                              </a:cubicBezTo>
                              <a:lnTo>
                                <a:pt x="464" y="403"/>
                              </a:lnTo>
                              <a:lnTo>
                                <a:pt x="464" y="434"/>
                              </a:lnTo>
                              <a:lnTo>
                                <a:pt x="464" y="434"/>
                              </a:lnTo>
                              <a:lnTo>
                                <a:pt x="464" y="434"/>
                              </a:lnTo>
                              <a:cubicBezTo>
                                <a:pt x="496" y="434"/>
                                <a:pt x="496" y="434"/>
                                <a:pt x="496" y="434"/>
                              </a:cubicBezTo>
                              <a:lnTo>
                                <a:pt x="527" y="434"/>
                              </a:lnTo>
                              <a:lnTo>
                                <a:pt x="527" y="434"/>
                              </a:lnTo>
                              <a:lnTo>
                                <a:pt x="527" y="434"/>
                              </a:lnTo>
                              <a:lnTo>
                                <a:pt x="527" y="434"/>
                              </a:lnTo>
                              <a:cubicBezTo>
                                <a:pt x="527" y="434"/>
                                <a:pt x="527" y="434"/>
                                <a:pt x="558" y="434"/>
                              </a:cubicBezTo>
                              <a:lnTo>
                                <a:pt x="558" y="434"/>
                              </a:lnTo>
                              <a:lnTo>
                                <a:pt x="558" y="434"/>
                              </a:lnTo>
                              <a:lnTo>
                                <a:pt x="558" y="434"/>
                              </a:lnTo>
                              <a:cubicBezTo>
                                <a:pt x="558" y="403"/>
                                <a:pt x="588" y="403"/>
                                <a:pt x="588" y="403"/>
                              </a:cubicBezTo>
                              <a:lnTo>
                                <a:pt x="588" y="403"/>
                              </a:lnTo>
                              <a:lnTo>
                                <a:pt x="588" y="403"/>
                              </a:lnTo>
                              <a:lnTo>
                                <a:pt x="588" y="403"/>
                              </a:lnTo>
                              <a:lnTo>
                                <a:pt x="588" y="403"/>
                              </a:lnTo>
                              <a:cubicBezTo>
                                <a:pt x="588" y="403"/>
                                <a:pt x="588" y="403"/>
                                <a:pt x="620" y="403"/>
                              </a:cubicBezTo>
                              <a:cubicBezTo>
                                <a:pt x="588" y="403"/>
                                <a:pt x="588" y="403"/>
                                <a:pt x="588" y="403"/>
                              </a:cubicBezTo>
                              <a:lnTo>
                                <a:pt x="588" y="403"/>
                              </a:lnTo>
                              <a:lnTo>
                                <a:pt x="588" y="403"/>
                              </a:lnTo>
                              <a:cubicBezTo>
                                <a:pt x="588" y="403"/>
                                <a:pt x="588" y="403"/>
                                <a:pt x="588" y="372"/>
                              </a:cubicBezTo>
                              <a:lnTo>
                                <a:pt x="588" y="372"/>
                              </a:lnTo>
                              <a:cubicBezTo>
                                <a:pt x="588" y="341"/>
                                <a:pt x="558" y="341"/>
                                <a:pt x="558" y="341"/>
                              </a:cubicBezTo>
                              <a:cubicBezTo>
                                <a:pt x="558" y="341"/>
                                <a:pt x="558" y="341"/>
                                <a:pt x="558" y="310"/>
                              </a:cubicBezTo>
                              <a:lnTo>
                                <a:pt x="558" y="310"/>
                              </a:lnTo>
                              <a:cubicBezTo>
                                <a:pt x="558" y="310"/>
                                <a:pt x="558" y="310"/>
                                <a:pt x="588" y="280"/>
                              </a:cubicBezTo>
                              <a:lnTo>
                                <a:pt x="588" y="280"/>
                              </a:lnTo>
                              <a:lnTo>
                                <a:pt x="588" y="280"/>
                              </a:lnTo>
                              <a:cubicBezTo>
                                <a:pt x="588" y="280"/>
                                <a:pt x="588" y="248"/>
                                <a:pt x="620" y="248"/>
                              </a:cubicBezTo>
                              <a:lnTo>
                                <a:pt x="620" y="217"/>
                              </a:lnTo>
                              <a:lnTo>
                                <a:pt x="620" y="217"/>
                              </a:lnTo>
                              <a:lnTo>
                                <a:pt x="620" y="217"/>
                              </a:lnTo>
                              <a:cubicBezTo>
                                <a:pt x="620" y="186"/>
                                <a:pt x="620" y="186"/>
                                <a:pt x="620" y="186"/>
                              </a:cubicBezTo>
                              <a:cubicBezTo>
                                <a:pt x="620" y="186"/>
                                <a:pt x="588" y="186"/>
                                <a:pt x="588" y="156"/>
                              </a:cubicBezTo>
                              <a:cubicBezTo>
                                <a:pt x="558" y="186"/>
                                <a:pt x="558" y="186"/>
                                <a:pt x="558" y="186"/>
                              </a:cubicBezTo>
                              <a:cubicBezTo>
                                <a:pt x="588" y="124"/>
                                <a:pt x="588" y="124"/>
                                <a:pt x="588" y="124"/>
                              </a:cubicBezTo>
                              <a:lnTo>
                                <a:pt x="588" y="124"/>
                              </a:lnTo>
                              <a:lnTo>
                                <a:pt x="588" y="124"/>
                              </a:lnTo>
                              <a:cubicBezTo>
                                <a:pt x="558" y="124"/>
                                <a:pt x="527" y="93"/>
                                <a:pt x="527" y="93"/>
                              </a:cubicBezTo>
                              <a:cubicBezTo>
                                <a:pt x="496" y="93"/>
                                <a:pt x="496" y="62"/>
                                <a:pt x="496" y="62"/>
                              </a:cubicBezTo>
                              <a:lnTo>
                                <a:pt x="496" y="62"/>
                              </a:lnTo>
                              <a:cubicBezTo>
                                <a:pt x="496" y="62"/>
                                <a:pt x="496" y="62"/>
                                <a:pt x="464" y="62"/>
                              </a:cubicBezTo>
                              <a:lnTo>
                                <a:pt x="464" y="62"/>
                              </a:lnTo>
                              <a:lnTo>
                                <a:pt x="464" y="62"/>
                              </a:lnTo>
                              <a:cubicBezTo>
                                <a:pt x="403" y="93"/>
                                <a:pt x="403" y="93"/>
                                <a:pt x="403" y="93"/>
                              </a:cubicBezTo>
                              <a:lnTo>
                                <a:pt x="403" y="93"/>
                              </a:lnTo>
                              <a:cubicBezTo>
                                <a:pt x="403" y="93"/>
                                <a:pt x="372" y="62"/>
                                <a:pt x="340" y="62"/>
                              </a:cubicBezTo>
                              <a:cubicBezTo>
                                <a:pt x="340" y="62"/>
                                <a:pt x="340" y="62"/>
                                <a:pt x="310" y="62"/>
                              </a:cubicBezTo>
                              <a:lnTo>
                                <a:pt x="310" y="62"/>
                              </a:lnTo>
                              <a:cubicBezTo>
                                <a:pt x="279" y="62"/>
                                <a:pt x="279" y="62"/>
                                <a:pt x="248" y="62"/>
                              </a:cubicBezTo>
                              <a:lnTo>
                                <a:pt x="248" y="62"/>
                              </a:lnTo>
                              <a:lnTo>
                                <a:pt x="248" y="62"/>
                              </a:lnTo>
                              <a:cubicBezTo>
                                <a:pt x="216" y="62"/>
                                <a:pt x="216" y="62"/>
                                <a:pt x="216" y="62"/>
                              </a:cubicBezTo>
                              <a:cubicBezTo>
                                <a:pt x="216" y="62"/>
                                <a:pt x="186" y="62"/>
                                <a:pt x="186" y="32"/>
                              </a:cubicBezTo>
                              <a:cubicBezTo>
                                <a:pt x="186" y="32"/>
                                <a:pt x="186" y="32"/>
                                <a:pt x="186" y="0"/>
                              </a:cubicBezTo>
                              <a:cubicBezTo>
                                <a:pt x="186" y="0"/>
                                <a:pt x="155" y="0"/>
                                <a:pt x="124" y="0"/>
                              </a:cubicBezTo>
                              <a:lnTo>
                                <a:pt x="124" y="0"/>
                              </a:lnTo>
                              <a:lnTo>
                                <a:pt x="92" y="0"/>
                              </a:lnTo>
                              <a:lnTo>
                                <a:pt x="62" y="32"/>
                              </a:lnTo>
                              <a:lnTo>
                                <a:pt x="62" y="32"/>
                              </a:lnTo>
                              <a:lnTo>
                                <a:pt x="62" y="32"/>
                              </a:lnTo>
                              <a:lnTo>
                                <a:pt x="62" y="32"/>
                              </a:lnTo>
                              <a:lnTo>
                                <a:pt x="62" y="62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67" name="Freeform 1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9573" y="3523527"/>
                          <a:ext cx="1539" cy="1539"/>
                        </a:xfrm>
                        <a:custGeom>
                          <a:avLst/>
                          <a:gdLst>
                            <a:gd name="T0" fmla="*/ 0 w 1"/>
                            <a:gd name="T1" fmla="*/ 0 h 1"/>
                            <a:gd name="T2" fmla="*/ 0 w 1"/>
                            <a:gd name="T3" fmla="*/ 0 h 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</a:cxnLst>
                          <a:rect l="0" t="0" r="r" b="b"/>
                          <a:pathLst>
                            <a:path w="1" h="1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68" name="Freeform 1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27260" y="3394242"/>
                          <a:ext cx="64626" cy="130824"/>
                        </a:xfrm>
                        <a:custGeom>
                          <a:avLst/>
                          <a:gdLst>
                            <a:gd name="T0" fmla="*/ 31 w 187"/>
                            <a:gd name="T1" fmla="*/ 0 h 373"/>
                            <a:gd name="T2" fmla="*/ 62 w 187"/>
                            <a:gd name="T3" fmla="*/ 63 h 373"/>
                            <a:gd name="T4" fmla="*/ 31 w 187"/>
                            <a:gd name="T5" fmla="*/ 93 h 373"/>
                            <a:gd name="T6" fmla="*/ 31 w 187"/>
                            <a:gd name="T7" fmla="*/ 93 h 373"/>
                            <a:gd name="T8" fmla="*/ 0 w 187"/>
                            <a:gd name="T9" fmla="*/ 93 h 373"/>
                            <a:gd name="T10" fmla="*/ 0 w 187"/>
                            <a:gd name="T11" fmla="*/ 93 h 373"/>
                            <a:gd name="T12" fmla="*/ 31 w 187"/>
                            <a:gd name="T13" fmla="*/ 124 h 373"/>
                            <a:gd name="T14" fmla="*/ 31 w 187"/>
                            <a:gd name="T15" fmla="*/ 124 h 373"/>
                            <a:gd name="T16" fmla="*/ 92 w 187"/>
                            <a:gd name="T17" fmla="*/ 155 h 373"/>
                            <a:gd name="T18" fmla="*/ 62 w 187"/>
                            <a:gd name="T19" fmla="*/ 186 h 373"/>
                            <a:gd name="T20" fmla="*/ 92 w 187"/>
                            <a:gd name="T21" fmla="*/ 248 h 373"/>
                            <a:gd name="T22" fmla="*/ 62 w 187"/>
                            <a:gd name="T23" fmla="*/ 279 h 373"/>
                            <a:gd name="T24" fmla="*/ 92 w 187"/>
                            <a:gd name="T25" fmla="*/ 310 h 373"/>
                            <a:gd name="T26" fmla="*/ 92 w 187"/>
                            <a:gd name="T27" fmla="*/ 372 h 373"/>
                            <a:gd name="T28" fmla="*/ 92 w 187"/>
                            <a:gd name="T29" fmla="*/ 372 h 373"/>
                            <a:gd name="T30" fmla="*/ 92 w 187"/>
                            <a:gd name="T31" fmla="*/ 372 h 373"/>
                            <a:gd name="T32" fmla="*/ 124 w 187"/>
                            <a:gd name="T33" fmla="*/ 372 h 373"/>
                            <a:gd name="T34" fmla="*/ 155 w 187"/>
                            <a:gd name="T35" fmla="*/ 372 h 373"/>
                            <a:gd name="T36" fmla="*/ 186 w 187"/>
                            <a:gd name="T37" fmla="*/ 341 h 373"/>
                            <a:gd name="T38" fmla="*/ 186 w 187"/>
                            <a:gd name="T39" fmla="*/ 341 h 373"/>
                            <a:gd name="T40" fmla="*/ 155 w 187"/>
                            <a:gd name="T41" fmla="*/ 310 h 373"/>
                            <a:gd name="T42" fmla="*/ 124 w 187"/>
                            <a:gd name="T43" fmla="*/ 248 h 373"/>
                            <a:gd name="T44" fmla="*/ 124 w 187"/>
                            <a:gd name="T45" fmla="*/ 186 h 373"/>
                            <a:gd name="T46" fmla="*/ 124 w 187"/>
                            <a:gd name="T47" fmla="*/ 186 h 373"/>
                            <a:gd name="T48" fmla="*/ 124 w 187"/>
                            <a:gd name="T49" fmla="*/ 186 h 373"/>
                            <a:gd name="T50" fmla="*/ 155 w 187"/>
                            <a:gd name="T51" fmla="*/ 155 h 373"/>
                            <a:gd name="T52" fmla="*/ 186 w 187"/>
                            <a:gd name="T53" fmla="*/ 155 h 373"/>
                            <a:gd name="T54" fmla="*/ 186 w 187"/>
                            <a:gd name="T55" fmla="*/ 124 h 373"/>
                            <a:gd name="T56" fmla="*/ 186 w 187"/>
                            <a:gd name="T57" fmla="*/ 124 h 373"/>
                            <a:gd name="T58" fmla="*/ 186 w 187"/>
                            <a:gd name="T59" fmla="*/ 124 h 373"/>
                            <a:gd name="T60" fmla="*/ 155 w 187"/>
                            <a:gd name="T61" fmla="*/ 93 h 373"/>
                            <a:gd name="T62" fmla="*/ 92 w 187"/>
                            <a:gd name="T63" fmla="*/ 31 h 373"/>
                            <a:gd name="T64" fmla="*/ 62 w 187"/>
                            <a:gd name="T65" fmla="*/ 0 h 373"/>
                            <a:gd name="T66" fmla="*/ 62 w 187"/>
                            <a:gd name="T67" fmla="*/ 0 h 37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</a:cxnLst>
                          <a:rect l="0" t="0" r="r" b="b"/>
                          <a:pathLst>
                            <a:path w="187" h="373">
                              <a:moveTo>
                                <a:pt x="31" y="0"/>
                              </a:moveTo>
                              <a:lnTo>
                                <a:pt x="31" y="0"/>
                              </a:lnTo>
                              <a:cubicBezTo>
                                <a:pt x="62" y="31"/>
                                <a:pt x="62" y="31"/>
                                <a:pt x="62" y="63"/>
                              </a:cubicBezTo>
                              <a:lnTo>
                                <a:pt x="62" y="63"/>
                              </a:lnTo>
                              <a:lnTo>
                                <a:pt x="62" y="63"/>
                              </a:lnTo>
                              <a:cubicBezTo>
                                <a:pt x="31" y="93"/>
                                <a:pt x="31" y="93"/>
                                <a:pt x="31" y="93"/>
                              </a:cubicBezTo>
                              <a:lnTo>
                                <a:pt x="31" y="93"/>
                              </a:lnTo>
                              <a:lnTo>
                                <a:pt x="31" y="93"/>
                              </a:lnTo>
                              <a:lnTo>
                                <a:pt x="0" y="93"/>
                              </a:lnTo>
                              <a:lnTo>
                                <a:pt x="0" y="93"/>
                              </a:lnTo>
                              <a:lnTo>
                                <a:pt x="0" y="93"/>
                              </a:lnTo>
                              <a:lnTo>
                                <a:pt x="0" y="93"/>
                              </a:lnTo>
                              <a:cubicBezTo>
                                <a:pt x="0" y="124"/>
                                <a:pt x="0" y="124"/>
                                <a:pt x="0" y="124"/>
                              </a:cubicBezTo>
                              <a:cubicBezTo>
                                <a:pt x="31" y="124"/>
                                <a:pt x="31" y="124"/>
                                <a:pt x="31" y="124"/>
                              </a:cubicBezTo>
                              <a:lnTo>
                                <a:pt x="31" y="124"/>
                              </a:lnTo>
                              <a:lnTo>
                                <a:pt x="31" y="124"/>
                              </a:lnTo>
                              <a:cubicBezTo>
                                <a:pt x="62" y="124"/>
                                <a:pt x="62" y="124"/>
                                <a:pt x="62" y="155"/>
                              </a:cubicBezTo>
                              <a:cubicBezTo>
                                <a:pt x="92" y="155"/>
                                <a:pt x="92" y="155"/>
                                <a:pt x="92" y="155"/>
                              </a:cubicBezTo>
                              <a:cubicBezTo>
                                <a:pt x="92" y="186"/>
                                <a:pt x="92" y="186"/>
                                <a:pt x="92" y="186"/>
                              </a:cubicBezTo>
                              <a:lnTo>
                                <a:pt x="62" y="186"/>
                              </a:lnTo>
                              <a:cubicBezTo>
                                <a:pt x="92" y="217"/>
                                <a:pt x="92" y="217"/>
                                <a:pt x="92" y="248"/>
                              </a:cubicBezTo>
                              <a:lnTo>
                                <a:pt x="92" y="248"/>
                              </a:lnTo>
                              <a:lnTo>
                                <a:pt x="92" y="248"/>
                              </a:lnTo>
                              <a:cubicBezTo>
                                <a:pt x="92" y="248"/>
                                <a:pt x="92" y="279"/>
                                <a:pt x="62" y="279"/>
                              </a:cubicBezTo>
                              <a:lnTo>
                                <a:pt x="62" y="279"/>
                              </a:lnTo>
                              <a:cubicBezTo>
                                <a:pt x="62" y="310"/>
                                <a:pt x="92" y="310"/>
                                <a:pt x="92" y="310"/>
                              </a:cubicBezTo>
                              <a:cubicBezTo>
                                <a:pt x="92" y="310"/>
                                <a:pt x="62" y="310"/>
                                <a:pt x="62" y="341"/>
                              </a:cubicBezTo>
                              <a:cubicBezTo>
                                <a:pt x="92" y="341"/>
                                <a:pt x="92" y="372"/>
                                <a:pt x="92" y="372"/>
                              </a:cubicBezTo>
                              <a:lnTo>
                                <a:pt x="92" y="372"/>
                              </a:lnTo>
                              <a:lnTo>
                                <a:pt x="92" y="372"/>
                              </a:lnTo>
                              <a:lnTo>
                                <a:pt x="92" y="372"/>
                              </a:lnTo>
                              <a:lnTo>
                                <a:pt x="92" y="372"/>
                              </a:lnTo>
                              <a:cubicBezTo>
                                <a:pt x="124" y="372"/>
                                <a:pt x="124" y="372"/>
                                <a:pt x="124" y="372"/>
                              </a:cubicBezTo>
                              <a:lnTo>
                                <a:pt x="124" y="372"/>
                              </a:lnTo>
                              <a:lnTo>
                                <a:pt x="124" y="372"/>
                              </a:lnTo>
                              <a:cubicBezTo>
                                <a:pt x="155" y="372"/>
                                <a:pt x="155" y="372"/>
                                <a:pt x="155" y="372"/>
                              </a:cubicBezTo>
                              <a:lnTo>
                                <a:pt x="155" y="372"/>
                              </a:lnTo>
                              <a:cubicBezTo>
                                <a:pt x="155" y="372"/>
                                <a:pt x="155" y="341"/>
                                <a:pt x="186" y="341"/>
                              </a:cubicBezTo>
                              <a:lnTo>
                                <a:pt x="186" y="341"/>
                              </a:lnTo>
                              <a:lnTo>
                                <a:pt x="186" y="341"/>
                              </a:lnTo>
                              <a:lnTo>
                                <a:pt x="155" y="310"/>
                              </a:lnTo>
                              <a:lnTo>
                                <a:pt x="155" y="310"/>
                              </a:lnTo>
                              <a:lnTo>
                                <a:pt x="155" y="279"/>
                              </a:lnTo>
                              <a:cubicBezTo>
                                <a:pt x="124" y="279"/>
                                <a:pt x="124" y="248"/>
                                <a:pt x="124" y="248"/>
                              </a:cubicBezTo>
                              <a:cubicBezTo>
                                <a:pt x="124" y="217"/>
                                <a:pt x="124" y="217"/>
                                <a:pt x="124" y="217"/>
                              </a:cubicBezTo>
                              <a:cubicBezTo>
                                <a:pt x="124" y="217"/>
                                <a:pt x="124" y="217"/>
                                <a:pt x="124" y="186"/>
                              </a:cubicBezTo>
                              <a:lnTo>
                                <a:pt x="124" y="186"/>
                              </a:lnTo>
                              <a:lnTo>
                                <a:pt x="124" y="186"/>
                              </a:lnTo>
                              <a:lnTo>
                                <a:pt x="124" y="186"/>
                              </a:lnTo>
                              <a:lnTo>
                                <a:pt x="124" y="186"/>
                              </a:lnTo>
                              <a:lnTo>
                                <a:pt x="155" y="155"/>
                              </a:lnTo>
                              <a:lnTo>
                                <a:pt x="155" y="155"/>
                              </a:lnTo>
                              <a:cubicBezTo>
                                <a:pt x="155" y="155"/>
                                <a:pt x="155" y="155"/>
                                <a:pt x="186" y="155"/>
                              </a:cubicBezTo>
                              <a:lnTo>
                                <a:pt x="186" y="155"/>
                              </a:lnTo>
                              <a:lnTo>
                                <a:pt x="186" y="155"/>
                              </a:lnTo>
                              <a:cubicBezTo>
                                <a:pt x="186" y="124"/>
                                <a:pt x="186" y="124"/>
                                <a:pt x="186" y="124"/>
                              </a:cubicBezTo>
                              <a:lnTo>
                                <a:pt x="186" y="124"/>
                              </a:lnTo>
                              <a:lnTo>
                                <a:pt x="186" y="124"/>
                              </a:lnTo>
                              <a:lnTo>
                                <a:pt x="186" y="124"/>
                              </a:lnTo>
                              <a:lnTo>
                                <a:pt x="186" y="124"/>
                              </a:lnTo>
                              <a:cubicBezTo>
                                <a:pt x="155" y="93"/>
                                <a:pt x="155" y="93"/>
                                <a:pt x="155" y="93"/>
                              </a:cubicBezTo>
                              <a:lnTo>
                                <a:pt x="155" y="93"/>
                              </a:lnTo>
                              <a:cubicBezTo>
                                <a:pt x="124" y="93"/>
                                <a:pt x="124" y="93"/>
                                <a:pt x="124" y="93"/>
                              </a:cubicBezTo>
                              <a:cubicBezTo>
                                <a:pt x="92" y="63"/>
                                <a:pt x="92" y="63"/>
                                <a:pt x="92" y="31"/>
                              </a:cubicBezTo>
                              <a:cubicBezTo>
                                <a:pt x="92" y="31"/>
                                <a:pt x="92" y="0"/>
                                <a:pt x="62" y="0"/>
                              </a:cubicBez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31" y="0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69" name="Freeform 1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91886" y="3448110"/>
                          <a:ext cx="96938" cy="64643"/>
                        </a:xfrm>
                        <a:custGeom>
                          <a:avLst/>
                          <a:gdLst>
                            <a:gd name="T0" fmla="*/ 0 w 279"/>
                            <a:gd name="T1" fmla="*/ 62 h 187"/>
                            <a:gd name="T2" fmla="*/ 0 w 279"/>
                            <a:gd name="T3" fmla="*/ 62 h 187"/>
                            <a:gd name="T4" fmla="*/ 0 w 279"/>
                            <a:gd name="T5" fmla="*/ 62 h 187"/>
                            <a:gd name="T6" fmla="*/ 0 w 279"/>
                            <a:gd name="T7" fmla="*/ 93 h 187"/>
                            <a:gd name="T8" fmla="*/ 0 w 279"/>
                            <a:gd name="T9" fmla="*/ 93 h 187"/>
                            <a:gd name="T10" fmla="*/ 30 w 279"/>
                            <a:gd name="T11" fmla="*/ 93 h 187"/>
                            <a:gd name="T12" fmla="*/ 30 w 279"/>
                            <a:gd name="T13" fmla="*/ 93 h 187"/>
                            <a:gd name="T14" fmla="*/ 30 w 279"/>
                            <a:gd name="T15" fmla="*/ 155 h 187"/>
                            <a:gd name="T16" fmla="*/ 30 w 279"/>
                            <a:gd name="T17" fmla="*/ 155 h 187"/>
                            <a:gd name="T18" fmla="*/ 30 w 279"/>
                            <a:gd name="T19" fmla="*/ 155 h 187"/>
                            <a:gd name="T20" fmla="*/ 30 w 279"/>
                            <a:gd name="T21" fmla="*/ 155 h 187"/>
                            <a:gd name="T22" fmla="*/ 30 w 279"/>
                            <a:gd name="T23" fmla="*/ 155 h 187"/>
                            <a:gd name="T24" fmla="*/ 30 w 279"/>
                            <a:gd name="T25" fmla="*/ 155 h 187"/>
                            <a:gd name="T26" fmla="*/ 62 w 279"/>
                            <a:gd name="T27" fmla="*/ 155 h 187"/>
                            <a:gd name="T28" fmla="*/ 62 w 279"/>
                            <a:gd name="T29" fmla="*/ 155 h 187"/>
                            <a:gd name="T30" fmla="*/ 93 w 279"/>
                            <a:gd name="T31" fmla="*/ 155 h 187"/>
                            <a:gd name="T32" fmla="*/ 93 w 279"/>
                            <a:gd name="T33" fmla="*/ 155 h 187"/>
                            <a:gd name="T34" fmla="*/ 124 w 279"/>
                            <a:gd name="T35" fmla="*/ 155 h 187"/>
                            <a:gd name="T36" fmla="*/ 154 w 279"/>
                            <a:gd name="T37" fmla="*/ 155 h 187"/>
                            <a:gd name="T38" fmla="*/ 154 w 279"/>
                            <a:gd name="T39" fmla="*/ 155 h 187"/>
                            <a:gd name="T40" fmla="*/ 154 w 279"/>
                            <a:gd name="T41" fmla="*/ 155 h 187"/>
                            <a:gd name="T42" fmla="*/ 186 w 279"/>
                            <a:gd name="T43" fmla="*/ 186 h 187"/>
                            <a:gd name="T44" fmla="*/ 186 w 279"/>
                            <a:gd name="T45" fmla="*/ 186 h 187"/>
                            <a:gd name="T46" fmla="*/ 186 w 279"/>
                            <a:gd name="T47" fmla="*/ 186 h 187"/>
                            <a:gd name="T48" fmla="*/ 217 w 279"/>
                            <a:gd name="T49" fmla="*/ 186 h 187"/>
                            <a:gd name="T50" fmla="*/ 248 w 279"/>
                            <a:gd name="T51" fmla="*/ 186 h 187"/>
                            <a:gd name="T52" fmla="*/ 248 w 279"/>
                            <a:gd name="T53" fmla="*/ 186 h 187"/>
                            <a:gd name="T54" fmla="*/ 248 w 279"/>
                            <a:gd name="T55" fmla="*/ 186 h 187"/>
                            <a:gd name="T56" fmla="*/ 248 w 279"/>
                            <a:gd name="T57" fmla="*/ 155 h 187"/>
                            <a:gd name="T58" fmla="*/ 248 w 279"/>
                            <a:gd name="T59" fmla="*/ 155 h 187"/>
                            <a:gd name="T60" fmla="*/ 248 w 279"/>
                            <a:gd name="T61" fmla="*/ 155 h 187"/>
                            <a:gd name="T62" fmla="*/ 278 w 279"/>
                            <a:gd name="T63" fmla="*/ 93 h 187"/>
                            <a:gd name="T64" fmla="*/ 278 w 279"/>
                            <a:gd name="T65" fmla="*/ 93 h 187"/>
                            <a:gd name="T66" fmla="*/ 278 w 279"/>
                            <a:gd name="T67" fmla="*/ 93 h 187"/>
                            <a:gd name="T68" fmla="*/ 278 w 279"/>
                            <a:gd name="T69" fmla="*/ 62 h 187"/>
                            <a:gd name="T70" fmla="*/ 278 w 279"/>
                            <a:gd name="T71" fmla="*/ 62 h 187"/>
                            <a:gd name="T72" fmla="*/ 278 w 279"/>
                            <a:gd name="T73" fmla="*/ 62 h 187"/>
                            <a:gd name="T74" fmla="*/ 278 w 279"/>
                            <a:gd name="T75" fmla="*/ 31 h 187"/>
                            <a:gd name="T76" fmla="*/ 248 w 279"/>
                            <a:gd name="T77" fmla="*/ 31 h 187"/>
                            <a:gd name="T78" fmla="*/ 248 w 279"/>
                            <a:gd name="T79" fmla="*/ 31 h 187"/>
                            <a:gd name="T80" fmla="*/ 217 w 279"/>
                            <a:gd name="T81" fmla="*/ 31 h 187"/>
                            <a:gd name="T82" fmla="*/ 154 w 279"/>
                            <a:gd name="T83" fmla="*/ 62 h 187"/>
                            <a:gd name="T84" fmla="*/ 154 w 279"/>
                            <a:gd name="T85" fmla="*/ 31 h 187"/>
                            <a:gd name="T86" fmla="*/ 124 w 279"/>
                            <a:gd name="T87" fmla="*/ 0 h 187"/>
                            <a:gd name="T88" fmla="*/ 124 w 279"/>
                            <a:gd name="T89" fmla="*/ 0 h 187"/>
                            <a:gd name="T90" fmla="*/ 93 w 279"/>
                            <a:gd name="T91" fmla="*/ 0 h 187"/>
                            <a:gd name="T92" fmla="*/ 62 w 279"/>
                            <a:gd name="T93" fmla="*/ 0 h 187"/>
                            <a:gd name="T94" fmla="*/ 30 w 279"/>
                            <a:gd name="T95" fmla="*/ 0 h 187"/>
                            <a:gd name="T96" fmla="*/ 30 w 279"/>
                            <a:gd name="T97" fmla="*/ 0 h 187"/>
                            <a:gd name="T98" fmla="*/ 30 w 279"/>
                            <a:gd name="T99" fmla="*/ 31 h 187"/>
                            <a:gd name="T100" fmla="*/ 0 w 279"/>
                            <a:gd name="T101" fmla="*/ 62 h 18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</a:cxnLst>
                          <a:rect l="0" t="0" r="r" b="b"/>
                          <a:pathLst>
                            <a:path w="279" h="187">
                              <a:moveTo>
                                <a:pt x="0" y="62"/>
                              </a:move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cubicBezTo>
                                <a:pt x="0" y="93"/>
                                <a:pt x="0" y="93"/>
                                <a:pt x="0" y="93"/>
                              </a:cubicBezTo>
                              <a:lnTo>
                                <a:pt x="0" y="93"/>
                              </a:lnTo>
                              <a:cubicBezTo>
                                <a:pt x="0" y="93"/>
                                <a:pt x="0" y="93"/>
                                <a:pt x="30" y="93"/>
                              </a:cubicBezTo>
                              <a:lnTo>
                                <a:pt x="30" y="93"/>
                              </a:lnTo>
                              <a:cubicBezTo>
                                <a:pt x="30" y="124"/>
                                <a:pt x="30" y="124"/>
                                <a:pt x="30" y="155"/>
                              </a:cubicBezTo>
                              <a:lnTo>
                                <a:pt x="30" y="155"/>
                              </a:lnTo>
                              <a:lnTo>
                                <a:pt x="30" y="155"/>
                              </a:lnTo>
                              <a:lnTo>
                                <a:pt x="30" y="155"/>
                              </a:lnTo>
                              <a:lnTo>
                                <a:pt x="30" y="155"/>
                              </a:lnTo>
                              <a:lnTo>
                                <a:pt x="30" y="155"/>
                              </a:lnTo>
                              <a:lnTo>
                                <a:pt x="62" y="155"/>
                              </a:lnTo>
                              <a:lnTo>
                                <a:pt x="62" y="155"/>
                              </a:lnTo>
                              <a:lnTo>
                                <a:pt x="93" y="155"/>
                              </a:lnTo>
                              <a:lnTo>
                                <a:pt x="93" y="155"/>
                              </a:lnTo>
                              <a:cubicBezTo>
                                <a:pt x="124" y="155"/>
                                <a:pt x="124" y="155"/>
                                <a:pt x="124" y="155"/>
                              </a:cubicBezTo>
                              <a:lnTo>
                                <a:pt x="154" y="155"/>
                              </a:lnTo>
                              <a:lnTo>
                                <a:pt x="154" y="155"/>
                              </a:lnTo>
                              <a:lnTo>
                                <a:pt x="154" y="155"/>
                              </a:lnTo>
                              <a:cubicBezTo>
                                <a:pt x="154" y="155"/>
                                <a:pt x="186" y="155"/>
                                <a:pt x="186" y="186"/>
                              </a:cubicBezTo>
                              <a:lnTo>
                                <a:pt x="186" y="186"/>
                              </a:lnTo>
                              <a:lnTo>
                                <a:pt x="186" y="186"/>
                              </a:lnTo>
                              <a:cubicBezTo>
                                <a:pt x="217" y="186"/>
                                <a:pt x="217" y="186"/>
                                <a:pt x="217" y="186"/>
                              </a:cubicBezTo>
                              <a:lnTo>
                                <a:pt x="248" y="186"/>
                              </a:lnTo>
                              <a:lnTo>
                                <a:pt x="248" y="186"/>
                              </a:lnTo>
                              <a:lnTo>
                                <a:pt x="248" y="186"/>
                              </a:lnTo>
                              <a:cubicBezTo>
                                <a:pt x="248" y="155"/>
                                <a:pt x="248" y="155"/>
                                <a:pt x="248" y="155"/>
                              </a:cubicBezTo>
                              <a:lnTo>
                                <a:pt x="248" y="155"/>
                              </a:lnTo>
                              <a:lnTo>
                                <a:pt x="248" y="155"/>
                              </a:lnTo>
                              <a:cubicBezTo>
                                <a:pt x="248" y="124"/>
                                <a:pt x="278" y="124"/>
                                <a:pt x="278" y="93"/>
                              </a:cubicBezTo>
                              <a:lnTo>
                                <a:pt x="278" y="93"/>
                              </a:lnTo>
                              <a:lnTo>
                                <a:pt x="278" y="93"/>
                              </a:lnTo>
                              <a:lnTo>
                                <a:pt x="278" y="62"/>
                              </a:lnTo>
                              <a:lnTo>
                                <a:pt x="278" y="62"/>
                              </a:lnTo>
                              <a:lnTo>
                                <a:pt x="278" y="62"/>
                              </a:lnTo>
                              <a:cubicBezTo>
                                <a:pt x="278" y="31"/>
                                <a:pt x="278" y="31"/>
                                <a:pt x="278" y="31"/>
                              </a:cubicBezTo>
                              <a:cubicBezTo>
                                <a:pt x="248" y="31"/>
                                <a:pt x="248" y="31"/>
                                <a:pt x="248" y="31"/>
                              </a:cubicBezTo>
                              <a:lnTo>
                                <a:pt x="248" y="31"/>
                              </a:lnTo>
                              <a:lnTo>
                                <a:pt x="217" y="31"/>
                              </a:lnTo>
                              <a:cubicBezTo>
                                <a:pt x="154" y="62"/>
                                <a:pt x="154" y="62"/>
                                <a:pt x="154" y="62"/>
                              </a:cubicBezTo>
                              <a:cubicBezTo>
                                <a:pt x="154" y="31"/>
                                <a:pt x="154" y="31"/>
                                <a:pt x="154" y="31"/>
                              </a:cubicBezTo>
                              <a:cubicBezTo>
                                <a:pt x="154" y="0"/>
                                <a:pt x="154" y="0"/>
                                <a:pt x="124" y="0"/>
                              </a:cubicBezTo>
                              <a:lnTo>
                                <a:pt x="124" y="0"/>
                              </a:lnTo>
                              <a:cubicBezTo>
                                <a:pt x="124" y="0"/>
                                <a:pt x="124" y="0"/>
                                <a:pt x="93" y="0"/>
                              </a:cubicBezTo>
                              <a:cubicBezTo>
                                <a:pt x="93" y="0"/>
                                <a:pt x="93" y="0"/>
                                <a:pt x="62" y="0"/>
                              </a:cubicBezTo>
                              <a:cubicBezTo>
                                <a:pt x="62" y="0"/>
                                <a:pt x="62" y="0"/>
                                <a:pt x="30" y="0"/>
                              </a:cubicBezTo>
                              <a:lnTo>
                                <a:pt x="30" y="0"/>
                              </a:lnTo>
                              <a:lnTo>
                                <a:pt x="30" y="31"/>
                              </a:lnTo>
                              <a:lnTo>
                                <a:pt x="0" y="62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70" name="Freeform 1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65695" y="3794411"/>
                          <a:ext cx="216959" cy="270884"/>
                        </a:xfrm>
                        <a:custGeom>
                          <a:avLst/>
                          <a:gdLst>
                            <a:gd name="T0" fmla="*/ 185 w 621"/>
                            <a:gd name="T1" fmla="*/ 31 h 776"/>
                            <a:gd name="T2" fmla="*/ 185 w 621"/>
                            <a:gd name="T3" fmla="*/ 0 h 776"/>
                            <a:gd name="T4" fmla="*/ 124 w 621"/>
                            <a:gd name="T5" fmla="*/ 31 h 776"/>
                            <a:gd name="T6" fmla="*/ 93 w 621"/>
                            <a:gd name="T7" fmla="*/ 62 h 776"/>
                            <a:gd name="T8" fmla="*/ 61 w 621"/>
                            <a:gd name="T9" fmla="*/ 93 h 776"/>
                            <a:gd name="T10" fmla="*/ 31 w 621"/>
                            <a:gd name="T11" fmla="*/ 93 h 776"/>
                            <a:gd name="T12" fmla="*/ 61 w 621"/>
                            <a:gd name="T13" fmla="*/ 154 h 776"/>
                            <a:gd name="T14" fmla="*/ 31 w 621"/>
                            <a:gd name="T15" fmla="*/ 217 h 776"/>
                            <a:gd name="T16" fmla="*/ 31 w 621"/>
                            <a:gd name="T17" fmla="*/ 248 h 776"/>
                            <a:gd name="T18" fmla="*/ 31 w 621"/>
                            <a:gd name="T19" fmla="*/ 310 h 776"/>
                            <a:gd name="T20" fmla="*/ 31 w 621"/>
                            <a:gd name="T21" fmla="*/ 341 h 776"/>
                            <a:gd name="T22" fmla="*/ 31 w 621"/>
                            <a:gd name="T23" fmla="*/ 403 h 776"/>
                            <a:gd name="T24" fmla="*/ 0 w 621"/>
                            <a:gd name="T25" fmla="*/ 465 h 776"/>
                            <a:gd name="T26" fmla="*/ 0 w 621"/>
                            <a:gd name="T27" fmla="*/ 465 h 776"/>
                            <a:gd name="T28" fmla="*/ 61 w 621"/>
                            <a:gd name="T29" fmla="*/ 558 h 776"/>
                            <a:gd name="T30" fmla="*/ 61 w 621"/>
                            <a:gd name="T31" fmla="*/ 619 h 776"/>
                            <a:gd name="T32" fmla="*/ 61 w 621"/>
                            <a:gd name="T33" fmla="*/ 651 h 776"/>
                            <a:gd name="T34" fmla="*/ 61 w 621"/>
                            <a:gd name="T35" fmla="*/ 651 h 776"/>
                            <a:gd name="T36" fmla="*/ 93 w 621"/>
                            <a:gd name="T37" fmla="*/ 743 h 776"/>
                            <a:gd name="T38" fmla="*/ 93 w 621"/>
                            <a:gd name="T39" fmla="*/ 775 h 776"/>
                            <a:gd name="T40" fmla="*/ 124 w 621"/>
                            <a:gd name="T41" fmla="*/ 743 h 776"/>
                            <a:gd name="T42" fmla="*/ 155 w 621"/>
                            <a:gd name="T43" fmla="*/ 743 h 776"/>
                            <a:gd name="T44" fmla="*/ 185 w 621"/>
                            <a:gd name="T45" fmla="*/ 743 h 776"/>
                            <a:gd name="T46" fmla="*/ 217 w 621"/>
                            <a:gd name="T47" fmla="*/ 743 h 776"/>
                            <a:gd name="T48" fmla="*/ 217 w 621"/>
                            <a:gd name="T49" fmla="*/ 743 h 776"/>
                            <a:gd name="T50" fmla="*/ 309 w 621"/>
                            <a:gd name="T51" fmla="*/ 743 h 776"/>
                            <a:gd name="T52" fmla="*/ 341 w 621"/>
                            <a:gd name="T53" fmla="*/ 743 h 776"/>
                            <a:gd name="T54" fmla="*/ 372 w 621"/>
                            <a:gd name="T55" fmla="*/ 713 h 776"/>
                            <a:gd name="T56" fmla="*/ 372 w 621"/>
                            <a:gd name="T57" fmla="*/ 682 h 776"/>
                            <a:gd name="T58" fmla="*/ 372 w 621"/>
                            <a:gd name="T59" fmla="*/ 651 h 776"/>
                            <a:gd name="T60" fmla="*/ 403 w 621"/>
                            <a:gd name="T61" fmla="*/ 589 h 776"/>
                            <a:gd name="T62" fmla="*/ 496 w 621"/>
                            <a:gd name="T63" fmla="*/ 558 h 776"/>
                            <a:gd name="T64" fmla="*/ 589 w 621"/>
                            <a:gd name="T65" fmla="*/ 558 h 776"/>
                            <a:gd name="T66" fmla="*/ 620 w 621"/>
                            <a:gd name="T67" fmla="*/ 527 h 776"/>
                            <a:gd name="T68" fmla="*/ 620 w 621"/>
                            <a:gd name="T69" fmla="*/ 495 h 776"/>
                            <a:gd name="T70" fmla="*/ 557 w 621"/>
                            <a:gd name="T71" fmla="*/ 434 h 776"/>
                            <a:gd name="T72" fmla="*/ 527 w 621"/>
                            <a:gd name="T73" fmla="*/ 434 h 776"/>
                            <a:gd name="T74" fmla="*/ 496 w 621"/>
                            <a:gd name="T75" fmla="*/ 434 h 776"/>
                            <a:gd name="T76" fmla="*/ 465 w 621"/>
                            <a:gd name="T77" fmla="*/ 341 h 776"/>
                            <a:gd name="T78" fmla="*/ 465 w 621"/>
                            <a:gd name="T79" fmla="*/ 310 h 776"/>
                            <a:gd name="T80" fmla="*/ 465 w 621"/>
                            <a:gd name="T81" fmla="*/ 279 h 776"/>
                            <a:gd name="T82" fmla="*/ 465 w 621"/>
                            <a:gd name="T83" fmla="*/ 248 h 776"/>
                            <a:gd name="T84" fmla="*/ 403 w 621"/>
                            <a:gd name="T85" fmla="*/ 248 h 776"/>
                            <a:gd name="T86" fmla="*/ 341 w 621"/>
                            <a:gd name="T87" fmla="*/ 186 h 776"/>
                            <a:gd name="T88" fmla="*/ 279 w 621"/>
                            <a:gd name="T89" fmla="*/ 186 h 776"/>
                            <a:gd name="T90" fmla="*/ 279 w 621"/>
                            <a:gd name="T91" fmla="*/ 186 h 776"/>
                            <a:gd name="T92" fmla="*/ 248 w 621"/>
                            <a:gd name="T93" fmla="*/ 154 h 776"/>
                            <a:gd name="T94" fmla="*/ 217 w 621"/>
                            <a:gd name="T95" fmla="*/ 124 h 776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</a:cxnLst>
                          <a:rect l="0" t="0" r="r" b="b"/>
                          <a:pathLst>
                            <a:path w="621" h="776">
                              <a:moveTo>
                                <a:pt x="185" y="62"/>
                              </a:moveTo>
                              <a:lnTo>
                                <a:pt x="185" y="62"/>
                              </a:lnTo>
                              <a:cubicBezTo>
                                <a:pt x="185" y="31"/>
                                <a:pt x="185" y="31"/>
                                <a:pt x="185" y="31"/>
                              </a:cubicBezTo>
                              <a:lnTo>
                                <a:pt x="185" y="31"/>
                              </a:lnTo>
                              <a:lnTo>
                                <a:pt x="185" y="0"/>
                              </a:lnTo>
                              <a:lnTo>
                                <a:pt x="185" y="0"/>
                              </a:lnTo>
                              <a:cubicBezTo>
                                <a:pt x="185" y="0"/>
                                <a:pt x="185" y="0"/>
                                <a:pt x="155" y="0"/>
                              </a:cubicBezTo>
                              <a:lnTo>
                                <a:pt x="155" y="0"/>
                              </a:lnTo>
                              <a:cubicBezTo>
                                <a:pt x="155" y="0"/>
                                <a:pt x="155" y="31"/>
                                <a:pt x="124" y="31"/>
                              </a:cubicBezTo>
                              <a:lnTo>
                                <a:pt x="124" y="31"/>
                              </a:lnTo>
                              <a:cubicBezTo>
                                <a:pt x="93" y="62"/>
                                <a:pt x="93" y="62"/>
                                <a:pt x="93" y="62"/>
                              </a:cubicBezTo>
                              <a:lnTo>
                                <a:pt x="93" y="62"/>
                              </a:lnTo>
                              <a:cubicBezTo>
                                <a:pt x="93" y="62"/>
                                <a:pt x="93" y="62"/>
                                <a:pt x="61" y="62"/>
                              </a:cubicBezTo>
                              <a:lnTo>
                                <a:pt x="61" y="62"/>
                              </a:lnTo>
                              <a:lnTo>
                                <a:pt x="61" y="93"/>
                              </a:lnTo>
                              <a:cubicBezTo>
                                <a:pt x="61" y="93"/>
                                <a:pt x="61" y="93"/>
                                <a:pt x="31" y="93"/>
                              </a:cubicBezTo>
                              <a:lnTo>
                                <a:pt x="31" y="93"/>
                              </a:lnTo>
                              <a:lnTo>
                                <a:pt x="31" y="93"/>
                              </a:lnTo>
                              <a:cubicBezTo>
                                <a:pt x="31" y="93"/>
                                <a:pt x="31" y="93"/>
                                <a:pt x="31" y="124"/>
                              </a:cubicBezTo>
                              <a:cubicBezTo>
                                <a:pt x="31" y="124"/>
                                <a:pt x="61" y="124"/>
                                <a:pt x="61" y="154"/>
                              </a:cubicBezTo>
                              <a:lnTo>
                                <a:pt x="61" y="154"/>
                              </a:lnTo>
                              <a:cubicBezTo>
                                <a:pt x="61" y="154"/>
                                <a:pt x="61" y="186"/>
                                <a:pt x="31" y="186"/>
                              </a:cubicBezTo>
                              <a:lnTo>
                                <a:pt x="31" y="186"/>
                              </a:lnTo>
                              <a:cubicBezTo>
                                <a:pt x="31" y="217"/>
                                <a:pt x="31" y="217"/>
                                <a:pt x="31" y="217"/>
                              </a:cubicBezTo>
                              <a:lnTo>
                                <a:pt x="31" y="248"/>
                              </a:lnTo>
                              <a:lnTo>
                                <a:pt x="31" y="248"/>
                              </a:lnTo>
                              <a:lnTo>
                                <a:pt x="31" y="248"/>
                              </a:lnTo>
                              <a:cubicBezTo>
                                <a:pt x="31" y="248"/>
                                <a:pt x="31" y="248"/>
                                <a:pt x="31" y="279"/>
                              </a:cubicBezTo>
                              <a:lnTo>
                                <a:pt x="31" y="310"/>
                              </a:lnTo>
                              <a:lnTo>
                                <a:pt x="31" y="310"/>
                              </a:lnTo>
                              <a:lnTo>
                                <a:pt x="31" y="341"/>
                              </a:lnTo>
                              <a:lnTo>
                                <a:pt x="31" y="341"/>
                              </a:lnTo>
                              <a:lnTo>
                                <a:pt x="31" y="341"/>
                              </a:lnTo>
                              <a:cubicBezTo>
                                <a:pt x="31" y="341"/>
                                <a:pt x="31" y="341"/>
                                <a:pt x="31" y="371"/>
                              </a:cubicBezTo>
                              <a:cubicBezTo>
                                <a:pt x="31" y="371"/>
                                <a:pt x="31" y="371"/>
                                <a:pt x="31" y="403"/>
                              </a:cubicBezTo>
                              <a:lnTo>
                                <a:pt x="31" y="403"/>
                              </a:lnTo>
                              <a:cubicBezTo>
                                <a:pt x="31" y="403"/>
                                <a:pt x="31" y="403"/>
                                <a:pt x="31" y="434"/>
                              </a:cubicBezTo>
                              <a:lnTo>
                                <a:pt x="31" y="434"/>
                              </a:lnTo>
                              <a:cubicBezTo>
                                <a:pt x="31" y="434"/>
                                <a:pt x="31" y="434"/>
                                <a:pt x="0" y="465"/>
                              </a:cubicBezTo>
                              <a:lnTo>
                                <a:pt x="0" y="465"/>
                              </a:lnTo>
                              <a:lnTo>
                                <a:pt x="0" y="465"/>
                              </a:lnTo>
                              <a:lnTo>
                                <a:pt x="0" y="465"/>
                              </a:lnTo>
                              <a:cubicBezTo>
                                <a:pt x="0" y="495"/>
                                <a:pt x="31" y="495"/>
                                <a:pt x="31" y="495"/>
                              </a:cubicBezTo>
                              <a:cubicBezTo>
                                <a:pt x="31" y="527"/>
                                <a:pt x="31" y="527"/>
                                <a:pt x="31" y="558"/>
                              </a:cubicBezTo>
                              <a:cubicBezTo>
                                <a:pt x="31" y="558"/>
                                <a:pt x="31" y="558"/>
                                <a:pt x="61" y="558"/>
                              </a:cubicBezTo>
                              <a:lnTo>
                                <a:pt x="61" y="558"/>
                              </a:lnTo>
                              <a:lnTo>
                                <a:pt x="61" y="589"/>
                              </a:lnTo>
                              <a:cubicBezTo>
                                <a:pt x="61" y="589"/>
                                <a:pt x="61" y="589"/>
                                <a:pt x="61" y="619"/>
                              </a:cubicBezTo>
                              <a:cubicBezTo>
                                <a:pt x="61" y="619"/>
                                <a:pt x="61" y="619"/>
                                <a:pt x="61" y="651"/>
                              </a:cubicBezTo>
                              <a:lnTo>
                                <a:pt x="61" y="651"/>
                              </a:lnTo>
                              <a:lnTo>
                                <a:pt x="61" y="651"/>
                              </a:lnTo>
                              <a:lnTo>
                                <a:pt x="61" y="651"/>
                              </a:lnTo>
                              <a:lnTo>
                                <a:pt x="61" y="651"/>
                              </a:lnTo>
                              <a:lnTo>
                                <a:pt x="61" y="651"/>
                              </a:lnTo>
                              <a:cubicBezTo>
                                <a:pt x="61" y="682"/>
                                <a:pt x="61" y="682"/>
                                <a:pt x="61" y="713"/>
                              </a:cubicBezTo>
                              <a:lnTo>
                                <a:pt x="61" y="713"/>
                              </a:lnTo>
                              <a:cubicBezTo>
                                <a:pt x="93" y="713"/>
                                <a:pt x="93" y="743"/>
                                <a:pt x="93" y="743"/>
                              </a:cubicBezTo>
                              <a:lnTo>
                                <a:pt x="93" y="775"/>
                              </a:lnTo>
                              <a:lnTo>
                                <a:pt x="93" y="775"/>
                              </a:lnTo>
                              <a:lnTo>
                                <a:pt x="93" y="775"/>
                              </a:lnTo>
                              <a:lnTo>
                                <a:pt x="93" y="775"/>
                              </a:lnTo>
                              <a:lnTo>
                                <a:pt x="93" y="775"/>
                              </a:lnTo>
                              <a:cubicBezTo>
                                <a:pt x="124" y="775"/>
                                <a:pt x="124" y="743"/>
                                <a:pt x="124" y="743"/>
                              </a:cubicBezTo>
                              <a:cubicBezTo>
                                <a:pt x="124" y="743"/>
                                <a:pt x="124" y="743"/>
                                <a:pt x="155" y="743"/>
                              </a:cubicBezTo>
                              <a:lnTo>
                                <a:pt x="155" y="743"/>
                              </a:lnTo>
                              <a:lnTo>
                                <a:pt x="155" y="743"/>
                              </a:lnTo>
                              <a:cubicBezTo>
                                <a:pt x="185" y="713"/>
                                <a:pt x="185" y="713"/>
                                <a:pt x="185" y="713"/>
                              </a:cubicBezTo>
                              <a:cubicBezTo>
                                <a:pt x="185" y="743"/>
                                <a:pt x="185" y="743"/>
                                <a:pt x="185" y="743"/>
                              </a:cubicBezTo>
                              <a:lnTo>
                                <a:pt x="185" y="743"/>
                              </a:lnTo>
                              <a:cubicBezTo>
                                <a:pt x="185" y="743"/>
                                <a:pt x="185" y="743"/>
                                <a:pt x="217" y="743"/>
                              </a:cubicBezTo>
                              <a:lnTo>
                                <a:pt x="217" y="743"/>
                              </a:lnTo>
                              <a:lnTo>
                                <a:pt x="217" y="743"/>
                              </a:lnTo>
                              <a:lnTo>
                                <a:pt x="217" y="743"/>
                              </a:lnTo>
                              <a:lnTo>
                                <a:pt x="217" y="743"/>
                              </a:lnTo>
                              <a:lnTo>
                                <a:pt x="217" y="743"/>
                              </a:lnTo>
                              <a:cubicBezTo>
                                <a:pt x="248" y="743"/>
                                <a:pt x="248" y="743"/>
                                <a:pt x="279" y="743"/>
                              </a:cubicBezTo>
                              <a:cubicBezTo>
                                <a:pt x="279" y="743"/>
                                <a:pt x="279" y="743"/>
                                <a:pt x="309" y="743"/>
                              </a:cubicBezTo>
                              <a:lnTo>
                                <a:pt x="309" y="743"/>
                              </a:lnTo>
                              <a:lnTo>
                                <a:pt x="309" y="743"/>
                              </a:lnTo>
                              <a:lnTo>
                                <a:pt x="309" y="743"/>
                              </a:lnTo>
                              <a:lnTo>
                                <a:pt x="341" y="743"/>
                              </a:lnTo>
                              <a:lnTo>
                                <a:pt x="341" y="713"/>
                              </a:lnTo>
                              <a:lnTo>
                                <a:pt x="341" y="713"/>
                              </a:lnTo>
                              <a:lnTo>
                                <a:pt x="372" y="713"/>
                              </a:lnTo>
                              <a:lnTo>
                                <a:pt x="372" y="713"/>
                              </a:lnTo>
                              <a:cubicBezTo>
                                <a:pt x="372" y="682"/>
                                <a:pt x="372" y="682"/>
                                <a:pt x="372" y="682"/>
                              </a:cubicBezTo>
                              <a:lnTo>
                                <a:pt x="372" y="682"/>
                              </a:lnTo>
                              <a:cubicBezTo>
                                <a:pt x="372" y="651"/>
                                <a:pt x="372" y="651"/>
                                <a:pt x="372" y="651"/>
                              </a:cubicBezTo>
                              <a:lnTo>
                                <a:pt x="372" y="651"/>
                              </a:lnTo>
                              <a:lnTo>
                                <a:pt x="372" y="651"/>
                              </a:lnTo>
                              <a:cubicBezTo>
                                <a:pt x="372" y="619"/>
                                <a:pt x="372" y="619"/>
                                <a:pt x="372" y="619"/>
                              </a:cubicBezTo>
                              <a:lnTo>
                                <a:pt x="372" y="619"/>
                              </a:lnTo>
                              <a:lnTo>
                                <a:pt x="403" y="589"/>
                              </a:lnTo>
                              <a:cubicBezTo>
                                <a:pt x="433" y="589"/>
                                <a:pt x="465" y="558"/>
                                <a:pt x="496" y="558"/>
                              </a:cubicBezTo>
                              <a:lnTo>
                                <a:pt x="496" y="558"/>
                              </a:lnTo>
                              <a:lnTo>
                                <a:pt x="496" y="558"/>
                              </a:lnTo>
                              <a:lnTo>
                                <a:pt x="527" y="558"/>
                              </a:lnTo>
                              <a:lnTo>
                                <a:pt x="527" y="558"/>
                              </a:lnTo>
                              <a:cubicBezTo>
                                <a:pt x="557" y="558"/>
                                <a:pt x="589" y="558"/>
                                <a:pt x="589" y="558"/>
                              </a:cubicBezTo>
                              <a:lnTo>
                                <a:pt x="589" y="558"/>
                              </a:lnTo>
                              <a:cubicBezTo>
                                <a:pt x="620" y="558"/>
                                <a:pt x="620" y="527"/>
                                <a:pt x="620" y="527"/>
                              </a:cubicBezTo>
                              <a:lnTo>
                                <a:pt x="620" y="527"/>
                              </a:lnTo>
                              <a:cubicBezTo>
                                <a:pt x="620" y="495"/>
                                <a:pt x="620" y="495"/>
                                <a:pt x="620" y="495"/>
                              </a:cubicBezTo>
                              <a:lnTo>
                                <a:pt x="620" y="495"/>
                              </a:lnTo>
                              <a:lnTo>
                                <a:pt x="620" y="495"/>
                              </a:lnTo>
                              <a:lnTo>
                                <a:pt x="589" y="495"/>
                              </a:lnTo>
                              <a:cubicBezTo>
                                <a:pt x="589" y="495"/>
                                <a:pt x="557" y="465"/>
                                <a:pt x="557" y="434"/>
                              </a:cubicBezTo>
                              <a:lnTo>
                                <a:pt x="557" y="434"/>
                              </a:lnTo>
                              <a:lnTo>
                                <a:pt x="557" y="434"/>
                              </a:lnTo>
                              <a:lnTo>
                                <a:pt x="557" y="434"/>
                              </a:lnTo>
                              <a:lnTo>
                                <a:pt x="527" y="434"/>
                              </a:lnTo>
                              <a:lnTo>
                                <a:pt x="527" y="434"/>
                              </a:lnTo>
                              <a:cubicBezTo>
                                <a:pt x="527" y="434"/>
                                <a:pt x="527" y="434"/>
                                <a:pt x="496" y="434"/>
                              </a:cubicBezTo>
                              <a:lnTo>
                                <a:pt x="496" y="434"/>
                              </a:lnTo>
                              <a:cubicBezTo>
                                <a:pt x="496" y="434"/>
                                <a:pt x="496" y="434"/>
                                <a:pt x="465" y="403"/>
                              </a:cubicBezTo>
                              <a:lnTo>
                                <a:pt x="465" y="371"/>
                              </a:lnTo>
                              <a:cubicBezTo>
                                <a:pt x="465" y="341"/>
                                <a:pt x="465" y="341"/>
                                <a:pt x="465" y="341"/>
                              </a:cubicBezTo>
                              <a:lnTo>
                                <a:pt x="465" y="341"/>
                              </a:lnTo>
                              <a:lnTo>
                                <a:pt x="465" y="341"/>
                              </a:lnTo>
                              <a:lnTo>
                                <a:pt x="465" y="310"/>
                              </a:lnTo>
                              <a:lnTo>
                                <a:pt x="465" y="310"/>
                              </a:lnTo>
                              <a:cubicBezTo>
                                <a:pt x="465" y="279"/>
                                <a:pt x="465" y="279"/>
                                <a:pt x="465" y="279"/>
                              </a:cubicBezTo>
                              <a:lnTo>
                                <a:pt x="465" y="279"/>
                              </a:lnTo>
                              <a:lnTo>
                                <a:pt x="465" y="279"/>
                              </a:lnTo>
                              <a:cubicBezTo>
                                <a:pt x="465" y="248"/>
                                <a:pt x="465" y="248"/>
                                <a:pt x="465" y="248"/>
                              </a:cubicBezTo>
                              <a:lnTo>
                                <a:pt x="465" y="248"/>
                              </a:lnTo>
                              <a:lnTo>
                                <a:pt x="465" y="248"/>
                              </a:lnTo>
                              <a:lnTo>
                                <a:pt x="433" y="248"/>
                              </a:lnTo>
                              <a:cubicBezTo>
                                <a:pt x="433" y="248"/>
                                <a:pt x="433" y="248"/>
                                <a:pt x="403" y="248"/>
                              </a:cubicBezTo>
                              <a:cubicBezTo>
                                <a:pt x="403" y="248"/>
                                <a:pt x="372" y="248"/>
                                <a:pt x="372" y="217"/>
                              </a:cubicBezTo>
                              <a:cubicBezTo>
                                <a:pt x="372" y="217"/>
                                <a:pt x="372" y="217"/>
                                <a:pt x="341" y="217"/>
                              </a:cubicBezTo>
                              <a:cubicBezTo>
                                <a:pt x="341" y="186"/>
                                <a:pt x="341" y="186"/>
                                <a:pt x="341" y="186"/>
                              </a:cubicBezTo>
                              <a:lnTo>
                                <a:pt x="341" y="186"/>
                              </a:lnTo>
                              <a:lnTo>
                                <a:pt x="341" y="186"/>
                              </a:lnTo>
                              <a:cubicBezTo>
                                <a:pt x="309" y="186"/>
                                <a:pt x="309" y="186"/>
                                <a:pt x="279" y="186"/>
                              </a:cubicBezTo>
                              <a:lnTo>
                                <a:pt x="279" y="186"/>
                              </a:lnTo>
                              <a:lnTo>
                                <a:pt x="279" y="186"/>
                              </a:lnTo>
                              <a:lnTo>
                                <a:pt x="279" y="186"/>
                              </a:lnTo>
                              <a:lnTo>
                                <a:pt x="279" y="186"/>
                              </a:lnTo>
                              <a:lnTo>
                                <a:pt x="279" y="186"/>
                              </a:lnTo>
                              <a:cubicBezTo>
                                <a:pt x="279" y="186"/>
                                <a:pt x="248" y="186"/>
                                <a:pt x="248" y="154"/>
                              </a:cubicBezTo>
                              <a:lnTo>
                                <a:pt x="248" y="154"/>
                              </a:lnTo>
                              <a:cubicBezTo>
                                <a:pt x="217" y="154"/>
                                <a:pt x="217" y="154"/>
                                <a:pt x="217" y="124"/>
                              </a:cubicBezTo>
                              <a:lnTo>
                                <a:pt x="217" y="124"/>
                              </a:lnTo>
                              <a:cubicBezTo>
                                <a:pt x="185" y="124"/>
                                <a:pt x="185" y="93"/>
                                <a:pt x="185" y="62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71" name="Freeform 1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7989" y="4519332"/>
                          <a:ext cx="1538" cy="10774"/>
                        </a:xfrm>
                        <a:custGeom>
                          <a:avLst/>
                          <a:gdLst>
                            <a:gd name="T0" fmla="*/ 0 w 1"/>
                            <a:gd name="T1" fmla="*/ 0 h 32"/>
                            <a:gd name="T2" fmla="*/ 0 w 1"/>
                            <a:gd name="T3" fmla="*/ 0 h 32"/>
                            <a:gd name="T4" fmla="*/ 0 w 1"/>
                            <a:gd name="T5" fmla="*/ 31 h 32"/>
                            <a:gd name="T6" fmla="*/ 0 w 1"/>
                            <a:gd name="T7" fmla="*/ 31 h 32"/>
                            <a:gd name="T8" fmla="*/ 0 w 1"/>
                            <a:gd name="T9" fmla="*/ 31 h 32"/>
                            <a:gd name="T10" fmla="*/ 0 w 1"/>
                            <a:gd name="T11" fmla="*/ 0 h 3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</a:cxnLst>
                          <a:rect l="0" t="0" r="r" b="b"/>
                          <a:pathLst>
                            <a:path w="1" h="32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72" name="Freeform 1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48738" y="3589709"/>
                          <a:ext cx="249271" cy="909615"/>
                        </a:xfrm>
                        <a:custGeom>
                          <a:avLst/>
                          <a:gdLst>
                            <a:gd name="T0" fmla="*/ 465 w 714"/>
                            <a:gd name="T1" fmla="*/ 2511 h 2605"/>
                            <a:gd name="T2" fmla="*/ 465 w 714"/>
                            <a:gd name="T3" fmla="*/ 2448 h 2605"/>
                            <a:gd name="T4" fmla="*/ 496 w 714"/>
                            <a:gd name="T5" fmla="*/ 2356 h 2605"/>
                            <a:gd name="T6" fmla="*/ 496 w 714"/>
                            <a:gd name="T7" fmla="*/ 2293 h 2605"/>
                            <a:gd name="T8" fmla="*/ 527 w 714"/>
                            <a:gd name="T9" fmla="*/ 2232 h 2605"/>
                            <a:gd name="T10" fmla="*/ 557 w 714"/>
                            <a:gd name="T11" fmla="*/ 2108 h 2605"/>
                            <a:gd name="T12" fmla="*/ 527 w 714"/>
                            <a:gd name="T13" fmla="*/ 1984 h 2605"/>
                            <a:gd name="T14" fmla="*/ 527 w 714"/>
                            <a:gd name="T15" fmla="*/ 1922 h 2605"/>
                            <a:gd name="T16" fmla="*/ 557 w 714"/>
                            <a:gd name="T17" fmla="*/ 1828 h 2605"/>
                            <a:gd name="T18" fmla="*/ 589 w 714"/>
                            <a:gd name="T19" fmla="*/ 1704 h 2605"/>
                            <a:gd name="T20" fmla="*/ 620 w 714"/>
                            <a:gd name="T21" fmla="*/ 1674 h 2605"/>
                            <a:gd name="T22" fmla="*/ 651 w 714"/>
                            <a:gd name="T23" fmla="*/ 1612 h 2605"/>
                            <a:gd name="T24" fmla="*/ 651 w 714"/>
                            <a:gd name="T25" fmla="*/ 1550 h 2605"/>
                            <a:gd name="T26" fmla="*/ 713 w 714"/>
                            <a:gd name="T27" fmla="*/ 1456 h 2605"/>
                            <a:gd name="T28" fmla="*/ 681 w 714"/>
                            <a:gd name="T29" fmla="*/ 1395 h 2605"/>
                            <a:gd name="T30" fmla="*/ 651 w 714"/>
                            <a:gd name="T31" fmla="*/ 1302 h 2605"/>
                            <a:gd name="T32" fmla="*/ 620 w 714"/>
                            <a:gd name="T33" fmla="*/ 1208 h 2605"/>
                            <a:gd name="T34" fmla="*/ 620 w 714"/>
                            <a:gd name="T35" fmla="*/ 1178 h 2605"/>
                            <a:gd name="T36" fmla="*/ 589 w 714"/>
                            <a:gd name="T37" fmla="*/ 1116 h 2605"/>
                            <a:gd name="T38" fmla="*/ 557 w 714"/>
                            <a:gd name="T39" fmla="*/ 1054 h 2605"/>
                            <a:gd name="T40" fmla="*/ 620 w 714"/>
                            <a:gd name="T41" fmla="*/ 992 h 2605"/>
                            <a:gd name="T42" fmla="*/ 589 w 714"/>
                            <a:gd name="T43" fmla="*/ 930 h 2605"/>
                            <a:gd name="T44" fmla="*/ 620 w 714"/>
                            <a:gd name="T45" fmla="*/ 868 h 2605"/>
                            <a:gd name="T46" fmla="*/ 620 w 714"/>
                            <a:gd name="T47" fmla="*/ 775 h 2605"/>
                            <a:gd name="T48" fmla="*/ 620 w 714"/>
                            <a:gd name="T49" fmla="*/ 743 h 2605"/>
                            <a:gd name="T50" fmla="*/ 589 w 714"/>
                            <a:gd name="T51" fmla="*/ 682 h 2605"/>
                            <a:gd name="T52" fmla="*/ 557 w 714"/>
                            <a:gd name="T53" fmla="*/ 682 h 2605"/>
                            <a:gd name="T54" fmla="*/ 465 w 714"/>
                            <a:gd name="T55" fmla="*/ 620 h 2605"/>
                            <a:gd name="T56" fmla="*/ 433 w 714"/>
                            <a:gd name="T57" fmla="*/ 589 h 2605"/>
                            <a:gd name="T58" fmla="*/ 372 w 714"/>
                            <a:gd name="T59" fmla="*/ 527 h 2605"/>
                            <a:gd name="T60" fmla="*/ 341 w 714"/>
                            <a:gd name="T61" fmla="*/ 465 h 2605"/>
                            <a:gd name="T62" fmla="*/ 341 w 714"/>
                            <a:gd name="T63" fmla="*/ 403 h 2605"/>
                            <a:gd name="T64" fmla="*/ 372 w 714"/>
                            <a:gd name="T65" fmla="*/ 341 h 2605"/>
                            <a:gd name="T66" fmla="*/ 372 w 714"/>
                            <a:gd name="T67" fmla="*/ 310 h 2605"/>
                            <a:gd name="T68" fmla="*/ 403 w 714"/>
                            <a:gd name="T69" fmla="*/ 248 h 2605"/>
                            <a:gd name="T70" fmla="*/ 527 w 714"/>
                            <a:gd name="T71" fmla="*/ 186 h 2605"/>
                            <a:gd name="T72" fmla="*/ 527 w 714"/>
                            <a:gd name="T73" fmla="*/ 124 h 2605"/>
                            <a:gd name="T74" fmla="*/ 433 w 714"/>
                            <a:gd name="T75" fmla="*/ 124 h 2605"/>
                            <a:gd name="T76" fmla="*/ 372 w 714"/>
                            <a:gd name="T77" fmla="*/ 31 h 2605"/>
                            <a:gd name="T78" fmla="*/ 309 w 714"/>
                            <a:gd name="T79" fmla="*/ 31 h 2605"/>
                            <a:gd name="T80" fmla="*/ 186 w 714"/>
                            <a:gd name="T81" fmla="*/ 124 h 2605"/>
                            <a:gd name="T82" fmla="*/ 92 w 714"/>
                            <a:gd name="T83" fmla="*/ 310 h 2605"/>
                            <a:gd name="T84" fmla="*/ 31 w 714"/>
                            <a:gd name="T85" fmla="*/ 248 h 2605"/>
                            <a:gd name="T86" fmla="*/ 0 w 714"/>
                            <a:gd name="T87" fmla="*/ 279 h 2605"/>
                            <a:gd name="T88" fmla="*/ 62 w 714"/>
                            <a:gd name="T89" fmla="*/ 434 h 2605"/>
                            <a:gd name="T90" fmla="*/ 124 w 714"/>
                            <a:gd name="T91" fmla="*/ 558 h 2605"/>
                            <a:gd name="T92" fmla="*/ 186 w 714"/>
                            <a:gd name="T93" fmla="*/ 682 h 2605"/>
                            <a:gd name="T94" fmla="*/ 279 w 714"/>
                            <a:gd name="T95" fmla="*/ 868 h 2605"/>
                            <a:gd name="T96" fmla="*/ 433 w 714"/>
                            <a:gd name="T97" fmla="*/ 992 h 2605"/>
                            <a:gd name="T98" fmla="*/ 557 w 714"/>
                            <a:gd name="T99" fmla="*/ 1116 h 2605"/>
                            <a:gd name="T100" fmla="*/ 589 w 714"/>
                            <a:gd name="T101" fmla="*/ 1271 h 2605"/>
                            <a:gd name="T102" fmla="*/ 557 w 714"/>
                            <a:gd name="T103" fmla="*/ 1426 h 2605"/>
                            <a:gd name="T104" fmla="*/ 557 w 714"/>
                            <a:gd name="T105" fmla="*/ 1550 h 2605"/>
                            <a:gd name="T106" fmla="*/ 527 w 714"/>
                            <a:gd name="T107" fmla="*/ 1736 h 2605"/>
                            <a:gd name="T108" fmla="*/ 527 w 714"/>
                            <a:gd name="T109" fmla="*/ 1828 h 2605"/>
                            <a:gd name="T110" fmla="*/ 496 w 714"/>
                            <a:gd name="T111" fmla="*/ 1952 h 2605"/>
                            <a:gd name="T112" fmla="*/ 496 w 714"/>
                            <a:gd name="T113" fmla="*/ 2139 h 2605"/>
                            <a:gd name="T114" fmla="*/ 433 w 714"/>
                            <a:gd name="T115" fmla="*/ 2293 h 2605"/>
                            <a:gd name="T116" fmla="*/ 403 w 714"/>
                            <a:gd name="T117" fmla="*/ 2356 h 2605"/>
                            <a:gd name="T118" fmla="*/ 372 w 714"/>
                            <a:gd name="T119" fmla="*/ 2572 h 2605"/>
                            <a:gd name="T120" fmla="*/ 433 w 714"/>
                            <a:gd name="T121" fmla="*/ 2572 h 260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  <a:cxn ang="0">
                              <a:pos x="T112" y="T113"/>
                            </a:cxn>
                            <a:cxn ang="0">
                              <a:pos x="T114" y="T115"/>
                            </a:cxn>
                            <a:cxn ang="0">
                              <a:pos x="T116" y="T117"/>
                            </a:cxn>
                            <a:cxn ang="0">
                              <a:pos x="T118" y="T119"/>
                            </a:cxn>
                            <a:cxn ang="0">
                              <a:pos x="T120" y="T121"/>
                            </a:cxn>
                          </a:cxnLst>
                          <a:rect l="0" t="0" r="r" b="b"/>
                          <a:pathLst>
                            <a:path w="714" h="2605">
                              <a:moveTo>
                                <a:pt x="433" y="2541"/>
                              </a:moveTo>
                              <a:lnTo>
                                <a:pt x="433" y="2541"/>
                              </a:lnTo>
                              <a:lnTo>
                                <a:pt x="433" y="2541"/>
                              </a:lnTo>
                              <a:cubicBezTo>
                                <a:pt x="433" y="2541"/>
                                <a:pt x="433" y="2541"/>
                                <a:pt x="465" y="2511"/>
                              </a:cubicBezTo>
                              <a:lnTo>
                                <a:pt x="465" y="2511"/>
                              </a:lnTo>
                              <a:lnTo>
                                <a:pt x="465" y="2511"/>
                              </a:lnTo>
                              <a:lnTo>
                                <a:pt x="465" y="2511"/>
                              </a:lnTo>
                              <a:lnTo>
                                <a:pt x="465" y="2480"/>
                              </a:lnTo>
                              <a:lnTo>
                                <a:pt x="465" y="2480"/>
                              </a:lnTo>
                              <a:cubicBezTo>
                                <a:pt x="465" y="2480"/>
                                <a:pt x="465" y="2480"/>
                                <a:pt x="465" y="2448"/>
                              </a:cubicBezTo>
                              <a:lnTo>
                                <a:pt x="465" y="2448"/>
                              </a:lnTo>
                              <a:lnTo>
                                <a:pt x="465" y="2448"/>
                              </a:lnTo>
                              <a:cubicBezTo>
                                <a:pt x="465" y="2417"/>
                                <a:pt x="465" y="2417"/>
                                <a:pt x="496" y="2417"/>
                              </a:cubicBezTo>
                              <a:lnTo>
                                <a:pt x="496" y="2387"/>
                              </a:lnTo>
                              <a:cubicBezTo>
                                <a:pt x="496" y="2387"/>
                                <a:pt x="496" y="2387"/>
                                <a:pt x="496" y="2356"/>
                              </a:cubicBezTo>
                              <a:lnTo>
                                <a:pt x="496" y="2356"/>
                              </a:lnTo>
                              <a:cubicBezTo>
                                <a:pt x="496" y="2356"/>
                                <a:pt x="496" y="2356"/>
                                <a:pt x="496" y="2324"/>
                              </a:cubicBezTo>
                              <a:lnTo>
                                <a:pt x="496" y="2324"/>
                              </a:lnTo>
                              <a:lnTo>
                                <a:pt x="496" y="2324"/>
                              </a:lnTo>
                              <a:lnTo>
                                <a:pt x="496" y="2293"/>
                              </a:lnTo>
                              <a:lnTo>
                                <a:pt x="496" y="2293"/>
                              </a:lnTo>
                              <a:cubicBezTo>
                                <a:pt x="496" y="2263"/>
                                <a:pt x="496" y="2263"/>
                                <a:pt x="496" y="2263"/>
                              </a:cubicBezTo>
                              <a:cubicBezTo>
                                <a:pt x="496" y="2263"/>
                                <a:pt x="527" y="2263"/>
                                <a:pt x="527" y="2232"/>
                              </a:cubicBezTo>
                              <a:lnTo>
                                <a:pt x="527" y="2232"/>
                              </a:lnTo>
                              <a:lnTo>
                                <a:pt x="527" y="2232"/>
                              </a:lnTo>
                              <a:lnTo>
                                <a:pt x="527" y="2232"/>
                              </a:lnTo>
                              <a:lnTo>
                                <a:pt x="527" y="2200"/>
                              </a:lnTo>
                              <a:cubicBezTo>
                                <a:pt x="527" y="2200"/>
                                <a:pt x="527" y="2200"/>
                                <a:pt x="527" y="2169"/>
                              </a:cubicBezTo>
                              <a:cubicBezTo>
                                <a:pt x="527" y="2169"/>
                                <a:pt x="527" y="2169"/>
                                <a:pt x="557" y="2169"/>
                              </a:cubicBezTo>
                              <a:cubicBezTo>
                                <a:pt x="557" y="2169"/>
                                <a:pt x="557" y="2139"/>
                                <a:pt x="557" y="2108"/>
                              </a:cubicBezTo>
                              <a:lnTo>
                                <a:pt x="557" y="2108"/>
                              </a:lnTo>
                              <a:lnTo>
                                <a:pt x="557" y="2076"/>
                              </a:lnTo>
                              <a:cubicBezTo>
                                <a:pt x="557" y="2076"/>
                                <a:pt x="557" y="2076"/>
                                <a:pt x="557" y="2046"/>
                              </a:cubicBezTo>
                              <a:cubicBezTo>
                                <a:pt x="557" y="2046"/>
                                <a:pt x="527" y="2046"/>
                                <a:pt x="527" y="2015"/>
                              </a:cubicBezTo>
                              <a:cubicBezTo>
                                <a:pt x="527" y="2015"/>
                                <a:pt x="527" y="2015"/>
                                <a:pt x="527" y="1984"/>
                              </a:cubicBezTo>
                              <a:lnTo>
                                <a:pt x="527" y="1984"/>
                              </a:lnTo>
                              <a:lnTo>
                                <a:pt x="527" y="1952"/>
                              </a:lnTo>
                              <a:lnTo>
                                <a:pt x="527" y="1952"/>
                              </a:lnTo>
                              <a:cubicBezTo>
                                <a:pt x="527" y="1922"/>
                                <a:pt x="527" y="1922"/>
                                <a:pt x="527" y="1922"/>
                              </a:cubicBezTo>
                              <a:lnTo>
                                <a:pt x="527" y="1922"/>
                              </a:lnTo>
                              <a:lnTo>
                                <a:pt x="527" y="1922"/>
                              </a:lnTo>
                              <a:cubicBezTo>
                                <a:pt x="557" y="1891"/>
                                <a:pt x="557" y="1891"/>
                                <a:pt x="557" y="1891"/>
                              </a:cubicBezTo>
                              <a:lnTo>
                                <a:pt x="557" y="1860"/>
                              </a:lnTo>
                              <a:lnTo>
                                <a:pt x="557" y="1860"/>
                              </a:lnTo>
                              <a:cubicBezTo>
                                <a:pt x="557" y="1828"/>
                                <a:pt x="557" y="1828"/>
                                <a:pt x="557" y="1828"/>
                              </a:cubicBezTo>
                              <a:lnTo>
                                <a:pt x="557" y="1828"/>
                              </a:lnTo>
                              <a:lnTo>
                                <a:pt x="557" y="1798"/>
                              </a:lnTo>
                              <a:lnTo>
                                <a:pt x="557" y="1798"/>
                              </a:lnTo>
                              <a:lnTo>
                                <a:pt x="557" y="1798"/>
                              </a:lnTo>
                              <a:cubicBezTo>
                                <a:pt x="557" y="1767"/>
                                <a:pt x="589" y="1736"/>
                                <a:pt x="589" y="1704"/>
                              </a:cubicBezTo>
                              <a:cubicBezTo>
                                <a:pt x="620" y="1704"/>
                                <a:pt x="620" y="1674"/>
                                <a:pt x="620" y="1674"/>
                              </a:cubicBezTo>
                              <a:lnTo>
                                <a:pt x="620" y="1674"/>
                              </a:lnTo>
                              <a:lnTo>
                                <a:pt x="620" y="1674"/>
                              </a:lnTo>
                              <a:lnTo>
                                <a:pt x="620" y="1674"/>
                              </a:lnTo>
                              <a:lnTo>
                                <a:pt x="620" y="1674"/>
                              </a:lnTo>
                              <a:cubicBezTo>
                                <a:pt x="620" y="1643"/>
                                <a:pt x="620" y="1643"/>
                                <a:pt x="620" y="1643"/>
                              </a:cubicBezTo>
                              <a:lnTo>
                                <a:pt x="651" y="1643"/>
                              </a:lnTo>
                              <a:lnTo>
                                <a:pt x="651" y="1643"/>
                              </a:lnTo>
                              <a:lnTo>
                                <a:pt x="651" y="1612"/>
                              </a:lnTo>
                              <a:lnTo>
                                <a:pt x="651" y="1612"/>
                              </a:lnTo>
                              <a:lnTo>
                                <a:pt x="651" y="1612"/>
                              </a:lnTo>
                              <a:lnTo>
                                <a:pt x="651" y="1580"/>
                              </a:lnTo>
                              <a:lnTo>
                                <a:pt x="620" y="1580"/>
                              </a:lnTo>
                              <a:lnTo>
                                <a:pt x="651" y="1550"/>
                              </a:lnTo>
                              <a:lnTo>
                                <a:pt x="651" y="1550"/>
                              </a:lnTo>
                              <a:lnTo>
                                <a:pt x="620" y="1519"/>
                              </a:lnTo>
                              <a:lnTo>
                                <a:pt x="651" y="1488"/>
                              </a:lnTo>
                              <a:lnTo>
                                <a:pt x="651" y="1488"/>
                              </a:lnTo>
                              <a:cubicBezTo>
                                <a:pt x="681" y="1488"/>
                                <a:pt x="681" y="1456"/>
                                <a:pt x="713" y="1456"/>
                              </a:cubicBezTo>
                              <a:lnTo>
                                <a:pt x="713" y="1456"/>
                              </a:lnTo>
                              <a:lnTo>
                                <a:pt x="713" y="1456"/>
                              </a:lnTo>
                              <a:lnTo>
                                <a:pt x="713" y="1426"/>
                              </a:lnTo>
                              <a:lnTo>
                                <a:pt x="713" y="1426"/>
                              </a:lnTo>
                              <a:lnTo>
                                <a:pt x="713" y="1426"/>
                              </a:lnTo>
                              <a:cubicBezTo>
                                <a:pt x="681" y="1426"/>
                                <a:pt x="681" y="1426"/>
                                <a:pt x="681" y="1395"/>
                              </a:cubicBezTo>
                              <a:lnTo>
                                <a:pt x="681" y="1395"/>
                              </a:lnTo>
                              <a:cubicBezTo>
                                <a:pt x="681" y="1364"/>
                                <a:pt x="681" y="1364"/>
                                <a:pt x="681" y="1364"/>
                              </a:cubicBezTo>
                              <a:lnTo>
                                <a:pt x="681" y="1364"/>
                              </a:lnTo>
                              <a:cubicBezTo>
                                <a:pt x="651" y="1364"/>
                                <a:pt x="651" y="1332"/>
                                <a:pt x="651" y="1302"/>
                              </a:cubicBezTo>
                              <a:lnTo>
                                <a:pt x="651" y="1302"/>
                              </a:lnTo>
                              <a:lnTo>
                                <a:pt x="651" y="1302"/>
                              </a:lnTo>
                              <a:lnTo>
                                <a:pt x="651" y="1302"/>
                              </a:lnTo>
                              <a:cubicBezTo>
                                <a:pt x="620" y="1271"/>
                                <a:pt x="620" y="1240"/>
                                <a:pt x="620" y="1240"/>
                              </a:cubicBezTo>
                              <a:lnTo>
                                <a:pt x="620" y="1240"/>
                              </a:lnTo>
                              <a:lnTo>
                                <a:pt x="620" y="1208"/>
                              </a:lnTo>
                              <a:lnTo>
                                <a:pt x="620" y="1208"/>
                              </a:lnTo>
                              <a:lnTo>
                                <a:pt x="620" y="1178"/>
                              </a:lnTo>
                              <a:lnTo>
                                <a:pt x="620" y="1178"/>
                              </a:lnTo>
                              <a:lnTo>
                                <a:pt x="620" y="1178"/>
                              </a:lnTo>
                              <a:lnTo>
                                <a:pt x="620" y="1178"/>
                              </a:lnTo>
                              <a:lnTo>
                                <a:pt x="620" y="1178"/>
                              </a:lnTo>
                              <a:lnTo>
                                <a:pt x="620" y="1147"/>
                              </a:lnTo>
                              <a:lnTo>
                                <a:pt x="620" y="1147"/>
                              </a:lnTo>
                              <a:lnTo>
                                <a:pt x="620" y="1116"/>
                              </a:lnTo>
                              <a:lnTo>
                                <a:pt x="589" y="1116"/>
                              </a:lnTo>
                              <a:lnTo>
                                <a:pt x="589" y="1116"/>
                              </a:lnTo>
                              <a:cubicBezTo>
                                <a:pt x="589" y="1116"/>
                                <a:pt x="589" y="1116"/>
                                <a:pt x="589" y="1084"/>
                              </a:cubicBezTo>
                              <a:lnTo>
                                <a:pt x="589" y="1084"/>
                              </a:lnTo>
                              <a:lnTo>
                                <a:pt x="557" y="1054"/>
                              </a:lnTo>
                              <a:lnTo>
                                <a:pt x="557" y="1054"/>
                              </a:lnTo>
                              <a:cubicBezTo>
                                <a:pt x="557" y="1054"/>
                                <a:pt x="557" y="1054"/>
                                <a:pt x="589" y="1023"/>
                              </a:cubicBezTo>
                              <a:cubicBezTo>
                                <a:pt x="589" y="1023"/>
                                <a:pt x="589" y="1023"/>
                                <a:pt x="589" y="992"/>
                              </a:cubicBezTo>
                              <a:lnTo>
                                <a:pt x="589" y="992"/>
                              </a:lnTo>
                              <a:lnTo>
                                <a:pt x="620" y="992"/>
                              </a:lnTo>
                              <a:lnTo>
                                <a:pt x="620" y="992"/>
                              </a:lnTo>
                              <a:lnTo>
                                <a:pt x="620" y="992"/>
                              </a:lnTo>
                              <a:cubicBezTo>
                                <a:pt x="589" y="992"/>
                                <a:pt x="589" y="960"/>
                                <a:pt x="589" y="930"/>
                              </a:cubicBezTo>
                              <a:lnTo>
                                <a:pt x="589" y="930"/>
                              </a:lnTo>
                              <a:lnTo>
                                <a:pt x="589" y="930"/>
                              </a:lnTo>
                              <a:lnTo>
                                <a:pt x="589" y="930"/>
                              </a:lnTo>
                              <a:cubicBezTo>
                                <a:pt x="589" y="899"/>
                                <a:pt x="589" y="899"/>
                                <a:pt x="589" y="899"/>
                              </a:cubicBezTo>
                              <a:lnTo>
                                <a:pt x="589" y="899"/>
                              </a:lnTo>
                              <a:cubicBezTo>
                                <a:pt x="589" y="868"/>
                                <a:pt x="589" y="868"/>
                                <a:pt x="589" y="868"/>
                              </a:cubicBezTo>
                              <a:lnTo>
                                <a:pt x="620" y="868"/>
                              </a:lnTo>
                              <a:lnTo>
                                <a:pt x="620" y="868"/>
                              </a:lnTo>
                              <a:cubicBezTo>
                                <a:pt x="620" y="868"/>
                                <a:pt x="620" y="868"/>
                                <a:pt x="620" y="837"/>
                              </a:cubicBezTo>
                              <a:lnTo>
                                <a:pt x="589" y="837"/>
                              </a:lnTo>
                              <a:cubicBezTo>
                                <a:pt x="589" y="806"/>
                                <a:pt x="589" y="806"/>
                                <a:pt x="620" y="806"/>
                              </a:cubicBezTo>
                              <a:lnTo>
                                <a:pt x="620" y="806"/>
                              </a:lnTo>
                              <a:cubicBezTo>
                                <a:pt x="620" y="775"/>
                                <a:pt x="620" y="775"/>
                                <a:pt x="620" y="775"/>
                              </a:cubicBezTo>
                              <a:lnTo>
                                <a:pt x="620" y="775"/>
                              </a:lnTo>
                              <a:lnTo>
                                <a:pt x="620" y="775"/>
                              </a:lnTo>
                              <a:lnTo>
                                <a:pt x="620" y="775"/>
                              </a:lnTo>
                              <a:lnTo>
                                <a:pt x="620" y="775"/>
                              </a:lnTo>
                              <a:cubicBezTo>
                                <a:pt x="620" y="743"/>
                                <a:pt x="620" y="743"/>
                                <a:pt x="620" y="743"/>
                              </a:cubicBezTo>
                              <a:lnTo>
                                <a:pt x="620" y="743"/>
                              </a:lnTo>
                              <a:cubicBezTo>
                                <a:pt x="620" y="713"/>
                                <a:pt x="589" y="682"/>
                                <a:pt x="589" y="682"/>
                              </a:cubicBezTo>
                              <a:lnTo>
                                <a:pt x="589" y="682"/>
                              </a:lnTo>
                              <a:lnTo>
                                <a:pt x="589" y="682"/>
                              </a:lnTo>
                              <a:lnTo>
                                <a:pt x="589" y="682"/>
                              </a:lnTo>
                              <a:cubicBezTo>
                                <a:pt x="557" y="682"/>
                                <a:pt x="557" y="682"/>
                                <a:pt x="557" y="682"/>
                              </a:cubicBezTo>
                              <a:lnTo>
                                <a:pt x="557" y="682"/>
                              </a:lnTo>
                              <a:lnTo>
                                <a:pt x="557" y="682"/>
                              </a:lnTo>
                              <a:lnTo>
                                <a:pt x="557" y="682"/>
                              </a:lnTo>
                              <a:lnTo>
                                <a:pt x="557" y="682"/>
                              </a:lnTo>
                              <a:cubicBezTo>
                                <a:pt x="527" y="682"/>
                                <a:pt x="527" y="651"/>
                                <a:pt x="527" y="620"/>
                              </a:cubicBezTo>
                              <a:lnTo>
                                <a:pt x="527" y="620"/>
                              </a:lnTo>
                              <a:lnTo>
                                <a:pt x="527" y="620"/>
                              </a:lnTo>
                              <a:cubicBezTo>
                                <a:pt x="496" y="620"/>
                                <a:pt x="496" y="620"/>
                                <a:pt x="496" y="620"/>
                              </a:cubicBezTo>
                              <a:cubicBezTo>
                                <a:pt x="496" y="620"/>
                                <a:pt x="496" y="620"/>
                                <a:pt x="465" y="620"/>
                              </a:cubicBezTo>
                              <a:lnTo>
                                <a:pt x="465" y="620"/>
                              </a:lnTo>
                              <a:lnTo>
                                <a:pt x="465" y="620"/>
                              </a:lnTo>
                              <a:lnTo>
                                <a:pt x="465" y="620"/>
                              </a:lnTo>
                              <a:lnTo>
                                <a:pt x="465" y="620"/>
                              </a:lnTo>
                              <a:cubicBezTo>
                                <a:pt x="465" y="620"/>
                                <a:pt x="433" y="620"/>
                                <a:pt x="433" y="589"/>
                              </a:cubicBezTo>
                              <a:lnTo>
                                <a:pt x="433" y="589"/>
                              </a:lnTo>
                              <a:lnTo>
                                <a:pt x="433" y="589"/>
                              </a:lnTo>
                              <a:cubicBezTo>
                                <a:pt x="403" y="589"/>
                                <a:pt x="403" y="589"/>
                                <a:pt x="403" y="558"/>
                              </a:cubicBezTo>
                              <a:cubicBezTo>
                                <a:pt x="403" y="558"/>
                                <a:pt x="372" y="558"/>
                                <a:pt x="372" y="527"/>
                              </a:cubicBezTo>
                              <a:lnTo>
                                <a:pt x="372" y="527"/>
                              </a:lnTo>
                              <a:lnTo>
                                <a:pt x="372" y="527"/>
                              </a:lnTo>
                              <a:lnTo>
                                <a:pt x="372" y="527"/>
                              </a:lnTo>
                              <a:cubicBezTo>
                                <a:pt x="372" y="527"/>
                                <a:pt x="372" y="527"/>
                                <a:pt x="372" y="496"/>
                              </a:cubicBezTo>
                              <a:lnTo>
                                <a:pt x="372" y="496"/>
                              </a:lnTo>
                              <a:lnTo>
                                <a:pt x="341" y="465"/>
                              </a:lnTo>
                              <a:cubicBezTo>
                                <a:pt x="341" y="434"/>
                                <a:pt x="341" y="434"/>
                                <a:pt x="341" y="434"/>
                              </a:cubicBezTo>
                              <a:lnTo>
                                <a:pt x="341" y="434"/>
                              </a:lnTo>
                              <a:cubicBezTo>
                                <a:pt x="341" y="403"/>
                                <a:pt x="341" y="403"/>
                                <a:pt x="341" y="403"/>
                              </a:cubicBezTo>
                              <a:lnTo>
                                <a:pt x="341" y="403"/>
                              </a:lnTo>
                              <a:lnTo>
                                <a:pt x="341" y="403"/>
                              </a:lnTo>
                              <a:lnTo>
                                <a:pt x="341" y="372"/>
                              </a:lnTo>
                              <a:lnTo>
                                <a:pt x="341" y="372"/>
                              </a:lnTo>
                              <a:lnTo>
                                <a:pt x="341" y="372"/>
                              </a:lnTo>
                              <a:lnTo>
                                <a:pt x="372" y="341"/>
                              </a:lnTo>
                              <a:lnTo>
                                <a:pt x="372" y="341"/>
                              </a:lnTo>
                              <a:lnTo>
                                <a:pt x="372" y="341"/>
                              </a:lnTo>
                              <a:lnTo>
                                <a:pt x="372" y="341"/>
                              </a:lnTo>
                              <a:lnTo>
                                <a:pt x="372" y="341"/>
                              </a:lnTo>
                              <a:lnTo>
                                <a:pt x="372" y="341"/>
                              </a:lnTo>
                              <a:cubicBezTo>
                                <a:pt x="372" y="310"/>
                                <a:pt x="372" y="310"/>
                                <a:pt x="372" y="310"/>
                              </a:cubicBezTo>
                              <a:lnTo>
                                <a:pt x="372" y="310"/>
                              </a:lnTo>
                              <a:cubicBezTo>
                                <a:pt x="372" y="279"/>
                                <a:pt x="372" y="279"/>
                                <a:pt x="372" y="279"/>
                              </a:cubicBezTo>
                              <a:cubicBezTo>
                                <a:pt x="403" y="248"/>
                                <a:pt x="403" y="248"/>
                                <a:pt x="403" y="248"/>
                              </a:cubicBezTo>
                              <a:lnTo>
                                <a:pt x="403" y="248"/>
                              </a:lnTo>
                              <a:lnTo>
                                <a:pt x="403" y="248"/>
                              </a:lnTo>
                              <a:cubicBezTo>
                                <a:pt x="433" y="248"/>
                                <a:pt x="433" y="248"/>
                                <a:pt x="433" y="217"/>
                              </a:cubicBezTo>
                              <a:cubicBezTo>
                                <a:pt x="433" y="217"/>
                                <a:pt x="465" y="217"/>
                                <a:pt x="465" y="186"/>
                              </a:cubicBezTo>
                              <a:lnTo>
                                <a:pt x="496" y="186"/>
                              </a:lnTo>
                              <a:lnTo>
                                <a:pt x="496" y="186"/>
                              </a:lnTo>
                              <a:lnTo>
                                <a:pt x="527" y="186"/>
                              </a:lnTo>
                              <a:lnTo>
                                <a:pt x="527" y="186"/>
                              </a:lnTo>
                              <a:lnTo>
                                <a:pt x="527" y="186"/>
                              </a:lnTo>
                              <a:cubicBezTo>
                                <a:pt x="527" y="155"/>
                                <a:pt x="527" y="155"/>
                                <a:pt x="527" y="155"/>
                              </a:cubicBezTo>
                              <a:lnTo>
                                <a:pt x="527" y="124"/>
                              </a:lnTo>
                              <a:lnTo>
                                <a:pt x="527" y="124"/>
                              </a:lnTo>
                              <a:lnTo>
                                <a:pt x="527" y="124"/>
                              </a:lnTo>
                              <a:lnTo>
                                <a:pt x="527" y="124"/>
                              </a:lnTo>
                              <a:lnTo>
                                <a:pt x="496" y="124"/>
                              </a:lnTo>
                              <a:lnTo>
                                <a:pt x="465" y="124"/>
                              </a:lnTo>
                              <a:cubicBezTo>
                                <a:pt x="465" y="124"/>
                                <a:pt x="465" y="124"/>
                                <a:pt x="433" y="124"/>
                              </a:cubicBezTo>
                              <a:lnTo>
                                <a:pt x="433" y="124"/>
                              </a:lnTo>
                              <a:cubicBezTo>
                                <a:pt x="403" y="124"/>
                                <a:pt x="372" y="124"/>
                                <a:pt x="372" y="93"/>
                              </a:cubicBezTo>
                              <a:lnTo>
                                <a:pt x="372" y="62"/>
                              </a:lnTo>
                              <a:lnTo>
                                <a:pt x="372" y="62"/>
                              </a:lnTo>
                              <a:lnTo>
                                <a:pt x="372" y="31"/>
                              </a:lnTo>
                              <a:lnTo>
                                <a:pt x="372" y="31"/>
                              </a:lnTo>
                              <a:lnTo>
                                <a:pt x="341" y="31"/>
                              </a:lnTo>
                              <a:cubicBezTo>
                                <a:pt x="341" y="31"/>
                                <a:pt x="309" y="31"/>
                                <a:pt x="309" y="0"/>
                              </a:cubicBezTo>
                              <a:lnTo>
                                <a:pt x="309" y="0"/>
                              </a:lnTo>
                              <a:lnTo>
                                <a:pt x="309" y="31"/>
                              </a:lnTo>
                              <a:cubicBezTo>
                                <a:pt x="309" y="31"/>
                                <a:pt x="309" y="31"/>
                                <a:pt x="279" y="31"/>
                              </a:cubicBezTo>
                              <a:cubicBezTo>
                                <a:pt x="279" y="62"/>
                                <a:pt x="279" y="62"/>
                                <a:pt x="279" y="62"/>
                              </a:cubicBezTo>
                              <a:lnTo>
                                <a:pt x="279" y="62"/>
                              </a:lnTo>
                              <a:lnTo>
                                <a:pt x="279" y="62"/>
                              </a:lnTo>
                              <a:cubicBezTo>
                                <a:pt x="279" y="93"/>
                                <a:pt x="248" y="124"/>
                                <a:pt x="186" y="124"/>
                              </a:cubicBezTo>
                              <a:cubicBezTo>
                                <a:pt x="155" y="124"/>
                                <a:pt x="155" y="155"/>
                                <a:pt x="155" y="155"/>
                              </a:cubicBezTo>
                              <a:cubicBezTo>
                                <a:pt x="155" y="186"/>
                                <a:pt x="124" y="217"/>
                                <a:pt x="124" y="248"/>
                              </a:cubicBezTo>
                              <a:cubicBezTo>
                                <a:pt x="124" y="248"/>
                                <a:pt x="124" y="248"/>
                                <a:pt x="124" y="279"/>
                              </a:cubicBezTo>
                              <a:lnTo>
                                <a:pt x="92" y="279"/>
                              </a:lnTo>
                              <a:cubicBezTo>
                                <a:pt x="92" y="310"/>
                                <a:pt x="92" y="310"/>
                                <a:pt x="92" y="310"/>
                              </a:cubicBezTo>
                              <a:cubicBezTo>
                                <a:pt x="62" y="310"/>
                                <a:pt x="62" y="310"/>
                                <a:pt x="62" y="310"/>
                              </a:cubicBezTo>
                              <a:lnTo>
                                <a:pt x="62" y="310"/>
                              </a:lnTo>
                              <a:cubicBezTo>
                                <a:pt x="62" y="279"/>
                                <a:pt x="31" y="279"/>
                                <a:pt x="31" y="248"/>
                              </a:cubicBezTo>
                              <a:lnTo>
                                <a:pt x="31" y="248"/>
                              </a:lnTo>
                              <a:lnTo>
                                <a:pt x="31" y="248"/>
                              </a:lnTo>
                              <a:lnTo>
                                <a:pt x="31" y="248"/>
                              </a:lnTo>
                              <a:cubicBezTo>
                                <a:pt x="31" y="248"/>
                                <a:pt x="31" y="248"/>
                                <a:pt x="0" y="248"/>
                              </a:cubicBezTo>
                              <a:lnTo>
                                <a:pt x="0" y="248"/>
                              </a:lnTo>
                              <a:cubicBezTo>
                                <a:pt x="0" y="279"/>
                                <a:pt x="0" y="279"/>
                                <a:pt x="0" y="279"/>
                              </a:cubicBezTo>
                              <a:lnTo>
                                <a:pt x="0" y="279"/>
                              </a:lnTo>
                              <a:lnTo>
                                <a:pt x="0" y="310"/>
                              </a:lnTo>
                              <a:lnTo>
                                <a:pt x="0" y="310"/>
                              </a:lnTo>
                              <a:cubicBezTo>
                                <a:pt x="0" y="310"/>
                                <a:pt x="31" y="341"/>
                                <a:pt x="62" y="372"/>
                              </a:cubicBezTo>
                              <a:lnTo>
                                <a:pt x="62" y="372"/>
                              </a:lnTo>
                              <a:cubicBezTo>
                                <a:pt x="62" y="403"/>
                                <a:pt x="62" y="403"/>
                                <a:pt x="62" y="434"/>
                              </a:cubicBezTo>
                              <a:lnTo>
                                <a:pt x="92" y="434"/>
                              </a:lnTo>
                              <a:lnTo>
                                <a:pt x="92" y="465"/>
                              </a:lnTo>
                              <a:cubicBezTo>
                                <a:pt x="92" y="465"/>
                                <a:pt x="92" y="465"/>
                                <a:pt x="124" y="465"/>
                              </a:cubicBezTo>
                              <a:cubicBezTo>
                                <a:pt x="124" y="496"/>
                                <a:pt x="124" y="527"/>
                                <a:pt x="124" y="527"/>
                              </a:cubicBezTo>
                              <a:cubicBezTo>
                                <a:pt x="124" y="527"/>
                                <a:pt x="124" y="527"/>
                                <a:pt x="124" y="558"/>
                              </a:cubicBezTo>
                              <a:lnTo>
                                <a:pt x="155" y="589"/>
                              </a:lnTo>
                              <a:cubicBezTo>
                                <a:pt x="186" y="620"/>
                                <a:pt x="186" y="620"/>
                                <a:pt x="186" y="651"/>
                              </a:cubicBezTo>
                              <a:cubicBezTo>
                                <a:pt x="186" y="682"/>
                                <a:pt x="186" y="682"/>
                                <a:pt x="186" y="682"/>
                              </a:cubicBezTo>
                              <a:lnTo>
                                <a:pt x="186" y="682"/>
                              </a:lnTo>
                              <a:lnTo>
                                <a:pt x="186" y="682"/>
                              </a:lnTo>
                              <a:cubicBezTo>
                                <a:pt x="186" y="682"/>
                                <a:pt x="186" y="682"/>
                                <a:pt x="217" y="713"/>
                              </a:cubicBezTo>
                              <a:cubicBezTo>
                                <a:pt x="217" y="713"/>
                                <a:pt x="217" y="743"/>
                                <a:pt x="248" y="743"/>
                              </a:cubicBezTo>
                              <a:cubicBezTo>
                                <a:pt x="248" y="775"/>
                                <a:pt x="248" y="806"/>
                                <a:pt x="248" y="806"/>
                              </a:cubicBezTo>
                              <a:cubicBezTo>
                                <a:pt x="248" y="837"/>
                                <a:pt x="248" y="837"/>
                                <a:pt x="248" y="837"/>
                              </a:cubicBezTo>
                              <a:cubicBezTo>
                                <a:pt x="248" y="868"/>
                                <a:pt x="248" y="868"/>
                                <a:pt x="279" y="868"/>
                              </a:cubicBezTo>
                              <a:lnTo>
                                <a:pt x="279" y="868"/>
                              </a:lnTo>
                              <a:lnTo>
                                <a:pt x="309" y="899"/>
                              </a:lnTo>
                              <a:cubicBezTo>
                                <a:pt x="341" y="899"/>
                                <a:pt x="341" y="930"/>
                                <a:pt x="341" y="930"/>
                              </a:cubicBezTo>
                              <a:cubicBezTo>
                                <a:pt x="372" y="930"/>
                                <a:pt x="372" y="960"/>
                                <a:pt x="372" y="960"/>
                              </a:cubicBezTo>
                              <a:cubicBezTo>
                                <a:pt x="403" y="960"/>
                                <a:pt x="433" y="992"/>
                                <a:pt x="433" y="992"/>
                              </a:cubicBezTo>
                              <a:cubicBezTo>
                                <a:pt x="433" y="992"/>
                                <a:pt x="433" y="992"/>
                                <a:pt x="465" y="992"/>
                              </a:cubicBezTo>
                              <a:lnTo>
                                <a:pt x="496" y="1023"/>
                              </a:lnTo>
                              <a:cubicBezTo>
                                <a:pt x="496" y="1054"/>
                                <a:pt x="496" y="1054"/>
                                <a:pt x="527" y="1054"/>
                              </a:cubicBezTo>
                              <a:lnTo>
                                <a:pt x="527" y="1054"/>
                              </a:lnTo>
                              <a:cubicBezTo>
                                <a:pt x="557" y="1084"/>
                                <a:pt x="557" y="1084"/>
                                <a:pt x="557" y="1116"/>
                              </a:cubicBezTo>
                              <a:cubicBezTo>
                                <a:pt x="589" y="1116"/>
                                <a:pt x="589" y="1147"/>
                                <a:pt x="589" y="1208"/>
                              </a:cubicBezTo>
                              <a:lnTo>
                                <a:pt x="589" y="1208"/>
                              </a:lnTo>
                              <a:lnTo>
                                <a:pt x="589" y="1240"/>
                              </a:lnTo>
                              <a:lnTo>
                                <a:pt x="589" y="1271"/>
                              </a:lnTo>
                              <a:lnTo>
                                <a:pt x="589" y="1271"/>
                              </a:lnTo>
                              <a:lnTo>
                                <a:pt x="589" y="1271"/>
                              </a:lnTo>
                              <a:cubicBezTo>
                                <a:pt x="589" y="1271"/>
                                <a:pt x="589" y="1302"/>
                                <a:pt x="589" y="1332"/>
                              </a:cubicBezTo>
                              <a:cubicBezTo>
                                <a:pt x="589" y="1364"/>
                                <a:pt x="589" y="1364"/>
                                <a:pt x="589" y="1395"/>
                              </a:cubicBezTo>
                              <a:lnTo>
                                <a:pt x="589" y="1395"/>
                              </a:lnTo>
                              <a:cubicBezTo>
                                <a:pt x="589" y="1426"/>
                                <a:pt x="589" y="1426"/>
                                <a:pt x="557" y="1426"/>
                              </a:cubicBezTo>
                              <a:cubicBezTo>
                                <a:pt x="557" y="1456"/>
                                <a:pt x="557" y="1456"/>
                                <a:pt x="557" y="1456"/>
                              </a:cubicBezTo>
                              <a:cubicBezTo>
                                <a:pt x="589" y="1456"/>
                                <a:pt x="557" y="1488"/>
                                <a:pt x="557" y="1519"/>
                              </a:cubicBezTo>
                              <a:lnTo>
                                <a:pt x="557" y="1519"/>
                              </a:lnTo>
                              <a:cubicBezTo>
                                <a:pt x="557" y="1519"/>
                                <a:pt x="557" y="1519"/>
                                <a:pt x="557" y="1550"/>
                              </a:cubicBezTo>
                              <a:lnTo>
                                <a:pt x="557" y="1550"/>
                              </a:lnTo>
                              <a:cubicBezTo>
                                <a:pt x="557" y="1580"/>
                                <a:pt x="557" y="1580"/>
                                <a:pt x="557" y="1612"/>
                              </a:cubicBezTo>
                              <a:lnTo>
                                <a:pt x="557" y="1643"/>
                              </a:lnTo>
                              <a:cubicBezTo>
                                <a:pt x="557" y="1643"/>
                                <a:pt x="557" y="1643"/>
                                <a:pt x="557" y="1674"/>
                              </a:cubicBezTo>
                              <a:lnTo>
                                <a:pt x="557" y="1704"/>
                              </a:lnTo>
                              <a:cubicBezTo>
                                <a:pt x="557" y="1704"/>
                                <a:pt x="557" y="1736"/>
                                <a:pt x="527" y="1736"/>
                              </a:cubicBezTo>
                              <a:lnTo>
                                <a:pt x="527" y="1767"/>
                              </a:lnTo>
                              <a:cubicBezTo>
                                <a:pt x="527" y="1798"/>
                                <a:pt x="527" y="1798"/>
                                <a:pt x="527" y="1798"/>
                              </a:cubicBezTo>
                              <a:lnTo>
                                <a:pt x="527" y="1798"/>
                              </a:lnTo>
                              <a:lnTo>
                                <a:pt x="527" y="1798"/>
                              </a:lnTo>
                              <a:lnTo>
                                <a:pt x="527" y="1828"/>
                              </a:lnTo>
                              <a:lnTo>
                                <a:pt x="527" y="1828"/>
                              </a:lnTo>
                              <a:cubicBezTo>
                                <a:pt x="527" y="1828"/>
                                <a:pt x="527" y="1828"/>
                                <a:pt x="527" y="1860"/>
                              </a:cubicBezTo>
                              <a:cubicBezTo>
                                <a:pt x="527" y="1860"/>
                                <a:pt x="527" y="1891"/>
                                <a:pt x="496" y="1891"/>
                              </a:cubicBezTo>
                              <a:lnTo>
                                <a:pt x="496" y="1922"/>
                              </a:lnTo>
                              <a:cubicBezTo>
                                <a:pt x="496" y="1922"/>
                                <a:pt x="496" y="1922"/>
                                <a:pt x="496" y="1952"/>
                              </a:cubicBezTo>
                              <a:cubicBezTo>
                                <a:pt x="496" y="1952"/>
                                <a:pt x="496" y="1952"/>
                                <a:pt x="496" y="1984"/>
                              </a:cubicBezTo>
                              <a:cubicBezTo>
                                <a:pt x="527" y="1984"/>
                                <a:pt x="496" y="2046"/>
                                <a:pt x="496" y="2046"/>
                              </a:cubicBezTo>
                              <a:lnTo>
                                <a:pt x="496" y="2076"/>
                              </a:lnTo>
                              <a:cubicBezTo>
                                <a:pt x="496" y="2076"/>
                                <a:pt x="496" y="2108"/>
                                <a:pt x="496" y="2139"/>
                              </a:cubicBezTo>
                              <a:lnTo>
                                <a:pt x="496" y="2139"/>
                              </a:lnTo>
                              <a:cubicBezTo>
                                <a:pt x="496" y="2139"/>
                                <a:pt x="496" y="2139"/>
                                <a:pt x="496" y="2169"/>
                              </a:cubicBezTo>
                              <a:cubicBezTo>
                                <a:pt x="496" y="2169"/>
                                <a:pt x="496" y="2200"/>
                                <a:pt x="465" y="2232"/>
                              </a:cubicBezTo>
                              <a:lnTo>
                                <a:pt x="433" y="2263"/>
                              </a:lnTo>
                              <a:lnTo>
                                <a:pt x="433" y="2293"/>
                              </a:lnTo>
                              <a:lnTo>
                                <a:pt x="433" y="2293"/>
                              </a:lnTo>
                              <a:cubicBezTo>
                                <a:pt x="433" y="2293"/>
                                <a:pt x="433" y="2293"/>
                                <a:pt x="433" y="2324"/>
                              </a:cubicBezTo>
                              <a:lnTo>
                                <a:pt x="403" y="2324"/>
                              </a:lnTo>
                              <a:lnTo>
                                <a:pt x="403" y="2324"/>
                              </a:lnTo>
                              <a:cubicBezTo>
                                <a:pt x="403" y="2356"/>
                                <a:pt x="403" y="2356"/>
                                <a:pt x="403" y="2356"/>
                              </a:cubicBezTo>
                              <a:lnTo>
                                <a:pt x="403" y="2356"/>
                              </a:lnTo>
                              <a:cubicBezTo>
                                <a:pt x="403" y="2387"/>
                                <a:pt x="403" y="2387"/>
                                <a:pt x="403" y="2417"/>
                              </a:cubicBezTo>
                              <a:lnTo>
                                <a:pt x="403" y="2417"/>
                              </a:lnTo>
                              <a:lnTo>
                                <a:pt x="403" y="2448"/>
                              </a:lnTo>
                              <a:cubicBezTo>
                                <a:pt x="403" y="2448"/>
                                <a:pt x="433" y="2480"/>
                                <a:pt x="403" y="2511"/>
                              </a:cubicBezTo>
                              <a:cubicBezTo>
                                <a:pt x="403" y="2541"/>
                                <a:pt x="372" y="2572"/>
                                <a:pt x="372" y="2572"/>
                              </a:cubicBezTo>
                              <a:lnTo>
                                <a:pt x="372" y="2572"/>
                              </a:lnTo>
                              <a:cubicBezTo>
                                <a:pt x="403" y="2572"/>
                                <a:pt x="403" y="2572"/>
                                <a:pt x="403" y="2572"/>
                              </a:cubicBezTo>
                              <a:lnTo>
                                <a:pt x="433" y="2572"/>
                              </a:lnTo>
                              <a:lnTo>
                                <a:pt x="433" y="2572"/>
                              </a:lnTo>
                              <a:lnTo>
                                <a:pt x="433" y="2572"/>
                              </a:lnTo>
                              <a:lnTo>
                                <a:pt x="433" y="2572"/>
                              </a:lnTo>
                              <a:cubicBezTo>
                                <a:pt x="465" y="2604"/>
                                <a:pt x="465" y="2604"/>
                                <a:pt x="465" y="2604"/>
                              </a:cubicBezTo>
                              <a:cubicBezTo>
                                <a:pt x="465" y="2604"/>
                                <a:pt x="433" y="2572"/>
                                <a:pt x="433" y="254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73" name="Freeform 1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7218" y="4691712"/>
                          <a:ext cx="32313" cy="33860"/>
                        </a:xfrm>
                        <a:custGeom>
                          <a:avLst/>
                          <a:gdLst>
                            <a:gd name="T0" fmla="*/ 92 w 93"/>
                            <a:gd name="T1" fmla="*/ 63 h 95"/>
                            <a:gd name="T2" fmla="*/ 92 w 93"/>
                            <a:gd name="T3" fmla="*/ 63 h 95"/>
                            <a:gd name="T4" fmla="*/ 31 w 93"/>
                            <a:gd name="T5" fmla="*/ 31 h 95"/>
                            <a:gd name="T6" fmla="*/ 31 w 93"/>
                            <a:gd name="T7" fmla="*/ 0 h 95"/>
                            <a:gd name="T8" fmla="*/ 31 w 93"/>
                            <a:gd name="T9" fmla="*/ 0 h 95"/>
                            <a:gd name="T10" fmla="*/ 31 w 93"/>
                            <a:gd name="T11" fmla="*/ 0 h 95"/>
                            <a:gd name="T12" fmla="*/ 0 w 93"/>
                            <a:gd name="T13" fmla="*/ 0 h 95"/>
                            <a:gd name="T14" fmla="*/ 0 w 93"/>
                            <a:gd name="T15" fmla="*/ 0 h 95"/>
                            <a:gd name="T16" fmla="*/ 31 w 93"/>
                            <a:gd name="T17" fmla="*/ 63 h 95"/>
                            <a:gd name="T18" fmla="*/ 31 w 93"/>
                            <a:gd name="T19" fmla="*/ 94 h 95"/>
                            <a:gd name="T20" fmla="*/ 31 w 93"/>
                            <a:gd name="T21" fmla="*/ 94 h 95"/>
                            <a:gd name="T22" fmla="*/ 62 w 93"/>
                            <a:gd name="T23" fmla="*/ 94 h 95"/>
                            <a:gd name="T24" fmla="*/ 92 w 93"/>
                            <a:gd name="T25" fmla="*/ 94 h 95"/>
                            <a:gd name="T26" fmla="*/ 92 w 93"/>
                            <a:gd name="T27" fmla="*/ 94 h 95"/>
                            <a:gd name="T28" fmla="*/ 92 w 93"/>
                            <a:gd name="T29" fmla="*/ 94 h 95"/>
                            <a:gd name="T30" fmla="*/ 92 w 93"/>
                            <a:gd name="T31" fmla="*/ 63 h 9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</a:cxnLst>
                          <a:rect l="0" t="0" r="r" b="b"/>
                          <a:pathLst>
                            <a:path w="93" h="95">
                              <a:moveTo>
                                <a:pt x="92" y="63"/>
                              </a:moveTo>
                              <a:lnTo>
                                <a:pt x="92" y="63"/>
                              </a:lnTo>
                              <a:cubicBezTo>
                                <a:pt x="62" y="63"/>
                                <a:pt x="62" y="63"/>
                                <a:pt x="31" y="31"/>
                              </a:cubicBezTo>
                              <a:cubicBezTo>
                                <a:pt x="31" y="31"/>
                                <a:pt x="31" y="31"/>
                                <a:pt x="31" y="0"/>
                              </a:cubicBez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cubicBezTo>
                                <a:pt x="0" y="0"/>
                                <a:pt x="0" y="0"/>
                                <a:pt x="0" y="0"/>
                              </a:cubicBezTo>
                              <a:lnTo>
                                <a:pt x="0" y="0"/>
                              </a:lnTo>
                              <a:cubicBezTo>
                                <a:pt x="31" y="0"/>
                                <a:pt x="31" y="31"/>
                                <a:pt x="31" y="63"/>
                              </a:cubicBezTo>
                              <a:cubicBezTo>
                                <a:pt x="31" y="63"/>
                                <a:pt x="31" y="63"/>
                                <a:pt x="31" y="94"/>
                              </a:cubicBezTo>
                              <a:lnTo>
                                <a:pt x="31" y="94"/>
                              </a:lnTo>
                              <a:lnTo>
                                <a:pt x="62" y="94"/>
                              </a:lnTo>
                              <a:cubicBezTo>
                                <a:pt x="92" y="94"/>
                                <a:pt x="92" y="94"/>
                                <a:pt x="92" y="94"/>
                              </a:cubicBezTo>
                              <a:lnTo>
                                <a:pt x="92" y="94"/>
                              </a:lnTo>
                              <a:lnTo>
                                <a:pt x="92" y="94"/>
                              </a:lnTo>
                              <a:cubicBezTo>
                                <a:pt x="92" y="63"/>
                                <a:pt x="92" y="63"/>
                                <a:pt x="92" y="63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74" name="Freeform 1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37966" y="3665126"/>
                          <a:ext cx="1539" cy="10773"/>
                        </a:xfrm>
                        <a:custGeom>
                          <a:avLst/>
                          <a:gdLst>
                            <a:gd name="T0" fmla="*/ 0 w 1"/>
                            <a:gd name="T1" fmla="*/ 31 h 32"/>
                            <a:gd name="T2" fmla="*/ 0 w 1"/>
                            <a:gd name="T3" fmla="*/ 31 h 32"/>
                            <a:gd name="T4" fmla="*/ 0 w 1"/>
                            <a:gd name="T5" fmla="*/ 31 h 32"/>
                            <a:gd name="T6" fmla="*/ 0 w 1"/>
                            <a:gd name="T7" fmla="*/ 0 h 32"/>
                            <a:gd name="T8" fmla="*/ 0 w 1"/>
                            <a:gd name="T9" fmla="*/ 0 h 32"/>
                            <a:gd name="T10" fmla="*/ 0 w 1"/>
                            <a:gd name="T11" fmla="*/ 0 h 32"/>
                            <a:gd name="T12" fmla="*/ 0 w 1"/>
                            <a:gd name="T13" fmla="*/ 31 h 3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</a:cxnLst>
                          <a:rect l="0" t="0" r="r" b="b"/>
                          <a:pathLst>
                            <a:path w="1" h="32">
                              <a:moveTo>
                                <a:pt x="0" y="31"/>
                              </a:move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31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75" name="Freeform 1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21073" y="4747120"/>
                          <a:ext cx="1538" cy="1540"/>
                        </a:xfrm>
                        <a:custGeom>
                          <a:avLst/>
                          <a:gdLst>
                            <a:gd name="T0" fmla="*/ 0 w 1"/>
                            <a:gd name="T1" fmla="*/ 0 h 1"/>
                            <a:gd name="T2" fmla="*/ 0 w 1"/>
                            <a:gd name="T3" fmla="*/ 0 h 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</a:cxnLst>
                          <a:rect l="0" t="0" r="r" b="b"/>
                          <a:pathLst>
                            <a:path w="1" h="1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76" name="Freeform 1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99531" y="4540879"/>
                          <a:ext cx="10770" cy="21548"/>
                        </a:xfrm>
                        <a:custGeom>
                          <a:avLst/>
                          <a:gdLst>
                            <a:gd name="T0" fmla="*/ 0 w 33"/>
                            <a:gd name="T1" fmla="*/ 31 h 62"/>
                            <a:gd name="T2" fmla="*/ 0 w 33"/>
                            <a:gd name="T3" fmla="*/ 31 h 62"/>
                            <a:gd name="T4" fmla="*/ 32 w 33"/>
                            <a:gd name="T5" fmla="*/ 61 h 62"/>
                            <a:gd name="T6" fmla="*/ 32 w 33"/>
                            <a:gd name="T7" fmla="*/ 61 h 62"/>
                            <a:gd name="T8" fmla="*/ 32 w 33"/>
                            <a:gd name="T9" fmla="*/ 61 h 62"/>
                            <a:gd name="T10" fmla="*/ 32 w 33"/>
                            <a:gd name="T11" fmla="*/ 31 h 62"/>
                            <a:gd name="T12" fmla="*/ 32 w 33"/>
                            <a:gd name="T13" fmla="*/ 31 h 62"/>
                            <a:gd name="T14" fmla="*/ 32 w 33"/>
                            <a:gd name="T15" fmla="*/ 31 h 62"/>
                            <a:gd name="T16" fmla="*/ 0 w 33"/>
                            <a:gd name="T17" fmla="*/ 0 h 62"/>
                            <a:gd name="T18" fmla="*/ 0 w 33"/>
                            <a:gd name="T19" fmla="*/ 0 h 62"/>
                            <a:gd name="T20" fmla="*/ 0 w 33"/>
                            <a:gd name="T21" fmla="*/ 0 h 62"/>
                            <a:gd name="T22" fmla="*/ 0 w 33"/>
                            <a:gd name="T23" fmla="*/ 0 h 62"/>
                            <a:gd name="T24" fmla="*/ 0 w 33"/>
                            <a:gd name="T25" fmla="*/ 31 h 6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</a:cxnLst>
                          <a:rect l="0" t="0" r="r" b="b"/>
                          <a:pathLst>
                            <a:path w="33" h="62">
                              <a:moveTo>
                                <a:pt x="0" y="31"/>
                              </a:moveTo>
                              <a:lnTo>
                                <a:pt x="0" y="31"/>
                              </a:lnTo>
                              <a:lnTo>
                                <a:pt x="32" y="61"/>
                              </a:lnTo>
                              <a:lnTo>
                                <a:pt x="32" y="61"/>
                              </a:lnTo>
                              <a:lnTo>
                                <a:pt x="32" y="61"/>
                              </a:lnTo>
                              <a:cubicBezTo>
                                <a:pt x="32" y="61"/>
                                <a:pt x="32" y="61"/>
                                <a:pt x="32" y="31"/>
                              </a:cubicBezTo>
                              <a:lnTo>
                                <a:pt x="32" y="31"/>
                              </a:lnTo>
                              <a:lnTo>
                                <a:pt x="32" y="31"/>
                              </a:lnTo>
                              <a:cubicBezTo>
                                <a:pt x="0" y="31"/>
                                <a:pt x="0" y="0"/>
                                <a:pt x="0" y="0"/>
                              </a:cubicBez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cubicBezTo>
                                <a:pt x="0" y="31"/>
                                <a:pt x="0" y="31"/>
                                <a:pt x="0" y="3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77" name="Freeform 1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56447" y="4573201"/>
                          <a:ext cx="55394" cy="86190"/>
                        </a:xfrm>
                        <a:custGeom>
                          <a:avLst/>
                          <a:gdLst>
                            <a:gd name="T0" fmla="*/ 63 w 157"/>
                            <a:gd name="T1" fmla="*/ 248 h 249"/>
                            <a:gd name="T2" fmla="*/ 63 w 157"/>
                            <a:gd name="T3" fmla="*/ 248 h 249"/>
                            <a:gd name="T4" fmla="*/ 63 w 157"/>
                            <a:gd name="T5" fmla="*/ 248 h 249"/>
                            <a:gd name="T6" fmla="*/ 94 w 157"/>
                            <a:gd name="T7" fmla="*/ 248 h 249"/>
                            <a:gd name="T8" fmla="*/ 94 w 157"/>
                            <a:gd name="T9" fmla="*/ 248 h 249"/>
                            <a:gd name="T10" fmla="*/ 124 w 157"/>
                            <a:gd name="T11" fmla="*/ 217 h 249"/>
                            <a:gd name="T12" fmla="*/ 124 w 157"/>
                            <a:gd name="T13" fmla="*/ 217 h 249"/>
                            <a:gd name="T14" fmla="*/ 124 w 157"/>
                            <a:gd name="T15" fmla="*/ 217 h 249"/>
                            <a:gd name="T16" fmla="*/ 124 w 157"/>
                            <a:gd name="T17" fmla="*/ 217 h 249"/>
                            <a:gd name="T18" fmla="*/ 124 w 157"/>
                            <a:gd name="T19" fmla="*/ 187 h 249"/>
                            <a:gd name="T20" fmla="*/ 124 w 157"/>
                            <a:gd name="T21" fmla="*/ 156 h 249"/>
                            <a:gd name="T22" fmla="*/ 124 w 157"/>
                            <a:gd name="T23" fmla="*/ 124 h 249"/>
                            <a:gd name="T24" fmla="*/ 124 w 157"/>
                            <a:gd name="T25" fmla="*/ 124 h 249"/>
                            <a:gd name="T26" fmla="*/ 124 w 157"/>
                            <a:gd name="T27" fmla="*/ 124 h 249"/>
                            <a:gd name="T28" fmla="*/ 156 w 157"/>
                            <a:gd name="T29" fmla="*/ 93 h 249"/>
                            <a:gd name="T30" fmla="*/ 156 w 157"/>
                            <a:gd name="T31" fmla="*/ 93 h 249"/>
                            <a:gd name="T32" fmla="*/ 156 w 157"/>
                            <a:gd name="T33" fmla="*/ 93 h 249"/>
                            <a:gd name="T34" fmla="*/ 156 w 157"/>
                            <a:gd name="T35" fmla="*/ 93 h 249"/>
                            <a:gd name="T36" fmla="*/ 156 w 157"/>
                            <a:gd name="T37" fmla="*/ 63 h 249"/>
                            <a:gd name="T38" fmla="*/ 156 w 157"/>
                            <a:gd name="T39" fmla="*/ 63 h 249"/>
                            <a:gd name="T40" fmla="*/ 156 w 157"/>
                            <a:gd name="T41" fmla="*/ 63 h 249"/>
                            <a:gd name="T42" fmla="*/ 156 w 157"/>
                            <a:gd name="T43" fmla="*/ 32 h 249"/>
                            <a:gd name="T44" fmla="*/ 156 w 157"/>
                            <a:gd name="T45" fmla="*/ 32 h 249"/>
                            <a:gd name="T46" fmla="*/ 156 w 157"/>
                            <a:gd name="T47" fmla="*/ 32 h 249"/>
                            <a:gd name="T48" fmla="*/ 156 w 157"/>
                            <a:gd name="T49" fmla="*/ 0 h 249"/>
                            <a:gd name="T50" fmla="*/ 124 w 157"/>
                            <a:gd name="T51" fmla="*/ 32 h 249"/>
                            <a:gd name="T52" fmla="*/ 124 w 157"/>
                            <a:gd name="T53" fmla="*/ 32 h 249"/>
                            <a:gd name="T54" fmla="*/ 124 w 157"/>
                            <a:gd name="T55" fmla="*/ 63 h 249"/>
                            <a:gd name="T56" fmla="*/ 94 w 157"/>
                            <a:gd name="T57" fmla="*/ 63 h 249"/>
                            <a:gd name="T58" fmla="*/ 94 w 157"/>
                            <a:gd name="T59" fmla="*/ 63 h 249"/>
                            <a:gd name="T60" fmla="*/ 94 w 157"/>
                            <a:gd name="T61" fmla="*/ 93 h 249"/>
                            <a:gd name="T62" fmla="*/ 63 w 157"/>
                            <a:gd name="T63" fmla="*/ 63 h 249"/>
                            <a:gd name="T64" fmla="*/ 32 w 157"/>
                            <a:gd name="T65" fmla="*/ 93 h 249"/>
                            <a:gd name="T66" fmla="*/ 32 w 157"/>
                            <a:gd name="T67" fmla="*/ 93 h 249"/>
                            <a:gd name="T68" fmla="*/ 32 w 157"/>
                            <a:gd name="T69" fmla="*/ 93 h 249"/>
                            <a:gd name="T70" fmla="*/ 0 w 157"/>
                            <a:gd name="T71" fmla="*/ 93 h 249"/>
                            <a:gd name="T72" fmla="*/ 32 w 157"/>
                            <a:gd name="T73" fmla="*/ 93 h 249"/>
                            <a:gd name="T74" fmla="*/ 32 w 157"/>
                            <a:gd name="T75" fmla="*/ 93 h 249"/>
                            <a:gd name="T76" fmla="*/ 63 w 157"/>
                            <a:gd name="T77" fmla="*/ 124 h 249"/>
                            <a:gd name="T78" fmla="*/ 63 w 157"/>
                            <a:gd name="T79" fmla="*/ 156 h 249"/>
                            <a:gd name="T80" fmla="*/ 94 w 157"/>
                            <a:gd name="T81" fmla="*/ 187 h 249"/>
                            <a:gd name="T82" fmla="*/ 94 w 157"/>
                            <a:gd name="T83" fmla="*/ 217 h 249"/>
                            <a:gd name="T84" fmla="*/ 63 w 157"/>
                            <a:gd name="T85" fmla="*/ 217 h 249"/>
                            <a:gd name="T86" fmla="*/ 32 w 157"/>
                            <a:gd name="T87" fmla="*/ 217 h 249"/>
                            <a:gd name="T88" fmla="*/ 32 w 157"/>
                            <a:gd name="T89" fmla="*/ 217 h 249"/>
                            <a:gd name="T90" fmla="*/ 63 w 157"/>
                            <a:gd name="T91" fmla="*/ 248 h 249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</a:cxnLst>
                          <a:rect l="0" t="0" r="r" b="b"/>
                          <a:pathLst>
                            <a:path w="157" h="249">
                              <a:moveTo>
                                <a:pt x="63" y="248"/>
                              </a:moveTo>
                              <a:lnTo>
                                <a:pt x="63" y="248"/>
                              </a:lnTo>
                              <a:lnTo>
                                <a:pt x="63" y="248"/>
                              </a:lnTo>
                              <a:cubicBezTo>
                                <a:pt x="94" y="248"/>
                                <a:pt x="94" y="248"/>
                                <a:pt x="94" y="248"/>
                              </a:cubicBezTo>
                              <a:lnTo>
                                <a:pt x="94" y="248"/>
                              </a:lnTo>
                              <a:cubicBezTo>
                                <a:pt x="94" y="217"/>
                                <a:pt x="94" y="217"/>
                                <a:pt x="124" y="217"/>
                              </a:cubicBezTo>
                              <a:lnTo>
                                <a:pt x="124" y="217"/>
                              </a:lnTo>
                              <a:lnTo>
                                <a:pt x="124" y="217"/>
                              </a:lnTo>
                              <a:lnTo>
                                <a:pt x="124" y="217"/>
                              </a:lnTo>
                              <a:cubicBezTo>
                                <a:pt x="124" y="187"/>
                                <a:pt x="124" y="187"/>
                                <a:pt x="124" y="187"/>
                              </a:cubicBezTo>
                              <a:cubicBezTo>
                                <a:pt x="124" y="156"/>
                                <a:pt x="124" y="156"/>
                                <a:pt x="124" y="156"/>
                              </a:cubicBezTo>
                              <a:cubicBezTo>
                                <a:pt x="124" y="124"/>
                                <a:pt x="124" y="124"/>
                                <a:pt x="124" y="124"/>
                              </a:cubicBezTo>
                              <a:lnTo>
                                <a:pt x="124" y="124"/>
                              </a:lnTo>
                              <a:lnTo>
                                <a:pt x="124" y="124"/>
                              </a:lnTo>
                              <a:lnTo>
                                <a:pt x="156" y="93"/>
                              </a:lnTo>
                              <a:lnTo>
                                <a:pt x="156" y="93"/>
                              </a:lnTo>
                              <a:lnTo>
                                <a:pt x="156" y="93"/>
                              </a:lnTo>
                              <a:lnTo>
                                <a:pt x="156" y="93"/>
                              </a:lnTo>
                              <a:lnTo>
                                <a:pt x="156" y="63"/>
                              </a:lnTo>
                              <a:lnTo>
                                <a:pt x="156" y="63"/>
                              </a:lnTo>
                              <a:lnTo>
                                <a:pt x="156" y="63"/>
                              </a:lnTo>
                              <a:cubicBezTo>
                                <a:pt x="156" y="63"/>
                                <a:pt x="156" y="63"/>
                                <a:pt x="156" y="32"/>
                              </a:cubicBezTo>
                              <a:lnTo>
                                <a:pt x="156" y="32"/>
                              </a:lnTo>
                              <a:lnTo>
                                <a:pt x="156" y="32"/>
                              </a:lnTo>
                              <a:cubicBezTo>
                                <a:pt x="156" y="32"/>
                                <a:pt x="156" y="32"/>
                                <a:pt x="156" y="0"/>
                              </a:cubicBezTo>
                              <a:cubicBezTo>
                                <a:pt x="124" y="32"/>
                                <a:pt x="124" y="32"/>
                                <a:pt x="124" y="32"/>
                              </a:cubicBezTo>
                              <a:lnTo>
                                <a:pt x="124" y="32"/>
                              </a:lnTo>
                              <a:cubicBezTo>
                                <a:pt x="124" y="63"/>
                                <a:pt x="124" y="63"/>
                                <a:pt x="124" y="63"/>
                              </a:cubicBezTo>
                              <a:cubicBezTo>
                                <a:pt x="94" y="63"/>
                                <a:pt x="94" y="63"/>
                                <a:pt x="94" y="63"/>
                              </a:cubicBezTo>
                              <a:lnTo>
                                <a:pt x="94" y="63"/>
                              </a:lnTo>
                              <a:cubicBezTo>
                                <a:pt x="94" y="93"/>
                                <a:pt x="94" y="93"/>
                                <a:pt x="94" y="93"/>
                              </a:cubicBezTo>
                              <a:cubicBezTo>
                                <a:pt x="63" y="93"/>
                                <a:pt x="63" y="63"/>
                                <a:pt x="63" y="63"/>
                              </a:cubicBezTo>
                              <a:cubicBezTo>
                                <a:pt x="63" y="63"/>
                                <a:pt x="63" y="63"/>
                                <a:pt x="32" y="93"/>
                              </a:cubicBezTo>
                              <a:lnTo>
                                <a:pt x="32" y="93"/>
                              </a:lnTo>
                              <a:lnTo>
                                <a:pt x="32" y="93"/>
                              </a:lnTo>
                              <a:cubicBezTo>
                                <a:pt x="32" y="93"/>
                                <a:pt x="32" y="93"/>
                                <a:pt x="0" y="93"/>
                              </a:cubicBezTo>
                              <a:cubicBezTo>
                                <a:pt x="32" y="93"/>
                                <a:pt x="32" y="93"/>
                                <a:pt x="32" y="93"/>
                              </a:cubicBezTo>
                              <a:lnTo>
                                <a:pt x="32" y="93"/>
                              </a:lnTo>
                              <a:lnTo>
                                <a:pt x="63" y="124"/>
                              </a:lnTo>
                              <a:cubicBezTo>
                                <a:pt x="63" y="124"/>
                                <a:pt x="63" y="124"/>
                                <a:pt x="63" y="156"/>
                              </a:cubicBezTo>
                              <a:cubicBezTo>
                                <a:pt x="63" y="156"/>
                                <a:pt x="94" y="156"/>
                                <a:pt x="94" y="187"/>
                              </a:cubicBezTo>
                              <a:lnTo>
                                <a:pt x="94" y="217"/>
                              </a:lnTo>
                              <a:lnTo>
                                <a:pt x="63" y="217"/>
                              </a:lnTo>
                              <a:lnTo>
                                <a:pt x="32" y="217"/>
                              </a:lnTo>
                              <a:lnTo>
                                <a:pt x="32" y="217"/>
                              </a:lnTo>
                              <a:cubicBezTo>
                                <a:pt x="63" y="248"/>
                                <a:pt x="63" y="248"/>
                                <a:pt x="63" y="248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78" name="Freeform 1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19680" y="1955172"/>
                          <a:ext cx="53854" cy="32322"/>
                        </a:xfrm>
                        <a:custGeom>
                          <a:avLst/>
                          <a:gdLst>
                            <a:gd name="T0" fmla="*/ 61 w 156"/>
                            <a:gd name="T1" fmla="*/ 62 h 94"/>
                            <a:gd name="T2" fmla="*/ 61 w 156"/>
                            <a:gd name="T3" fmla="*/ 62 h 94"/>
                            <a:gd name="T4" fmla="*/ 61 w 156"/>
                            <a:gd name="T5" fmla="*/ 62 h 94"/>
                            <a:gd name="T6" fmla="*/ 61 w 156"/>
                            <a:gd name="T7" fmla="*/ 62 h 94"/>
                            <a:gd name="T8" fmla="*/ 124 w 156"/>
                            <a:gd name="T9" fmla="*/ 93 h 94"/>
                            <a:gd name="T10" fmla="*/ 124 w 156"/>
                            <a:gd name="T11" fmla="*/ 93 h 94"/>
                            <a:gd name="T12" fmla="*/ 155 w 156"/>
                            <a:gd name="T13" fmla="*/ 93 h 94"/>
                            <a:gd name="T14" fmla="*/ 155 w 156"/>
                            <a:gd name="T15" fmla="*/ 93 h 94"/>
                            <a:gd name="T16" fmla="*/ 155 w 156"/>
                            <a:gd name="T17" fmla="*/ 93 h 94"/>
                            <a:gd name="T18" fmla="*/ 155 w 156"/>
                            <a:gd name="T19" fmla="*/ 93 h 94"/>
                            <a:gd name="T20" fmla="*/ 155 w 156"/>
                            <a:gd name="T21" fmla="*/ 31 h 94"/>
                            <a:gd name="T22" fmla="*/ 155 w 156"/>
                            <a:gd name="T23" fmla="*/ 31 h 94"/>
                            <a:gd name="T24" fmla="*/ 155 w 156"/>
                            <a:gd name="T25" fmla="*/ 31 h 94"/>
                            <a:gd name="T26" fmla="*/ 124 w 156"/>
                            <a:gd name="T27" fmla="*/ 31 h 94"/>
                            <a:gd name="T28" fmla="*/ 92 w 156"/>
                            <a:gd name="T29" fmla="*/ 31 h 94"/>
                            <a:gd name="T30" fmla="*/ 31 w 156"/>
                            <a:gd name="T31" fmla="*/ 0 h 94"/>
                            <a:gd name="T32" fmla="*/ 0 w 156"/>
                            <a:gd name="T33" fmla="*/ 0 h 94"/>
                            <a:gd name="T34" fmla="*/ 0 w 156"/>
                            <a:gd name="T35" fmla="*/ 0 h 94"/>
                            <a:gd name="T36" fmla="*/ 0 w 156"/>
                            <a:gd name="T37" fmla="*/ 0 h 94"/>
                            <a:gd name="T38" fmla="*/ 61 w 156"/>
                            <a:gd name="T39" fmla="*/ 62 h 9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</a:cxnLst>
                          <a:rect l="0" t="0" r="r" b="b"/>
                          <a:pathLst>
                            <a:path w="156" h="94">
                              <a:moveTo>
                                <a:pt x="61" y="62"/>
                              </a:moveTo>
                              <a:lnTo>
                                <a:pt x="61" y="62"/>
                              </a:lnTo>
                              <a:lnTo>
                                <a:pt x="61" y="62"/>
                              </a:lnTo>
                              <a:lnTo>
                                <a:pt x="61" y="62"/>
                              </a:lnTo>
                              <a:cubicBezTo>
                                <a:pt x="92" y="62"/>
                                <a:pt x="124" y="62"/>
                                <a:pt x="124" y="93"/>
                              </a:cubicBezTo>
                              <a:lnTo>
                                <a:pt x="124" y="93"/>
                              </a:lnTo>
                              <a:cubicBezTo>
                                <a:pt x="155" y="93"/>
                                <a:pt x="155" y="93"/>
                                <a:pt x="155" y="93"/>
                              </a:cubicBezTo>
                              <a:lnTo>
                                <a:pt x="155" y="93"/>
                              </a:lnTo>
                              <a:lnTo>
                                <a:pt x="155" y="93"/>
                              </a:lnTo>
                              <a:lnTo>
                                <a:pt x="155" y="93"/>
                              </a:lnTo>
                              <a:cubicBezTo>
                                <a:pt x="155" y="62"/>
                                <a:pt x="155" y="62"/>
                                <a:pt x="155" y="31"/>
                              </a:cubicBezTo>
                              <a:lnTo>
                                <a:pt x="155" y="31"/>
                              </a:lnTo>
                              <a:lnTo>
                                <a:pt x="155" y="31"/>
                              </a:lnTo>
                              <a:lnTo>
                                <a:pt x="124" y="31"/>
                              </a:lnTo>
                              <a:cubicBezTo>
                                <a:pt x="124" y="31"/>
                                <a:pt x="124" y="31"/>
                                <a:pt x="92" y="31"/>
                              </a:cubicBezTo>
                              <a:cubicBezTo>
                                <a:pt x="92" y="31"/>
                                <a:pt x="61" y="0"/>
                                <a:pt x="31" y="0"/>
                              </a:cubicBezTo>
                              <a:cubicBezTo>
                                <a:pt x="31" y="0"/>
                                <a:pt x="31" y="0"/>
                                <a:pt x="0" y="0"/>
                              </a:cubicBez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cubicBezTo>
                                <a:pt x="31" y="31"/>
                                <a:pt x="61" y="31"/>
                                <a:pt x="61" y="62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79" name="Freeform 1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21073" y="1707376"/>
                          <a:ext cx="995545" cy="509445"/>
                        </a:xfrm>
                        <a:custGeom>
                          <a:avLst/>
                          <a:gdLst>
                            <a:gd name="T0" fmla="*/ 2541 w 2853"/>
                            <a:gd name="T1" fmla="*/ 837 h 1458"/>
                            <a:gd name="T2" fmla="*/ 2356 w 2853"/>
                            <a:gd name="T3" fmla="*/ 837 h 1458"/>
                            <a:gd name="T4" fmla="*/ 2293 w 2853"/>
                            <a:gd name="T5" fmla="*/ 651 h 1458"/>
                            <a:gd name="T6" fmla="*/ 2510 w 2853"/>
                            <a:gd name="T7" fmla="*/ 682 h 1458"/>
                            <a:gd name="T8" fmla="*/ 2541 w 2853"/>
                            <a:gd name="T9" fmla="*/ 589 h 1458"/>
                            <a:gd name="T10" fmla="*/ 2697 w 2853"/>
                            <a:gd name="T11" fmla="*/ 589 h 1458"/>
                            <a:gd name="T12" fmla="*/ 2697 w 2853"/>
                            <a:gd name="T13" fmla="*/ 496 h 1458"/>
                            <a:gd name="T14" fmla="*/ 2852 w 2853"/>
                            <a:gd name="T15" fmla="*/ 496 h 1458"/>
                            <a:gd name="T16" fmla="*/ 2728 w 2853"/>
                            <a:gd name="T17" fmla="*/ 434 h 1458"/>
                            <a:gd name="T18" fmla="*/ 2789 w 2853"/>
                            <a:gd name="T19" fmla="*/ 248 h 1458"/>
                            <a:gd name="T20" fmla="*/ 2852 w 2853"/>
                            <a:gd name="T21" fmla="*/ 186 h 1458"/>
                            <a:gd name="T22" fmla="*/ 2821 w 2853"/>
                            <a:gd name="T23" fmla="*/ 124 h 1458"/>
                            <a:gd name="T24" fmla="*/ 2665 w 2853"/>
                            <a:gd name="T25" fmla="*/ 93 h 1458"/>
                            <a:gd name="T26" fmla="*/ 2480 w 2853"/>
                            <a:gd name="T27" fmla="*/ 124 h 1458"/>
                            <a:gd name="T28" fmla="*/ 2201 w 2853"/>
                            <a:gd name="T29" fmla="*/ 124 h 1458"/>
                            <a:gd name="T30" fmla="*/ 2201 w 2853"/>
                            <a:gd name="T31" fmla="*/ 31 h 1458"/>
                            <a:gd name="T32" fmla="*/ 2480 w 2853"/>
                            <a:gd name="T33" fmla="*/ 31 h 1458"/>
                            <a:gd name="T34" fmla="*/ 2325 w 2853"/>
                            <a:gd name="T35" fmla="*/ 0 h 1458"/>
                            <a:gd name="T36" fmla="*/ 2076 w 2853"/>
                            <a:gd name="T37" fmla="*/ 0 h 1458"/>
                            <a:gd name="T38" fmla="*/ 1860 w 2853"/>
                            <a:gd name="T39" fmla="*/ 0 h 1458"/>
                            <a:gd name="T40" fmla="*/ 1642 w 2853"/>
                            <a:gd name="T41" fmla="*/ 31 h 1458"/>
                            <a:gd name="T42" fmla="*/ 1518 w 2853"/>
                            <a:gd name="T43" fmla="*/ 31 h 1458"/>
                            <a:gd name="T44" fmla="*/ 1333 w 2853"/>
                            <a:gd name="T45" fmla="*/ 93 h 1458"/>
                            <a:gd name="T46" fmla="*/ 1116 w 2853"/>
                            <a:gd name="T47" fmla="*/ 93 h 1458"/>
                            <a:gd name="T48" fmla="*/ 929 w 2853"/>
                            <a:gd name="T49" fmla="*/ 62 h 1458"/>
                            <a:gd name="T50" fmla="*/ 681 w 2853"/>
                            <a:gd name="T51" fmla="*/ 93 h 1458"/>
                            <a:gd name="T52" fmla="*/ 557 w 2853"/>
                            <a:gd name="T53" fmla="*/ 155 h 1458"/>
                            <a:gd name="T54" fmla="*/ 433 w 2853"/>
                            <a:gd name="T55" fmla="*/ 155 h 1458"/>
                            <a:gd name="T56" fmla="*/ 309 w 2853"/>
                            <a:gd name="T57" fmla="*/ 279 h 1458"/>
                            <a:gd name="T58" fmla="*/ 93 w 2853"/>
                            <a:gd name="T59" fmla="*/ 310 h 1458"/>
                            <a:gd name="T60" fmla="*/ 124 w 2853"/>
                            <a:gd name="T61" fmla="*/ 341 h 1458"/>
                            <a:gd name="T62" fmla="*/ 279 w 2853"/>
                            <a:gd name="T63" fmla="*/ 341 h 1458"/>
                            <a:gd name="T64" fmla="*/ 155 w 2853"/>
                            <a:gd name="T65" fmla="*/ 403 h 1458"/>
                            <a:gd name="T66" fmla="*/ 248 w 2853"/>
                            <a:gd name="T67" fmla="*/ 434 h 1458"/>
                            <a:gd name="T68" fmla="*/ 372 w 2853"/>
                            <a:gd name="T69" fmla="*/ 434 h 1458"/>
                            <a:gd name="T70" fmla="*/ 681 w 2853"/>
                            <a:gd name="T71" fmla="*/ 434 h 1458"/>
                            <a:gd name="T72" fmla="*/ 837 w 2853"/>
                            <a:gd name="T73" fmla="*/ 558 h 1458"/>
                            <a:gd name="T74" fmla="*/ 899 w 2853"/>
                            <a:gd name="T75" fmla="*/ 589 h 1458"/>
                            <a:gd name="T76" fmla="*/ 899 w 2853"/>
                            <a:gd name="T77" fmla="*/ 744 h 1458"/>
                            <a:gd name="T78" fmla="*/ 961 w 2853"/>
                            <a:gd name="T79" fmla="*/ 713 h 1458"/>
                            <a:gd name="T80" fmla="*/ 1177 w 2853"/>
                            <a:gd name="T81" fmla="*/ 806 h 1458"/>
                            <a:gd name="T82" fmla="*/ 1085 w 2853"/>
                            <a:gd name="T83" fmla="*/ 961 h 1458"/>
                            <a:gd name="T84" fmla="*/ 992 w 2853"/>
                            <a:gd name="T85" fmla="*/ 1023 h 1458"/>
                            <a:gd name="T86" fmla="*/ 1116 w 2853"/>
                            <a:gd name="T87" fmla="*/ 1116 h 1458"/>
                            <a:gd name="T88" fmla="*/ 1177 w 2853"/>
                            <a:gd name="T89" fmla="*/ 1209 h 1458"/>
                            <a:gd name="T90" fmla="*/ 1240 w 2853"/>
                            <a:gd name="T91" fmla="*/ 1364 h 1458"/>
                            <a:gd name="T92" fmla="*/ 1333 w 2853"/>
                            <a:gd name="T93" fmla="*/ 1426 h 1458"/>
                            <a:gd name="T94" fmla="*/ 1394 w 2853"/>
                            <a:gd name="T95" fmla="*/ 1394 h 1458"/>
                            <a:gd name="T96" fmla="*/ 1488 w 2853"/>
                            <a:gd name="T97" fmla="*/ 1457 h 1458"/>
                            <a:gd name="T98" fmla="*/ 1581 w 2853"/>
                            <a:gd name="T99" fmla="*/ 1426 h 1458"/>
                            <a:gd name="T100" fmla="*/ 1581 w 2853"/>
                            <a:gd name="T101" fmla="*/ 1270 h 1458"/>
                            <a:gd name="T102" fmla="*/ 1581 w 2853"/>
                            <a:gd name="T103" fmla="*/ 1178 h 1458"/>
                            <a:gd name="T104" fmla="*/ 1766 w 2853"/>
                            <a:gd name="T105" fmla="*/ 1116 h 1458"/>
                            <a:gd name="T106" fmla="*/ 1890 w 2853"/>
                            <a:gd name="T107" fmla="*/ 1085 h 1458"/>
                            <a:gd name="T108" fmla="*/ 2076 w 2853"/>
                            <a:gd name="T109" fmla="*/ 1023 h 1458"/>
                            <a:gd name="T110" fmla="*/ 2201 w 2853"/>
                            <a:gd name="T111" fmla="*/ 930 h 1458"/>
                            <a:gd name="T112" fmla="*/ 2293 w 2853"/>
                            <a:gd name="T113" fmla="*/ 930 h 1458"/>
                            <a:gd name="T114" fmla="*/ 2541 w 2853"/>
                            <a:gd name="T115" fmla="*/ 899 h 145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  <a:cxn ang="0">
                              <a:pos x="T112" y="T113"/>
                            </a:cxn>
                            <a:cxn ang="0">
                              <a:pos x="T114" y="T115"/>
                            </a:cxn>
                          </a:cxnLst>
                          <a:rect l="0" t="0" r="r" b="b"/>
                          <a:pathLst>
                            <a:path w="2853" h="1458">
                              <a:moveTo>
                                <a:pt x="2604" y="868"/>
                              </a:moveTo>
                              <a:lnTo>
                                <a:pt x="2604" y="868"/>
                              </a:lnTo>
                              <a:cubicBezTo>
                                <a:pt x="2604" y="837"/>
                                <a:pt x="2604" y="837"/>
                                <a:pt x="2573" y="837"/>
                              </a:cubicBezTo>
                              <a:lnTo>
                                <a:pt x="2573" y="837"/>
                              </a:lnTo>
                              <a:lnTo>
                                <a:pt x="2541" y="837"/>
                              </a:lnTo>
                              <a:lnTo>
                                <a:pt x="2541" y="837"/>
                              </a:lnTo>
                              <a:cubicBezTo>
                                <a:pt x="2510" y="837"/>
                                <a:pt x="2510" y="837"/>
                                <a:pt x="2510" y="837"/>
                              </a:cubicBezTo>
                              <a:cubicBezTo>
                                <a:pt x="2480" y="837"/>
                                <a:pt x="2449" y="837"/>
                                <a:pt x="2449" y="837"/>
                              </a:cubicBezTo>
                              <a:lnTo>
                                <a:pt x="2449" y="837"/>
                              </a:lnTo>
                              <a:cubicBezTo>
                                <a:pt x="2449" y="837"/>
                                <a:pt x="2449" y="837"/>
                                <a:pt x="2417" y="837"/>
                              </a:cubicBezTo>
                              <a:cubicBezTo>
                                <a:pt x="2417" y="837"/>
                                <a:pt x="2417" y="837"/>
                                <a:pt x="2386" y="837"/>
                              </a:cubicBezTo>
                              <a:cubicBezTo>
                                <a:pt x="2386" y="837"/>
                                <a:pt x="2386" y="837"/>
                                <a:pt x="2356" y="837"/>
                              </a:cubicBezTo>
                              <a:lnTo>
                                <a:pt x="2356" y="837"/>
                              </a:lnTo>
                              <a:cubicBezTo>
                                <a:pt x="2325" y="837"/>
                                <a:pt x="2325" y="806"/>
                                <a:pt x="2325" y="806"/>
                              </a:cubicBezTo>
                              <a:cubicBezTo>
                                <a:pt x="2325" y="775"/>
                                <a:pt x="2356" y="775"/>
                                <a:pt x="2356" y="744"/>
                              </a:cubicBezTo>
                              <a:lnTo>
                                <a:pt x="2356" y="744"/>
                              </a:lnTo>
                              <a:cubicBezTo>
                                <a:pt x="2356" y="713"/>
                                <a:pt x="2356" y="713"/>
                                <a:pt x="2356" y="713"/>
                              </a:cubicBezTo>
                              <a:cubicBezTo>
                                <a:pt x="2293" y="651"/>
                                <a:pt x="2293" y="651"/>
                                <a:pt x="2293" y="651"/>
                              </a:cubicBezTo>
                              <a:cubicBezTo>
                                <a:pt x="2386" y="682"/>
                                <a:pt x="2386" y="682"/>
                                <a:pt x="2386" y="682"/>
                              </a:cubicBezTo>
                              <a:cubicBezTo>
                                <a:pt x="2449" y="682"/>
                                <a:pt x="2449" y="713"/>
                                <a:pt x="2480" y="713"/>
                              </a:cubicBezTo>
                              <a:lnTo>
                                <a:pt x="2510" y="713"/>
                              </a:lnTo>
                              <a:lnTo>
                                <a:pt x="2510" y="713"/>
                              </a:lnTo>
                              <a:lnTo>
                                <a:pt x="2510" y="682"/>
                              </a:lnTo>
                              <a:lnTo>
                                <a:pt x="2510" y="682"/>
                              </a:lnTo>
                              <a:cubicBezTo>
                                <a:pt x="2510" y="682"/>
                                <a:pt x="2510" y="651"/>
                                <a:pt x="2480" y="651"/>
                              </a:cubicBezTo>
                              <a:cubicBezTo>
                                <a:pt x="2480" y="651"/>
                                <a:pt x="2480" y="651"/>
                                <a:pt x="2480" y="620"/>
                              </a:cubicBezTo>
                              <a:lnTo>
                                <a:pt x="2480" y="620"/>
                              </a:lnTo>
                              <a:cubicBezTo>
                                <a:pt x="2480" y="620"/>
                                <a:pt x="2480" y="620"/>
                                <a:pt x="2510" y="620"/>
                              </a:cubicBezTo>
                              <a:lnTo>
                                <a:pt x="2510" y="620"/>
                              </a:lnTo>
                              <a:cubicBezTo>
                                <a:pt x="2510" y="589"/>
                                <a:pt x="2510" y="589"/>
                                <a:pt x="2541" y="589"/>
                              </a:cubicBezTo>
                              <a:lnTo>
                                <a:pt x="2541" y="589"/>
                              </a:lnTo>
                              <a:cubicBezTo>
                                <a:pt x="2573" y="589"/>
                                <a:pt x="2573" y="589"/>
                                <a:pt x="2573" y="589"/>
                              </a:cubicBezTo>
                              <a:lnTo>
                                <a:pt x="2573" y="589"/>
                              </a:lnTo>
                              <a:cubicBezTo>
                                <a:pt x="2573" y="589"/>
                                <a:pt x="2573" y="589"/>
                                <a:pt x="2604" y="589"/>
                              </a:cubicBezTo>
                              <a:cubicBezTo>
                                <a:pt x="2604" y="589"/>
                                <a:pt x="2634" y="558"/>
                                <a:pt x="2665" y="558"/>
                              </a:cubicBezTo>
                              <a:lnTo>
                                <a:pt x="2697" y="589"/>
                              </a:lnTo>
                              <a:lnTo>
                                <a:pt x="2697" y="589"/>
                              </a:lnTo>
                              <a:lnTo>
                                <a:pt x="2697" y="589"/>
                              </a:lnTo>
                              <a:lnTo>
                                <a:pt x="2697" y="558"/>
                              </a:lnTo>
                              <a:lnTo>
                                <a:pt x="2697" y="558"/>
                              </a:lnTo>
                              <a:cubicBezTo>
                                <a:pt x="2697" y="527"/>
                                <a:pt x="2697" y="527"/>
                                <a:pt x="2697" y="527"/>
                              </a:cubicBezTo>
                              <a:cubicBezTo>
                                <a:pt x="2665" y="496"/>
                                <a:pt x="2665" y="496"/>
                                <a:pt x="2697" y="496"/>
                              </a:cubicBezTo>
                              <a:cubicBezTo>
                                <a:pt x="2697" y="465"/>
                                <a:pt x="2728" y="465"/>
                                <a:pt x="2758" y="465"/>
                              </a:cubicBezTo>
                              <a:cubicBezTo>
                                <a:pt x="2789" y="465"/>
                                <a:pt x="2789" y="465"/>
                                <a:pt x="2789" y="496"/>
                              </a:cubicBezTo>
                              <a:cubicBezTo>
                                <a:pt x="2789" y="496"/>
                                <a:pt x="2789" y="496"/>
                                <a:pt x="2821" y="496"/>
                              </a:cubicBezTo>
                              <a:lnTo>
                                <a:pt x="2821" y="496"/>
                              </a:lnTo>
                              <a:lnTo>
                                <a:pt x="2821" y="496"/>
                              </a:lnTo>
                              <a:lnTo>
                                <a:pt x="2852" y="496"/>
                              </a:lnTo>
                              <a:lnTo>
                                <a:pt x="2852" y="465"/>
                              </a:lnTo>
                              <a:lnTo>
                                <a:pt x="2852" y="465"/>
                              </a:lnTo>
                              <a:lnTo>
                                <a:pt x="2821" y="465"/>
                              </a:lnTo>
                              <a:lnTo>
                                <a:pt x="2789" y="465"/>
                              </a:lnTo>
                              <a:lnTo>
                                <a:pt x="2789" y="465"/>
                              </a:lnTo>
                              <a:cubicBezTo>
                                <a:pt x="2789" y="465"/>
                                <a:pt x="2728" y="465"/>
                                <a:pt x="2728" y="434"/>
                              </a:cubicBezTo>
                              <a:cubicBezTo>
                                <a:pt x="2697" y="434"/>
                                <a:pt x="2697" y="403"/>
                                <a:pt x="2697" y="403"/>
                              </a:cubicBezTo>
                              <a:cubicBezTo>
                                <a:pt x="2728" y="372"/>
                                <a:pt x="2728" y="372"/>
                                <a:pt x="2728" y="372"/>
                              </a:cubicBezTo>
                              <a:cubicBezTo>
                                <a:pt x="2728" y="372"/>
                                <a:pt x="2728" y="372"/>
                                <a:pt x="2728" y="341"/>
                              </a:cubicBezTo>
                              <a:lnTo>
                                <a:pt x="2728" y="310"/>
                              </a:lnTo>
                              <a:cubicBezTo>
                                <a:pt x="2758" y="310"/>
                                <a:pt x="2758" y="279"/>
                                <a:pt x="2758" y="279"/>
                              </a:cubicBezTo>
                              <a:cubicBezTo>
                                <a:pt x="2758" y="248"/>
                                <a:pt x="2789" y="248"/>
                                <a:pt x="2789" y="248"/>
                              </a:cubicBezTo>
                              <a:lnTo>
                                <a:pt x="2821" y="248"/>
                              </a:lnTo>
                              <a:lnTo>
                                <a:pt x="2852" y="248"/>
                              </a:lnTo>
                              <a:lnTo>
                                <a:pt x="2852" y="248"/>
                              </a:lnTo>
                              <a:cubicBezTo>
                                <a:pt x="2852" y="217"/>
                                <a:pt x="2852" y="217"/>
                                <a:pt x="2852" y="217"/>
                              </a:cubicBezTo>
                              <a:lnTo>
                                <a:pt x="2852" y="217"/>
                              </a:lnTo>
                              <a:cubicBezTo>
                                <a:pt x="2852" y="217"/>
                                <a:pt x="2852" y="217"/>
                                <a:pt x="2852" y="186"/>
                              </a:cubicBezTo>
                              <a:lnTo>
                                <a:pt x="2821" y="217"/>
                              </a:lnTo>
                              <a:cubicBezTo>
                                <a:pt x="2821" y="217"/>
                                <a:pt x="2789" y="217"/>
                                <a:pt x="2789" y="186"/>
                              </a:cubicBezTo>
                              <a:lnTo>
                                <a:pt x="2789" y="155"/>
                              </a:lnTo>
                              <a:cubicBezTo>
                                <a:pt x="2789" y="124"/>
                                <a:pt x="2821" y="124"/>
                                <a:pt x="2852" y="124"/>
                              </a:cubicBezTo>
                              <a:lnTo>
                                <a:pt x="2852" y="124"/>
                              </a:lnTo>
                              <a:cubicBezTo>
                                <a:pt x="2821" y="124"/>
                                <a:pt x="2821" y="124"/>
                                <a:pt x="2821" y="124"/>
                              </a:cubicBezTo>
                              <a:cubicBezTo>
                                <a:pt x="2821" y="124"/>
                                <a:pt x="2728" y="155"/>
                                <a:pt x="2697" y="155"/>
                              </a:cubicBezTo>
                              <a:lnTo>
                                <a:pt x="2697" y="155"/>
                              </a:lnTo>
                              <a:cubicBezTo>
                                <a:pt x="2634" y="186"/>
                                <a:pt x="2634" y="186"/>
                                <a:pt x="2634" y="186"/>
                              </a:cubicBezTo>
                              <a:cubicBezTo>
                                <a:pt x="2604" y="186"/>
                                <a:pt x="2604" y="186"/>
                                <a:pt x="2604" y="186"/>
                              </a:cubicBezTo>
                              <a:lnTo>
                                <a:pt x="2604" y="155"/>
                              </a:lnTo>
                              <a:cubicBezTo>
                                <a:pt x="2634" y="124"/>
                                <a:pt x="2634" y="124"/>
                                <a:pt x="2665" y="93"/>
                              </a:cubicBezTo>
                              <a:lnTo>
                                <a:pt x="2665" y="93"/>
                              </a:lnTo>
                              <a:lnTo>
                                <a:pt x="2634" y="93"/>
                              </a:lnTo>
                              <a:cubicBezTo>
                                <a:pt x="2634" y="93"/>
                                <a:pt x="2634" y="124"/>
                                <a:pt x="2604" y="124"/>
                              </a:cubicBezTo>
                              <a:cubicBezTo>
                                <a:pt x="2573" y="124"/>
                                <a:pt x="2541" y="124"/>
                                <a:pt x="2541" y="124"/>
                              </a:cubicBezTo>
                              <a:cubicBezTo>
                                <a:pt x="2510" y="124"/>
                                <a:pt x="2510" y="124"/>
                                <a:pt x="2510" y="124"/>
                              </a:cubicBezTo>
                              <a:lnTo>
                                <a:pt x="2480" y="124"/>
                              </a:lnTo>
                              <a:lnTo>
                                <a:pt x="2480" y="124"/>
                              </a:lnTo>
                              <a:cubicBezTo>
                                <a:pt x="2449" y="124"/>
                                <a:pt x="2449" y="124"/>
                                <a:pt x="2417" y="124"/>
                              </a:cubicBezTo>
                              <a:lnTo>
                                <a:pt x="2386" y="124"/>
                              </a:lnTo>
                              <a:cubicBezTo>
                                <a:pt x="2356" y="124"/>
                                <a:pt x="2356" y="124"/>
                                <a:pt x="2325" y="124"/>
                              </a:cubicBezTo>
                              <a:cubicBezTo>
                                <a:pt x="2325" y="124"/>
                                <a:pt x="2293" y="124"/>
                                <a:pt x="2262" y="124"/>
                              </a:cubicBezTo>
                              <a:cubicBezTo>
                                <a:pt x="2232" y="124"/>
                                <a:pt x="2232" y="124"/>
                                <a:pt x="2201" y="124"/>
                              </a:cubicBezTo>
                              <a:lnTo>
                                <a:pt x="2169" y="124"/>
                              </a:lnTo>
                              <a:cubicBezTo>
                                <a:pt x="2138" y="124"/>
                                <a:pt x="2138" y="93"/>
                                <a:pt x="2138" y="93"/>
                              </a:cubicBezTo>
                              <a:lnTo>
                                <a:pt x="2138" y="93"/>
                              </a:lnTo>
                              <a:cubicBezTo>
                                <a:pt x="2138" y="62"/>
                                <a:pt x="2138" y="62"/>
                                <a:pt x="2169" y="31"/>
                              </a:cubicBezTo>
                              <a:lnTo>
                                <a:pt x="2201" y="31"/>
                              </a:lnTo>
                              <a:lnTo>
                                <a:pt x="2201" y="31"/>
                              </a:lnTo>
                              <a:cubicBezTo>
                                <a:pt x="2262" y="31"/>
                                <a:pt x="2293" y="31"/>
                                <a:pt x="2325" y="31"/>
                              </a:cubicBezTo>
                              <a:cubicBezTo>
                                <a:pt x="2356" y="31"/>
                                <a:pt x="2356" y="31"/>
                                <a:pt x="2356" y="31"/>
                              </a:cubicBezTo>
                              <a:cubicBezTo>
                                <a:pt x="2386" y="31"/>
                                <a:pt x="2417" y="31"/>
                                <a:pt x="2417" y="31"/>
                              </a:cubicBezTo>
                              <a:cubicBezTo>
                                <a:pt x="2449" y="31"/>
                                <a:pt x="2449" y="31"/>
                                <a:pt x="2480" y="31"/>
                              </a:cubicBezTo>
                              <a:lnTo>
                                <a:pt x="2480" y="31"/>
                              </a:lnTo>
                              <a:lnTo>
                                <a:pt x="2480" y="31"/>
                              </a:lnTo>
                              <a:lnTo>
                                <a:pt x="2510" y="31"/>
                              </a:lnTo>
                              <a:cubicBezTo>
                                <a:pt x="2510" y="31"/>
                                <a:pt x="2510" y="31"/>
                                <a:pt x="2541" y="31"/>
                              </a:cubicBezTo>
                              <a:lnTo>
                                <a:pt x="2510" y="0"/>
                              </a:lnTo>
                              <a:cubicBezTo>
                                <a:pt x="2510" y="0"/>
                                <a:pt x="2510" y="0"/>
                                <a:pt x="2480" y="0"/>
                              </a:cubicBezTo>
                              <a:cubicBezTo>
                                <a:pt x="2449" y="0"/>
                                <a:pt x="2449" y="0"/>
                                <a:pt x="2417" y="0"/>
                              </a:cubicBezTo>
                              <a:cubicBezTo>
                                <a:pt x="2386" y="0"/>
                                <a:pt x="2356" y="0"/>
                                <a:pt x="2325" y="0"/>
                              </a:cubicBezTo>
                              <a:lnTo>
                                <a:pt x="2293" y="0"/>
                              </a:lnTo>
                              <a:cubicBezTo>
                                <a:pt x="2262" y="0"/>
                                <a:pt x="2262" y="0"/>
                                <a:pt x="2262" y="0"/>
                              </a:cubicBezTo>
                              <a:lnTo>
                                <a:pt x="2232" y="0"/>
                              </a:lnTo>
                              <a:lnTo>
                                <a:pt x="2201" y="0"/>
                              </a:lnTo>
                              <a:cubicBezTo>
                                <a:pt x="2169" y="0"/>
                                <a:pt x="2169" y="0"/>
                                <a:pt x="2169" y="0"/>
                              </a:cubicBezTo>
                              <a:cubicBezTo>
                                <a:pt x="2138" y="0"/>
                                <a:pt x="2108" y="0"/>
                                <a:pt x="2076" y="0"/>
                              </a:cubicBezTo>
                              <a:cubicBezTo>
                                <a:pt x="2076" y="0"/>
                                <a:pt x="2076" y="0"/>
                                <a:pt x="2045" y="0"/>
                              </a:cubicBezTo>
                              <a:cubicBezTo>
                                <a:pt x="2014" y="0"/>
                                <a:pt x="2014" y="0"/>
                                <a:pt x="1984" y="0"/>
                              </a:cubicBezTo>
                              <a:cubicBezTo>
                                <a:pt x="1953" y="0"/>
                                <a:pt x="1953" y="0"/>
                                <a:pt x="1953" y="0"/>
                              </a:cubicBezTo>
                              <a:cubicBezTo>
                                <a:pt x="1921" y="0"/>
                                <a:pt x="1921" y="0"/>
                                <a:pt x="1890" y="0"/>
                              </a:cubicBezTo>
                              <a:lnTo>
                                <a:pt x="1890" y="0"/>
                              </a:lnTo>
                              <a:cubicBezTo>
                                <a:pt x="1890" y="0"/>
                                <a:pt x="1890" y="0"/>
                                <a:pt x="1860" y="0"/>
                              </a:cubicBezTo>
                              <a:cubicBezTo>
                                <a:pt x="1860" y="0"/>
                                <a:pt x="1860" y="0"/>
                                <a:pt x="1829" y="0"/>
                              </a:cubicBezTo>
                              <a:lnTo>
                                <a:pt x="1829" y="31"/>
                              </a:lnTo>
                              <a:cubicBezTo>
                                <a:pt x="1829" y="62"/>
                                <a:pt x="1829" y="62"/>
                                <a:pt x="1797" y="62"/>
                              </a:cubicBezTo>
                              <a:lnTo>
                                <a:pt x="1797" y="62"/>
                              </a:lnTo>
                              <a:cubicBezTo>
                                <a:pt x="1797" y="62"/>
                                <a:pt x="1736" y="31"/>
                                <a:pt x="1673" y="31"/>
                              </a:cubicBezTo>
                              <a:lnTo>
                                <a:pt x="1642" y="31"/>
                              </a:lnTo>
                              <a:cubicBezTo>
                                <a:pt x="1642" y="31"/>
                                <a:pt x="1642" y="31"/>
                                <a:pt x="1612" y="31"/>
                              </a:cubicBezTo>
                              <a:lnTo>
                                <a:pt x="1612" y="31"/>
                              </a:lnTo>
                              <a:cubicBezTo>
                                <a:pt x="1612" y="31"/>
                                <a:pt x="1612" y="31"/>
                                <a:pt x="1581" y="31"/>
                              </a:cubicBezTo>
                              <a:lnTo>
                                <a:pt x="1549" y="31"/>
                              </a:lnTo>
                              <a:lnTo>
                                <a:pt x="1549" y="31"/>
                              </a:lnTo>
                              <a:cubicBezTo>
                                <a:pt x="1518" y="31"/>
                                <a:pt x="1518" y="31"/>
                                <a:pt x="1518" y="31"/>
                              </a:cubicBezTo>
                              <a:lnTo>
                                <a:pt x="1488" y="31"/>
                              </a:lnTo>
                              <a:cubicBezTo>
                                <a:pt x="1488" y="31"/>
                                <a:pt x="1518" y="31"/>
                                <a:pt x="1518" y="62"/>
                              </a:cubicBezTo>
                              <a:cubicBezTo>
                                <a:pt x="1518" y="93"/>
                                <a:pt x="1488" y="93"/>
                                <a:pt x="1488" y="93"/>
                              </a:cubicBezTo>
                              <a:cubicBezTo>
                                <a:pt x="1488" y="124"/>
                                <a:pt x="1488" y="124"/>
                                <a:pt x="1488" y="124"/>
                              </a:cubicBezTo>
                              <a:cubicBezTo>
                                <a:pt x="1457" y="124"/>
                                <a:pt x="1457" y="124"/>
                                <a:pt x="1457" y="124"/>
                              </a:cubicBezTo>
                              <a:cubicBezTo>
                                <a:pt x="1457" y="124"/>
                                <a:pt x="1394" y="93"/>
                                <a:pt x="1333" y="93"/>
                              </a:cubicBezTo>
                              <a:cubicBezTo>
                                <a:pt x="1301" y="93"/>
                                <a:pt x="1301" y="93"/>
                                <a:pt x="1271" y="62"/>
                              </a:cubicBezTo>
                              <a:cubicBezTo>
                                <a:pt x="1271" y="62"/>
                                <a:pt x="1271" y="62"/>
                                <a:pt x="1240" y="62"/>
                              </a:cubicBezTo>
                              <a:cubicBezTo>
                                <a:pt x="1240" y="62"/>
                                <a:pt x="1240" y="62"/>
                                <a:pt x="1208" y="62"/>
                              </a:cubicBezTo>
                              <a:cubicBezTo>
                                <a:pt x="1240" y="62"/>
                                <a:pt x="1240" y="93"/>
                                <a:pt x="1240" y="93"/>
                              </a:cubicBezTo>
                              <a:cubicBezTo>
                                <a:pt x="1208" y="124"/>
                                <a:pt x="1177" y="124"/>
                                <a:pt x="1177" y="124"/>
                              </a:cubicBezTo>
                              <a:cubicBezTo>
                                <a:pt x="1147" y="124"/>
                                <a:pt x="1116" y="93"/>
                                <a:pt x="1116" y="93"/>
                              </a:cubicBezTo>
                              <a:lnTo>
                                <a:pt x="1085" y="93"/>
                              </a:lnTo>
                              <a:lnTo>
                                <a:pt x="1053" y="93"/>
                              </a:lnTo>
                              <a:lnTo>
                                <a:pt x="1053" y="93"/>
                              </a:lnTo>
                              <a:cubicBezTo>
                                <a:pt x="1023" y="93"/>
                                <a:pt x="1023" y="124"/>
                                <a:pt x="992" y="124"/>
                              </a:cubicBezTo>
                              <a:lnTo>
                                <a:pt x="961" y="124"/>
                              </a:lnTo>
                              <a:cubicBezTo>
                                <a:pt x="929" y="93"/>
                                <a:pt x="929" y="93"/>
                                <a:pt x="929" y="62"/>
                              </a:cubicBezTo>
                              <a:lnTo>
                                <a:pt x="929" y="62"/>
                              </a:lnTo>
                              <a:lnTo>
                                <a:pt x="929" y="62"/>
                              </a:lnTo>
                              <a:cubicBezTo>
                                <a:pt x="899" y="93"/>
                                <a:pt x="837" y="93"/>
                                <a:pt x="805" y="93"/>
                              </a:cubicBezTo>
                              <a:cubicBezTo>
                                <a:pt x="775" y="93"/>
                                <a:pt x="775" y="93"/>
                                <a:pt x="744" y="93"/>
                              </a:cubicBezTo>
                              <a:lnTo>
                                <a:pt x="713" y="93"/>
                              </a:lnTo>
                              <a:lnTo>
                                <a:pt x="681" y="93"/>
                              </a:lnTo>
                              <a:cubicBezTo>
                                <a:pt x="651" y="93"/>
                                <a:pt x="651" y="93"/>
                                <a:pt x="651" y="93"/>
                              </a:cubicBezTo>
                              <a:cubicBezTo>
                                <a:pt x="651" y="93"/>
                                <a:pt x="620" y="93"/>
                                <a:pt x="620" y="124"/>
                              </a:cubicBezTo>
                              <a:lnTo>
                                <a:pt x="620" y="124"/>
                              </a:lnTo>
                              <a:cubicBezTo>
                                <a:pt x="620" y="124"/>
                                <a:pt x="620" y="155"/>
                                <a:pt x="589" y="155"/>
                              </a:cubicBezTo>
                              <a:cubicBezTo>
                                <a:pt x="589" y="155"/>
                                <a:pt x="589" y="155"/>
                                <a:pt x="557" y="155"/>
                              </a:cubicBezTo>
                              <a:lnTo>
                                <a:pt x="557" y="155"/>
                              </a:lnTo>
                              <a:lnTo>
                                <a:pt x="527" y="155"/>
                              </a:lnTo>
                              <a:cubicBezTo>
                                <a:pt x="496" y="155"/>
                                <a:pt x="496" y="155"/>
                                <a:pt x="465" y="155"/>
                              </a:cubicBezTo>
                              <a:lnTo>
                                <a:pt x="465" y="155"/>
                              </a:lnTo>
                              <a:cubicBezTo>
                                <a:pt x="433" y="155"/>
                                <a:pt x="433" y="155"/>
                                <a:pt x="433" y="155"/>
                              </a:cubicBezTo>
                              <a:cubicBezTo>
                                <a:pt x="465" y="155"/>
                                <a:pt x="465" y="155"/>
                                <a:pt x="465" y="155"/>
                              </a:cubicBezTo>
                              <a:cubicBezTo>
                                <a:pt x="465" y="155"/>
                                <a:pt x="465" y="155"/>
                                <a:pt x="433" y="155"/>
                              </a:cubicBezTo>
                              <a:cubicBezTo>
                                <a:pt x="465" y="186"/>
                                <a:pt x="465" y="186"/>
                                <a:pt x="465" y="186"/>
                              </a:cubicBezTo>
                              <a:cubicBezTo>
                                <a:pt x="465" y="186"/>
                                <a:pt x="465" y="217"/>
                                <a:pt x="433" y="217"/>
                              </a:cubicBezTo>
                              <a:lnTo>
                                <a:pt x="433" y="217"/>
                              </a:lnTo>
                              <a:cubicBezTo>
                                <a:pt x="433" y="248"/>
                                <a:pt x="403" y="248"/>
                                <a:pt x="403" y="248"/>
                              </a:cubicBezTo>
                              <a:cubicBezTo>
                                <a:pt x="372" y="279"/>
                                <a:pt x="341" y="279"/>
                                <a:pt x="309" y="279"/>
                              </a:cubicBezTo>
                              <a:lnTo>
                                <a:pt x="309" y="279"/>
                              </a:lnTo>
                              <a:cubicBezTo>
                                <a:pt x="309" y="279"/>
                                <a:pt x="309" y="279"/>
                                <a:pt x="279" y="279"/>
                              </a:cubicBezTo>
                              <a:cubicBezTo>
                                <a:pt x="279" y="279"/>
                                <a:pt x="248" y="279"/>
                                <a:pt x="217" y="279"/>
                              </a:cubicBezTo>
                              <a:cubicBezTo>
                                <a:pt x="185" y="279"/>
                                <a:pt x="185" y="279"/>
                                <a:pt x="185" y="279"/>
                              </a:cubicBezTo>
                              <a:cubicBezTo>
                                <a:pt x="155" y="310"/>
                                <a:pt x="155" y="310"/>
                                <a:pt x="124" y="310"/>
                              </a:cubicBezTo>
                              <a:lnTo>
                                <a:pt x="124" y="310"/>
                              </a:lnTo>
                              <a:cubicBezTo>
                                <a:pt x="124" y="310"/>
                                <a:pt x="124" y="310"/>
                                <a:pt x="93" y="310"/>
                              </a:cubicBezTo>
                              <a:lnTo>
                                <a:pt x="93" y="310"/>
                              </a:lnTo>
                              <a:cubicBezTo>
                                <a:pt x="61" y="310"/>
                                <a:pt x="61" y="310"/>
                                <a:pt x="61" y="310"/>
                              </a:cubicBezTo>
                              <a:lnTo>
                                <a:pt x="31" y="310"/>
                              </a:lnTo>
                              <a:lnTo>
                                <a:pt x="0" y="310"/>
                              </a:lnTo>
                              <a:cubicBezTo>
                                <a:pt x="0" y="310"/>
                                <a:pt x="31" y="310"/>
                                <a:pt x="61" y="310"/>
                              </a:cubicBezTo>
                              <a:cubicBezTo>
                                <a:pt x="93" y="310"/>
                                <a:pt x="93" y="310"/>
                                <a:pt x="124" y="341"/>
                              </a:cubicBezTo>
                              <a:lnTo>
                                <a:pt x="124" y="341"/>
                              </a:lnTo>
                              <a:lnTo>
                                <a:pt x="124" y="341"/>
                              </a:lnTo>
                              <a:cubicBezTo>
                                <a:pt x="155" y="341"/>
                                <a:pt x="155" y="341"/>
                                <a:pt x="185" y="341"/>
                              </a:cubicBezTo>
                              <a:cubicBezTo>
                                <a:pt x="185" y="341"/>
                                <a:pt x="185" y="341"/>
                                <a:pt x="217" y="341"/>
                              </a:cubicBezTo>
                              <a:lnTo>
                                <a:pt x="217" y="341"/>
                              </a:lnTo>
                              <a:cubicBezTo>
                                <a:pt x="248" y="341"/>
                                <a:pt x="248" y="341"/>
                                <a:pt x="279" y="341"/>
                              </a:cubicBezTo>
                              <a:lnTo>
                                <a:pt x="279" y="341"/>
                              </a:lnTo>
                              <a:lnTo>
                                <a:pt x="279" y="341"/>
                              </a:lnTo>
                              <a:cubicBezTo>
                                <a:pt x="309" y="341"/>
                                <a:pt x="309" y="372"/>
                                <a:pt x="309" y="372"/>
                              </a:cubicBezTo>
                              <a:cubicBezTo>
                                <a:pt x="309" y="403"/>
                                <a:pt x="279" y="403"/>
                                <a:pt x="279" y="403"/>
                              </a:cubicBezTo>
                              <a:lnTo>
                                <a:pt x="279" y="403"/>
                              </a:lnTo>
                              <a:cubicBezTo>
                                <a:pt x="248" y="403"/>
                                <a:pt x="185" y="403"/>
                                <a:pt x="155" y="403"/>
                              </a:cubicBezTo>
                              <a:cubicBezTo>
                                <a:pt x="155" y="403"/>
                                <a:pt x="155" y="403"/>
                                <a:pt x="155" y="434"/>
                              </a:cubicBezTo>
                              <a:lnTo>
                                <a:pt x="155" y="434"/>
                              </a:lnTo>
                              <a:cubicBezTo>
                                <a:pt x="185" y="434"/>
                                <a:pt x="185" y="434"/>
                                <a:pt x="217" y="403"/>
                              </a:cubicBezTo>
                              <a:lnTo>
                                <a:pt x="217" y="403"/>
                              </a:lnTo>
                              <a:lnTo>
                                <a:pt x="248" y="403"/>
                              </a:lnTo>
                              <a:cubicBezTo>
                                <a:pt x="248" y="403"/>
                                <a:pt x="248" y="403"/>
                                <a:pt x="248" y="434"/>
                              </a:cubicBezTo>
                              <a:cubicBezTo>
                                <a:pt x="248" y="434"/>
                                <a:pt x="248" y="434"/>
                                <a:pt x="279" y="434"/>
                              </a:cubicBezTo>
                              <a:lnTo>
                                <a:pt x="279" y="403"/>
                              </a:lnTo>
                              <a:cubicBezTo>
                                <a:pt x="309" y="403"/>
                                <a:pt x="309" y="403"/>
                                <a:pt x="309" y="403"/>
                              </a:cubicBezTo>
                              <a:cubicBezTo>
                                <a:pt x="341" y="403"/>
                                <a:pt x="341" y="434"/>
                                <a:pt x="341" y="434"/>
                              </a:cubicBezTo>
                              <a:lnTo>
                                <a:pt x="341" y="434"/>
                              </a:lnTo>
                              <a:cubicBezTo>
                                <a:pt x="341" y="434"/>
                                <a:pt x="341" y="434"/>
                                <a:pt x="372" y="434"/>
                              </a:cubicBezTo>
                              <a:cubicBezTo>
                                <a:pt x="403" y="403"/>
                                <a:pt x="403" y="403"/>
                                <a:pt x="433" y="403"/>
                              </a:cubicBezTo>
                              <a:cubicBezTo>
                                <a:pt x="465" y="403"/>
                                <a:pt x="465" y="403"/>
                                <a:pt x="496" y="403"/>
                              </a:cubicBezTo>
                              <a:cubicBezTo>
                                <a:pt x="527" y="434"/>
                                <a:pt x="589" y="434"/>
                                <a:pt x="651" y="434"/>
                              </a:cubicBezTo>
                              <a:lnTo>
                                <a:pt x="651" y="434"/>
                              </a:lnTo>
                              <a:cubicBezTo>
                                <a:pt x="681" y="434"/>
                                <a:pt x="681" y="434"/>
                                <a:pt x="681" y="434"/>
                              </a:cubicBezTo>
                              <a:lnTo>
                                <a:pt x="681" y="434"/>
                              </a:lnTo>
                              <a:cubicBezTo>
                                <a:pt x="681" y="434"/>
                                <a:pt x="681" y="434"/>
                                <a:pt x="713" y="434"/>
                              </a:cubicBezTo>
                              <a:cubicBezTo>
                                <a:pt x="713" y="434"/>
                                <a:pt x="713" y="434"/>
                                <a:pt x="744" y="465"/>
                              </a:cubicBezTo>
                              <a:cubicBezTo>
                                <a:pt x="744" y="465"/>
                                <a:pt x="744" y="465"/>
                                <a:pt x="744" y="496"/>
                              </a:cubicBezTo>
                              <a:lnTo>
                                <a:pt x="744" y="496"/>
                              </a:lnTo>
                              <a:cubicBezTo>
                                <a:pt x="744" y="496"/>
                                <a:pt x="775" y="496"/>
                                <a:pt x="805" y="496"/>
                              </a:cubicBezTo>
                              <a:cubicBezTo>
                                <a:pt x="805" y="527"/>
                                <a:pt x="837" y="527"/>
                                <a:pt x="837" y="558"/>
                              </a:cubicBezTo>
                              <a:lnTo>
                                <a:pt x="837" y="558"/>
                              </a:lnTo>
                              <a:lnTo>
                                <a:pt x="868" y="558"/>
                              </a:lnTo>
                              <a:lnTo>
                                <a:pt x="868" y="589"/>
                              </a:lnTo>
                              <a:lnTo>
                                <a:pt x="868" y="589"/>
                              </a:lnTo>
                              <a:lnTo>
                                <a:pt x="868" y="589"/>
                              </a:lnTo>
                              <a:cubicBezTo>
                                <a:pt x="899" y="589"/>
                                <a:pt x="899" y="589"/>
                                <a:pt x="899" y="589"/>
                              </a:cubicBezTo>
                              <a:cubicBezTo>
                                <a:pt x="899" y="620"/>
                                <a:pt x="899" y="620"/>
                                <a:pt x="899" y="620"/>
                              </a:cubicBezTo>
                              <a:cubicBezTo>
                                <a:pt x="929" y="620"/>
                                <a:pt x="929" y="651"/>
                                <a:pt x="929" y="651"/>
                              </a:cubicBezTo>
                              <a:lnTo>
                                <a:pt x="929" y="682"/>
                              </a:lnTo>
                              <a:cubicBezTo>
                                <a:pt x="992" y="713"/>
                                <a:pt x="992" y="713"/>
                                <a:pt x="992" y="713"/>
                              </a:cubicBezTo>
                              <a:cubicBezTo>
                                <a:pt x="899" y="744"/>
                                <a:pt x="899" y="744"/>
                                <a:pt x="899" y="744"/>
                              </a:cubicBezTo>
                              <a:lnTo>
                                <a:pt x="899" y="744"/>
                              </a:lnTo>
                              <a:lnTo>
                                <a:pt x="899" y="744"/>
                              </a:lnTo>
                              <a:lnTo>
                                <a:pt x="929" y="744"/>
                              </a:lnTo>
                              <a:lnTo>
                                <a:pt x="929" y="744"/>
                              </a:lnTo>
                              <a:lnTo>
                                <a:pt x="961" y="744"/>
                              </a:lnTo>
                              <a:lnTo>
                                <a:pt x="961" y="744"/>
                              </a:lnTo>
                              <a:lnTo>
                                <a:pt x="961" y="713"/>
                              </a:lnTo>
                              <a:cubicBezTo>
                                <a:pt x="992" y="713"/>
                                <a:pt x="992" y="713"/>
                                <a:pt x="1023" y="713"/>
                              </a:cubicBezTo>
                              <a:cubicBezTo>
                                <a:pt x="1023" y="713"/>
                                <a:pt x="1023" y="713"/>
                                <a:pt x="1053" y="713"/>
                              </a:cubicBezTo>
                              <a:cubicBezTo>
                                <a:pt x="1053" y="744"/>
                                <a:pt x="1116" y="744"/>
                                <a:pt x="1147" y="775"/>
                              </a:cubicBezTo>
                              <a:cubicBezTo>
                                <a:pt x="1147" y="775"/>
                                <a:pt x="1177" y="775"/>
                                <a:pt x="1177" y="806"/>
                              </a:cubicBezTo>
                              <a:lnTo>
                                <a:pt x="1177" y="806"/>
                              </a:lnTo>
                              <a:lnTo>
                                <a:pt x="1177" y="806"/>
                              </a:lnTo>
                              <a:cubicBezTo>
                                <a:pt x="1177" y="806"/>
                                <a:pt x="1177" y="806"/>
                                <a:pt x="1177" y="837"/>
                              </a:cubicBezTo>
                              <a:cubicBezTo>
                                <a:pt x="1208" y="837"/>
                                <a:pt x="1177" y="868"/>
                                <a:pt x="1177" y="868"/>
                              </a:cubicBezTo>
                              <a:cubicBezTo>
                                <a:pt x="1177" y="868"/>
                                <a:pt x="1177" y="868"/>
                                <a:pt x="1177" y="899"/>
                              </a:cubicBezTo>
                              <a:cubicBezTo>
                                <a:pt x="1177" y="899"/>
                                <a:pt x="1177" y="899"/>
                                <a:pt x="1147" y="930"/>
                              </a:cubicBezTo>
                              <a:lnTo>
                                <a:pt x="1147" y="930"/>
                              </a:lnTo>
                              <a:cubicBezTo>
                                <a:pt x="1147" y="930"/>
                                <a:pt x="1116" y="961"/>
                                <a:pt x="1085" y="961"/>
                              </a:cubicBezTo>
                              <a:lnTo>
                                <a:pt x="1085" y="961"/>
                              </a:lnTo>
                              <a:cubicBezTo>
                                <a:pt x="1053" y="961"/>
                                <a:pt x="1023" y="961"/>
                                <a:pt x="1023" y="961"/>
                              </a:cubicBezTo>
                              <a:cubicBezTo>
                                <a:pt x="1023" y="992"/>
                                <a:pt x="1023" y="992"/>
                                <a:pt x="1023" y="992"/>
                              </a:cubicBezTo>
                              <a:cubicBezTo>
                                <a:pt x="1023" y="992"/>
                                <a:pt x="1023" y="1023"/>
                                <a:pt x="992" y="1023"/>
                              </a:cubicBezTo>
                              <a:lnTo>
                                <a:pt x="992" y="1023"/>
                              </a:lnTo>
                              <a:lnTo>
                                <a:pt x="992" y="1023"/>
                              </a:lnTo>
                              <a:lnTo>
                                <a:pt x="992" y="1054"/>
                              </a:lnTo>
                              <a:cubicBezTo>
                                <a:pt x="992" y="1085"/>
                                <a:pt x="1023" y="1085"/>
                                <a:pt x="1023" y="1085"/>
                              </a:cubicBezTo>
                              <a:cubicBezTo>
                                <a:pt x="1053" y="1116"/>
                                <a:pt x="1053" y="1116"/>
                                <a:pt x="1085" y="1147"/>
                              </a:cubicBezTo>
                              <a:lnTo>
                                <a:pt x="1085" y="1147"/>
                              </a:lnTo>
                              <a:lnTo>
                                <a:pt x="1085" y="1178"/>
                              </a:lnTo>
                              <a:cubicBezTo>
                                <a:pt x="1116" y="1147"/>
                                <a:pt x="1116" y="1116"/>
                                <a:pt x="1116" y="1116"/>
                              </a:cubicBezTo>
                              <a:cubicBezTo>
                                <a:pt x="1147" y="1116"/>
                                <a:pt x="1147" y="1147"/>
                                <a:pt x="1147" y="1147"/>
                              </a:cubicBezTo>
                              <a:cubicBezTo>
                                <a:pt x="1147" y="1147"/>
                                <a:pt x="1147" y="1147"/>
                                <a:pt x="1177" y="1147"/>
                              </a:cubicBezTo>
                              <a:lnTo>
                                <a:pt x="1177" y="1147"/>
                              </a:lnTo>
                              <a:cubicBezTo>
                                <a:pt x="1208" y="1178"/>
                                <a:pt x="1208" y="1178"/>
                                <a:pt x="1208" y="1178"/>
                              </a:cubicBezTo>
                              <a:cubicBezTo>
                                <a:pt x="1208" y="1209"/>
                                <a:pt x="1208" y="1209"/>
                                <a:pt x="1208" y="1209"/>
                              </a:cubicBezTo>
                              <a:cubicBezTo>
                                <a:pt x="1177" y="1209"/>
                                <a:pt x="1177" y="1209"/>
                                <a:pt x="1177" y="1209"/>
                              </a:cubicBezTo>
                              <a:cubicBezTo>
                                <a:pt x="1177" y="1240"/>
                                <a:pt x="1177" y="1240"/>
                                <a:pt x="1177" y="1270"/>
                              </a:cubicBezTo>
                              <a:lnTo>
                                <a:pt x="1177" y="1270"/>
                              </a:lnTo>
                              <a:cubicBezTo>
                                <a:pt x="1177" y="1302"/>
                                <a:pt x="1208" y="1333"/>
                                <a:pt x="1208" y="1333"/>
                              </a:cubicBezTo>
                              <a:cubicBezTo>
                                <a:pt x="1208" y="1333"/>
                                <a:pt x="1208" y="1333"/>
                                <a:pt x="1240" y="1333"/>
                              </a:cubicBezTo>
                              <a:lnTo>
                                <a:pt x="1240" y="1364"/>
                              </a:lnTo>
                              <a:lnTo>
                                <a:pt x="1240" y="1364"/>
                              </a:lnTo>
                              <a:lnTo>
                                <a:pt x="1271" y="1364"/>
                              </a:lnTo>
                              <a:cubicBezTo>
                                <a:pt x="1271" y="1364"/>
                                <a:pt x="1271" y="1364"/>
                                <a:pt x="1301" y="1394"/>
                              </a:cubicBezTo>
                              <a:lnTo>
                                <a:pt x="1301" y="1394"/>
                              </a:lnTo>
                              <a:cubicBezTo>
                                <a:pt x="1301" y="1394"/>
                                <a:pt x="1301" y="1394"/>
                                <a:pt x="1301" y="1426"/>
                              </a:cubicBezTo>
                              <a:lnTo>
                                <a:pt x="1333" y="1426"/>
                              </a:lnTo>
                              <a:lnTo>
                                <a:pt x="1333" y="1426"/>
                              </a:lnTo>
                              <a:cubicBezTo>
                                <a:pt x="1333" y="1394"/>
                                <a:pt x="1333" y="1394"/>
                                <a:pt x="1364" y="1394"/>
                              </a:cubicBezTo>
                              <a:lnTo>
                                <a:pt x="1364" y="1394"/>
                              </a:lnTo>
                              <a:lnTo>
                                <a:pt x="1364" y="1394"/>
                              </a:lnTo>
                              <a:lnTo>
                                <a:pt x="1364" y="1394"/>
                              </a:lnTo>
                              <a:cubicBezTo>
                                <a:pt x="1364" y="1394"/>
                                <a:pt x="1364" y="1394"/>
                                <a:pt x="1394" y="1394"/>
                              </a:cubicBezTo>
                              <a:lnTo>
                                <a:pt x="1394" y="1394"/>
                              </a:lnTo>
                              <a:lnTo>
                                <a:pt x="1425" y="1394"/>
                              </a:lnTo>
                              <a:cubicBezTo>
                                <a:pt x="1457" y="1394"/>
                                <a:pt x="1457" y="1394"/>
                                <a:pt x="1457" y="1394"/>
                              </a:cubicBezTo>
                              <a:cubicBezTo>
                                <a:pt x="1457" y="1394"/>
                                <a:pt x="1488" y="1394"/>
                                <a:pt x="1488" y="1426"/>
                              </a:cubicBezTo>
                              <a:cubicBezTo>
                                <a:pt x="1488" y="1426"/>
                                <a:pt x="1457" y="1426"/>
                                <a:pt x="1457" y="1457"/>
                              </a:cubicBezTo>
                              <a:lnTo>
                                <a:pt x="1457" y="1457"/>
                              </a:lnTo>
                              <a:cubicBezTo>
                                <a:pt x="1488" y="1457"/>
                                <a:pt x="1488" y="1457"/>
                                <a:pt x="1488" y="1457"/>
                              </a:cubicBezTo>
                              <a:cubicBezTo>
                                <a:pt x="1518" y="1457"/>
                                <a:pt x="1518" y="1457"/>
                                <a:pt x="1518" y="1457"/>
                              </a:cubicBezTo>
                              <a:cubicBezTo>
                                <a:pt x="1518" y="1457"/>
                                <a:pt x="1518" y="1457"/>
                                <a:pt x="1549" y="1457"/>
                              </a:cubicBezTo>
                              <a:lnTo>
                                <a:pt x="1549" y="1457"/>
                              </a:lnTo>
                              <a:lnTo>
                                <a:pt x="1549" y="1457"/>
                              </a:lnTo>
                              <a:cubicBezTo>
                                <a:pt x="1549" y="1426"/>
                                <a:pt x="1549" y="1426"/>
                                <a:pt x="1581" y="1426"/>
                              </a:cubicBezTo>
                              <a:lnTo>
                                <a:pt x="1581" y="1426"/>
                              </a:lnTo>
                              <a:cubicBezTo>
                                <a:pt x="1581" y="1394"/>
                                <a:pt x="1581" y="1394"/>
                                <a:pt x="1581" y="1394"/>
                              </a:cubicBezTo>
                              <a:cubicBezTo>
                                <a:pt x="1581" y="1394"/>
                                <a:pt x="1581" y="1394"/>
                                <a:pt x="1581" y="1364"/>
                              </a:cubicBezTo>
                              <a:cubicBezTo>
                                <a:pt x="1581" y="1364"/>
                                <a:pt x="1549" y="1364"/>
                                <a:pt x="1549" y="1333"/>
                              </a:cubicBezTo>
                              <a:lnTo>
                                <a:pt x="1549" y="1333"/>
                              </a:lnTo>
                              <a:cubicBezTo>
                                <a:pt x="1549" y="1333"/>
                                <a:pt x="1549" y="1333"/>
                                <a:pt x="1549" y="1302"/>
                              </a:cubicBezTo>
                              <a:lnTo>
                                <a:pt x="1581" y="1270"/>
                              </a:lnTo>
                              <a:cubicBezTo>
                                <a:pt x="1581" y="1270"/>
                                <a:pt x="1581" y="1270"/>
                                <a:pt x="1612" y="1270"/>
                              </a:cubicBezTo>
                              <a:cubicBezTo>
                                <a:pt x="1612" y="1270"/>
                                <a:pt x="1612" y="1270"/>
                                <a:pt x="1612" y="1240"/>
                              </a:cubicBezTo>
                              <a:lnTo>
                                <a:pt x="1642" y="1240"/>
                              </a:lnTo>
                              <a:lnTo>
                                <a:pt x="1642" y="1240"/>
                              </a:lnTo>
                              <a:cubicBezTo>
                                <a:pt x="1673" y="1240"/>
                                <a:pt x="1673" y="1240"/>
                                <a:pt x="1673" y="1240"/>
                              </a:cubicBezTo>
                              <a:cubicBezTo>
                                <a:pt x="1581" y="1178"/>
                                <a:pt x="1581" y="1178"/>
                                <a:pt x="1581" y="1178"/>
                              </a:cubicBezTo>
                              <a:cubicBezTo>
                                <a:pt x="1673" y="1178"/>
                                <a:pt x="1673" y="1178"/>
                                <a:pt x="1673" y="1178"/>
                              </a:cubicBezTo>
                              <a:lnTo>
                                <a:pt x="1673" y="1178"/>
                              </a:lnTo>
                              <a:cubicBezTo>
                                <a:pt x="1673" y="1147"/>
                                <a:pt x="1673" y="1147"/>
                                <a:pt x="1673" y="1116"/>
                              </a:cubicBezTo>
                              <a:cubicBezTo>
                                <a:pt x="1705" y="1116"/>
                                <a:pt x="1705" y="1116"/>
                                <a:pt x="1736" y="1116"/>
                              </a:cubicBezTo>
                              <a:lnTo>
                                <a:pt x="1736" y="1116"/>
                              </a:lnTo>
                              <a:lnTo>
                                <a:pt x="1766" y="1116"/>
                              </a:lnTo>
                              <a:cubicBezTo>
                                <a:pt x="1766" y="1085"/>
                                <a:pt x="1766" y="1085"/>
                                <a:pt x="1797" y="1085"/>
                              </a:cubicBezTo>
                              <a:lnTo>
                                <a:pt x="1797" y="1085"/>
                              </a:lnTo>
                              <a:lnTo>
                                <a:pt x="1829" y="1085"/>
                              </a:lnTo>
                              <a:lnTo>
                                <a:pt x="1829" y="1085"/>
                              </a:lnTo>
                              <a:lnTo>
                                <a:pt x="1860" y="1085"/>
                              </a:lnTo>
                              <a:lnTo>
                                <a:pt x="1890" y="1085"/>
                              </a:lnTo>
                              <a:lnTo>
                                <a:pt x="1921" y="1085"/>
                              </a:lnTo>
                              <a:lnTo>
                                <a:pt x="1953" y="1085"/>
                              </a:lnTo>
                              <a:lnTo>
                                <a:pt x="1984" y="1085"/>
                              </a:lnTo>
                              <a:cubicBezTo>
                                <a:pt x="1984" y="1085"/>
                                <a:pt x="2014" y="1085"/>
                                <a:pt x="2014" y="1054"/>
                              </a:cubicBezTo>
                              <a:cubicBezTo>
                                <a:pt x="2045" y="1054"/>
                                <a:pt x="2045" y="1054"/>
                                <a:pt x="2045" y="1023"/>
                              </a:cubicBezTo>
                              <a:cubicBezTo>
                                <a:pt x="2076" y="1023"/>
                                <a:pt x="2076" y="1023"/>
                                <a:pt x="2076" y="1023"/>
                              </a:cubicBezTo>
                              <a:cubicBezTo>
                                <a:pt x="2076" y="992"/>
                                <a:pt x="2076" y="992"/>
                                <a:pt x="2076" y="992"/>
                              </a:cubicBezTo>
                              <a:cubicBezTo>
                                <a:pt x="2108" y="961"/>
                                <a:pt x="2108" y="961"/>
                                <a:pt x="2138" y="961"/>
                              </a:cubicBezTo>
                              <a:lnTo>
                                <a:pt x="2138" y="930"/>
                              </a:lnTo>
                              <a:lnTo>
                                <a:pt x="2169" y="930"/>
                              </a:lnTo>
                              <a:lnTo>
                                <a:pt x="2169" y="930"/>
                              </a:lnTo>
                              <a:cubicBezTo>
                                <a:pt x="2201" y="930"/>
                                <a:pt x="2201" y="930"/>
                                <a:pt x="2201" y="930"/>
                              </a:cubicBezTo>
                              <a:lnTo>
                                <a:pt x="2201" y="930"/>
                              </a:lnTo>
                              <a:lnTo>
                                <a:pt x="2232" y="930"/>
                              </a:lnTo>
                              <a:cubicBezTo>
                                <a:pt x="2232" y="930"/>
                                <a:pt x="2232" y="930"/>
                                <a:pt x="2262" y="930"/>
                              </a:cubicBezTo>
                              <a:lnTo>
                                <a:pt x="2262" y="930"/>
                              </a:lnTo>
                              <a:lnTo>
                                <a:pt x="2293" y="930"/>
                              </a:lnTo>
                              <a:lnTo>
                                <a:pt x="2293" y="930"/>
                              </a:lnTo>
                              <a:cubicBezTo>
                                <a:pt x="2325" y="930"/>
                                <a:pt x="2325" y="930"/>
                                <a:pt x="2325" y="930"/>
                              </a:cubicBezTo>
                              <a:lnTo>
                                <a:pt x="2325" y="930"/>
                              </a:lnTo>
                              <a:cubicBezTo>
                                <a:pt x="2356" y="930"/>
                                <a:pt x="2356" y="930"/>
                                <a:pt x="2356" y="930"/>
                              </a:cubicBezTo>
                              <a:cubicBezTo>
                                <a:pt x="2356" y="930"/>
                                <a:pt x="2356" y="930"/>
                                <a:pt x="2386" y="930"/>
                              </a:cubicBezTo>
                              <a:cubicBezTo>
                                <a:pt x="2386" y="930"/>
                                <a:pt x="2417" y="930"/>
                                <a:pt x="2449" y="899"/>
                              </a:cubicBezTo>
                              <a:cubicBezTo>
                                <a:pt x="2480" y="899"/>
                                <a:pt x="2510" y="899"/>
                                <a:pt x="2541" y="899"/>
                              </a:cubicBezTo>
                              <a:cubicBezTo>
                                <a:pt x="2541" y="899"/>
                                <a:pt x="2541" y="899"/>
                                <a:pt x="2573" y="868"/>
                              </a:cubicBezTo>
                              <a:lnTo>
                                <a:pt x="2573" y="868"/>
                              </a:lnTo>
                              <a:cubicBezTo>
                                <a:pt x="2573" y="868"/>
                                <a:pt x="2573" y="868"/>
                                <a:pt x="2604" y="868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80" name="Freeform 1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59702" y="1739697"/>
                          <a:ext cx="76936" cy="10774"/>
                        </a:xfrm>
                        <a:custGeom>
                          <a:avLst/>
                          <a:gdLst>
                            <a:gd name="T0" fmla="*/ 62 w 219"/>
                            <a:gd name="T1" fmla="*/ 31 h 32"/>
                            <a:gd name="T2" fmla="*/ 62 w 219"/>
                            <a:gd name="T3" fmla="*/ 31 h 32"/>
                            <a:gd name="T4" fmla="*/ 94 w 219"/>
                            <a:gd name="T5" fmla="*/ 31 h 32"/>
                            <a:gd name="T6" fmla="*/ 155 w 219"/>
                            <a:gd name="T7" fmla="*/ 31 h 32"/>
                            <a:gd name="T8" fmla="*/ 218 w 219"/>
                            <a:gd name="T9" fmla="*/ 0 h 32"/>
                            <a:gd name="T10" fmla="*/ 218 w 219"/>
                            <a:gd name="T11" fmla="*/ 0 h 32"/>
                            <a:gd name="T12" fmla="*/ 155 w 219"/>
                            <a:gd name="T13" fmla="*/ 0 h 32"/>
                            <a:gd name="T14" fmla="*/ 124 w 219"/>
                            <a:gd name="T15" fmla="*/ 0 h 32"/>
                            <a:gd name="T16" fmla="*/ 94 w 219"/>
                            <a:gd name="T17" fmla="*/ 0 h 32"/>
                            <a:gd name="T18" fmla="*/ 62 w 219"/>
                            <a:gd name="T19" fmla="*/ 0 h 32"/>
                            <a:gd name="T20" fmla="*/ 62 w 219"/>
                            <a:gd name="T21" fmla="*/ 0 h 32"/>
                            <a:gd name="T22" fmla="*/ 0 w 219"/>
                            <a:gd name="T23" fmla="*/ 0 h 32"/>
                            <a:gd name="T24" fmla="*/ 0 w 219"/>
                            <a:gd name="T25" fmla="*/ 0 h 32"/>
                            <a:gd name="T26" fmla="*/ 0 w 219"/>
                            <a:gd name="T27" fmla="*/ 0 h 32"/>
                            <a:gd name="T28" fmla="*/ 0 w 219"/>
                            <a:gd name="T29" fmla="*/ 31 h 32"/>
                            <a:gd name="T30" fmla="*/ 31 w 219"/>
                            <a:gd name="T31" fmla="*/ 31 h 32"/>
                            <a:gd name="T32" fmla="*/ 62 w 219"/>
                            <a:gd name="T33" fmla="*/ 31 h 3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</a:cxnLst>
                          <a:rect l="0" t="0" r="r" b="b"/>
                          <a:pathLst>
                            <a:path w="219" h="32">
                              <a:moveTo>
                                <a:pt x="62" y="31"/>
                              </a:moveTo>
                              <a:lnTo>
                                <a:pt x="62" y="31"/>
                              </a:lnTo>
                              <a:lnTo>
                                <a:pt x="94" y="31"/>
                              </a:lnTo>
                              <a:cubicBezTo>
                                <a:pt x="124" y="31"/>
                                <a:pt x="124" y="31"/>
                                <a:pt x="155" y="31"/>
                              </a:cubicBezTo>
                              <a:cubicBezTo>
                                <a:pt x="186" y="31"/>
                                <a:pt x="186" y="31"/>
                                <a:pt x="218" y="0"/>
                              </a:cubicBezTo>
                              <a:lnTo>
                                <a:pt x="218" y="0"/>
                              </a:lnTo>
                              <a:cubicBezTo>
                                <a:pt x="186" y="0"/>
                                <a:pt x="186" y="0"/>
                                <a:pt x="155" y="0"/>
                              </a:cubicBezTo>
                              <a:lnTo>
                                <a:pt x="124" y="0"/>
                              </a:lnTo>
                              <a:lnTo>
                                <a:pt x="94" y="0"/>
                              </a:lnTo>
                              <a:cubicBezTo>
                                <a:pt x="94" y="0"/>
                                <a:pt x="94" y="0"/>
                                <a:pt x="62" y="0"/>
                              </a:cubicBezTo>
                              <a:lnTo>
                                <a:pt x="62" y="0"/>
                              </a:lnTo>
                              <a:cubicBezTo>
                                <a:pt x="31" y="0"/>
                                <a:pt x="31" y="0"/>
                                <a:pt x="0" y="0"/>
                              </a:cubicBez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31"/>
                              </a:lnTo>
                              <a:cubicBezTo>
                                <a:pt x="0" y="31"/>
                                <a:pt x="0" y="31"/>
                                <a:pt x="31" y="31"/>
                              </a:cubicBezTo>
                              <a:lnTo>
                                <a:pt x="62" y="31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81" name="Freeform 1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4306" y="2085997"/>
                          <a:ext cx="141561" cy="53868"/>
                        </a:xfrm>
                        <a:custGeom>
                          <a:avLst/>
                          <a:gdLst>
                            <a:gd name="T0" fmla="*/ 341 w 404"/>
                            <a:gd name="T1" fmla="*/ 93 h 156"/>
                            <a:gd name="T2" fmla="*/ 341 w 404"/>
                            <a:gd name="T3" fmla="*/ 93 h 156"/>
                            <a:gd name="T4" fmla="*/ 372 w 404"/>
                            <a:gd name="T5" fmla="*/ 93 h 156"/>
                            <a:gd name="T6" fmla="*/ 372 w 404"/>
                            <a:gd name="T7" fmla="*/ 93 h 156"/>
                            <a:gd name="T8" fmla="*/ 403 w 404"/>
                            <a:gd name="T9" fmla="*/ 62 h 156"/>
                            <a:gd name="T10" fmla="*/ 403 w 404"/>
                            <a:gd name="T11" fmla="*/ 31 h 156"/>
                            <a:gd name="T12" fmla="*/ 403 w 404"/>
                            <a:gd name="T13" fmla="*/ 0 h 156"/>
                            <a:gd name="T14" fmla="*/ 372 w 404"/>
                            <a:gd name="T15" fmla="*/ 0 h 156"/>
                            <a:gd name="T16" fmla="*/ 341 w 404"/>
                            <a:gd name="T17" fmla="*/ 31 h 156"/>
                            <a:gd name="T18" fmla="*/ 341 w 404"/>
                            <a:gd name="T19" fmla="*/ 31 h 156"/>
                            <a:gd name="T20" fmla="*/ 341 w 404"/>
                            <a:gd name="T21" fmla="*/ 31 h 156"/>
                            <a:gd name="T22" fmla="*/ 311 w 404"/>
                            <a:gd name="T23" fmla="*/ 31 h 156"/>
                            <a:gd name="T24" fmla="*/ 311 w 404"/>
                            <a:gd name="T25" fmla="*/ 0 h 156"/>
                            <a:gd name="T26" fmla="*/ 279 w 404"/>
                            <a:gd name="T27" fmla="*/ 0 h 156"/>
                            <a:gd name="T28" fmla="*/ 279 w 404"/>
                            <a:gd name="T29" fmla="*/ 0 h 156"/>
                            <a:gd name="T30" fmla="*/ 248 w 404"/>
                            <a:gd name="T31" fmla="*/ 31 h 156"/>
                            <a:gd name="T32" fmla="*/ 217 w 404"/>
                            <a:gd name="T33" fmla="*/ 31 h 156"/>
                            <a:gd name="T34" fmla="*/ 187 w 404"/>
                            <a:gd name="T35" fmla="*/ 31 h 156"/>
                            <a:gd name="T36" fmla="*/ 187 w 404"/>
                            <a:gd name="T37" fmla="*/ 62 h 156"/>
                            <a:gd name="T38" fmla="*/ 187 w 404"/>
                            <a:gd name="T39" fmla="*/ 62 h 156"/>
                            <a:gd name="T40" fmla="*/ 155 w 404"/>
                            <a:gd name="T41" fmla="*/ 31 h 156"/>
                            <a:gd name="T42" fmla="*/ 155 w 404"/>
                            <a:gd name="T43" fmla="*/ 31 h 156"/>
                            <a:gd name="T44" fmla="*/ 155 w 404"/>
                            <a:gd name="T45" fmla="*/ 31 h 156"/>
                            <a:gd name="T46" fmla="*/ 124 w 404"/>
                            <a:gd name="T47" fmla="*/ 31 h 156"/>
                            <a:gd name="T48" fmla="*/ 124 w 404"/>
                            <a:gd name="T49" fmla="*/ 31 h 156"/>
                            <a:gd name="T50" fmla="*/ 124 w 404"/>
                            <a:gd name="T51" fmla="*/ 62 h 156"/>
                            <a:gd name="T52" fmla="*/ 124 w 404"/>
                            <a:gd name="T53" fmla="*/ 62 h 156"/>
                            <a:gd name="T54" fmla="*/ 94 w 404"/>
                            <a:gd name="T55" fmla="*/ 31 h 156"/>
                            <a:gd name="T56" fmla="*/ 94 w 404"/>
                            <a:gd name="T57" fmla="*/ 31 h 156"/>
                            <a:gd name="T58" fmla="*/ 94 w 404"/>
                            <a:gd name="T59" fmla="*/ 62 h 156"/>
                            <a:gd name="T60" fmla="*/ 63 w 404"/>
                            <a:gd name="T61" fmla="*/ 62 h 156"/>
                            <a:gd name="T62" fmla="*/ 31 w 404"/>
                            <a:gd name="T63" fmla="*/ 93 h 156"/>
                            <a:gd name="T64" fmla="*/ 31 w 404"/>
                            <a:gd name="T65" fmla="*/ 93 h 156"/>
                            <a:gd name="T66" fmla="*/ 0 w 404"/>
                            <a:gd name="T67" fmla="*/ 93 h 156"/>
                            <a:gd name="T68" fmla="*/ 0 w 404"/>
                            <a:gd name="T69" fmla="*/ 93 h 156"/>
                            <a:gd name="T70" fmla="*/ 31 w 404"/>
                            <a:gd name="T71" fmla="*/ 124 h 156"/>
                            <a:gd name="T72" fmla="*/ 31 w 404"/>
                            <a:gd name="T73" fmla="*/ 124 h 156"/>
                            <a:gd name="T74" fmla="*/ 31 w 404"/>
                            <a:gd name="T75" fmla="*/ 124 h 156"/>
                            <a:gd name="T76" fmla="*/ 63 w 404"/>
                            <a:gd name="T77" fmla="*/ 124 h 156"/>
                            <a:gd name="T78" fmla="*/ 155 w 404"/>
                            <a:gd name="T79" fmla="*/ 155 h 156"/>
                            <a:gd name="T80" fmla="*/ 155 w 404"/>
                            <a:gd name="T81" fmla="*/ 155 h 156"/>
                            <a:gd name="T82" fmla="*/ 155 w 404"/>
                            <a:gd name="T83" fmla="*/ 155 h 156"/>
                            <a:gd name="T84" fmla="*/ 217 w 404"/>
                            <a:gd name="T85" fmla="*/ 124 h 156"/>
                            <a:gd name="T86" fmla="*/ 279 w 404"/>
                            <a:gd name="T87" fmla="*/ 124 h 156"/>
                            <a:gd name="T88" fmla="*/ 311 w 404"/>
                            <a:gd name="T89" fmla="*/ 124 h 156"/>
                            <a:gd name="T90" fmla="*/ 311 w 404"/>
                            <a:gd name="T91" fmla="*/ 93 h 156"/>
                            <a:gd name="T92" fmla="*/ 341 w 404"/>
                            <a:gd name="T93" fmla="*/ 93 h 156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</a:cxnLst>
                          <a:rect l="0" t="0" r="r" b="b"/>
                          <a:pathLst>
                            <a:path w="404" h="156">
                              <a:moveTo>
                                <a:pt x="341" y="93"/>
                              </a:moveTo>
                              <a:lnTo>
                                <a:pt x="341" y="93"/>
                              </a:lnTo>
                              <a:cubicBezTo>
                                <a:pt x="372" y="93"/>
                                <a:pt x="372" y="93"/>
                                <a:pt x="372" y="93"/>
                              </a:cubicBezTo>
                              <a:lnTo>
                                <a:pt x="372" y="93"/>
                              </a:lnTo>
                              <a:cubicBezTo>
                                <a:pt x="372" y="62"/>
                                <a:pt x="403" y="62"/>
                                <a:pt x="403" y="62"/>
                              </a:cubicBezTo>
                              <a:lnTo>
                                <a:pt x="403" y="31"/>
                              </a:lnTo>
                              <a:lnTo>
                                <a:pt x="403" y="0"/>
                              </a:lnTo>
                              <a:lnTo>
                                <a:pt x="372" y="0"/>
                              </a:lnTo>
                              <a:cubicBezTo>
                                <a:pt x="372" y="31"/>
                                <a:pt x="372" y="31"/>
                                <a:pt x="341" y="31"/>
                              </a:cubicBezTo>
                              <a:lnTo>
                                <a:pt x="341" y="31"/>
                              </a:lnTo>
                              <a:lnTo>
                                <a:pt x="341" y="31"/>
                              </a:lnTo>
                              <a:cubicBezTo>
                                <a:pt x="341" y="31"/>
                                <a:pt x="341" y="31"/>
                                <a:pt x="311" y="31"/>
                              </a:cubicBezTo>
                              <a:cubicBezTo>
                                <a:pt x="311" y="0"/>
                                <a:pt x="311" y="0"/>
                                <a:pt x="311" y="0"/>
                              </a:cubicBezTo>
                              <a:cubicBezTo>
                                <a:pt x="279" y="0"/>
                                <a:pt x="279" y="0"/>
                                <a:pt x="279" y="0"/>
                              </a:cubicBezTo>
                              <a:lnTo>
                                <a:pt x="279" y="0"/>
                              </a:lnTo>
                              <a:cubicBezTo>
                                <a:pt x="279" y="31"/>
                                <a:pt x="248" y="31"/>
                                <a:pt x="248" y="31"/>
                              </a:cubicBezTo>
                              <a:lnTo>
                                <a:pt x="217" y="31"/>
                              </a:lnTo>
                              <a:cubicBezTo>
                                <a:pt x="217" y="31"/>
                                <a:pt x="217" y="31"/>
                                <a:pt x="187" y="31"/>
                              </a:cubicBezTo>
                              <a:lnTo>
                                <a:pt x="187" y="62"/>
                              </a:lnTo>
                              <a:lnTo>
                                <a:pt x="187" y="62"/>
                              </a:lnTo>
                              <a:lnTo>
                                <a:pt x="155" y="31"/>
                              </a:lnTo>
                              <a:lnTo>
                                <a:pt x="155" y="31"/>
                              </a:lnTo>
                              <a:lnTo>
                                <a:pt x="155" y="31"/>
                              </a:lnTo>
                              <a:cubicBezTo>
                                <a:pt x="155" y="31"/>
                                <a:pt x="155" y="31"/>
                                <a:pt x="124" y="31"/>
                              </a:cubicBezTo>
                              <a:lnTo>
                                <a:pt x="124" y="31"/>
                              </a:lnTo>
                              <a:lnTo>
                                <a:pt x="124" y="62"/>
                              </a:lnTo>
                              <a:lnTo>
                                <a:pt x="124" y="62"/>
                              </a:lnTo>
                              <a:cubicBezTo>
                                <a:pt x="94" y="62"/>
                                <a:pt x="94" y="62"/>
                                <a:pt x="94" y="31"/>
                              </a:cubicBezTo>
                              <a:lnTo>
                                <a:pt x="94" y="31"/>
                              </a:lnTo>
                              <a:cubicBezTo>
                                <a:pt x="94" y="31"/>
                                <a:pt x="94" y="31"/>
                                <a:pt x="94" y="62"/>
                              </a:cubicBezTo>
                              <a:lnTo>
                                <a:pt x="63" y="62"/>
                              </a:lnTo>
                              <a:cubicBezTo>
                                <a:pt x="63" y="93"/>
                                <a:pt x="31" y="93"/>
                                <a:pt x="31" y="93"/>
                              </a:cubicBezTo>
                              <a:lnTo>
                                <a:pt x="31" y="93"/>
                              </a:lnTo>
                              <a:lnTo>
                                <a:pt x="0" y="93"/>
                              </a:lnTo>
                              <a:lnTo>
                                <a:pt x="0" y="93"/>
                              </a:lnTo>
                              <a:cubicBezTo>
                                <a:pt x="31" y="93"/>
                                <a:pt x="31" y="124"/>
                                <a:pt x="31" y="124"/>
                              </a:cubicBezTo>
                              <a:lnTo>
                                <a:pt x="31" y="124"/>
                              </a:lnTo>
                              <a:lnTo>
                                <a:pt x="31" y="124"/>
                              </a:lnTo>
                              <a:lnTo>
                                <a:pt x="63" y="124"/>
                              </a:lnTo>
                              <a:cubicBezTo>
                                <a:pt x="94" y="124"/>
                                <a:pt x="124" y="155"/>
                                <a:pt x="155" y="155"/>
                              </a:cubicBezTo>
                              <a:lnTo>
                                <a:pt x="155" y="155"/>
                              </a:lnTo>
                              <a:lnTo>
                                <a:pt x="155" y="155"/>
                              </a:lnTo>
                              <a:cubicBezTo>
                                <a:pt x="187" y="155"/>
                                <a:pt x="187" y="155"/>
                                <a:pt x="217" y="124"/>
                              </a:cubicBezTo>
                              <a:cubicBezTo>
                                <a:pt x="248" y="124"/>
                                <a:pt x="248" y="124"/>
                                <a:pt x="279" y="124"/>
                              </a:cubicBezTo>
                              <a:cubicBezTo>
                                <a:pt x="279" y="124"/>
                                <a:pt x="279" y="124"/>
                                <a:pt x="311" y="124"/>
                              </a:cubicBezTo>
                              <a:cubicBezTo>
                                <a:pt x="311" y="124"/>
                                <a:pt x="311" y="124"/>
                                <a:pt x="311" y="93"/>
                              </a:cubicBezTo>
                              <a:lnTo>
                                <a:pt x="341" y="93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82" name="Freeform 1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91822" y="3080263"/>
                          <a:ext cx="43084" cy="33860"/>
                        </a:xfrm>
                        <a:custGeom>
                          <a:avLst/>
                          <a:gdLst>
                            <a:gd name="T0" fmla="*/ 62 w 125"/>
                            <a:gd name="T1" fmla="*/ 62 h 95"/>
                            <a:gd name="T2" fmla="*/ 62 w 125"/>
                            <a:gd name="T3" fmla="*/ 62 h 95"/>
                            <a:gd name="T4" fmla="*/ 31 w 125"/>
                            <a:gd name="T5" fmla="*/ 0 h 95"/>
                            <a:gd name="T6" fmla="*/ 0 w 125"/>
                            <a:gd name="T7" fmla="*/ 0 h 95"/>
                            <a:gd name="T8" fmla="*/ 0 w 125"/>
                            <a:gd name="T9" fmla="*/ 0 h 95"/>
                            <a:gd name="T10" fmla="*/ 0 w 125"/>
                            <a:gd name="T11" fmla="*/ 31 h 95"/>
                            <a:gd name="T12" fmla="*/ 62 w 125"/>
                            <a:gd name="T13" fmla="*/ 62 h 95"/>
                            <a:gd name="T14" fmla="*/ 62 w 125"/>
                            <a:gd name="T15" fmla="*/ 62 h 95"/>
                            <a:gd name="T16" fmla="*/ 93 w 125"/>
                            <a:gd name="T17" fmla="*/ 62 h 95"/>
                            <a:gd name="T18" fmla="*/ 93 w 125"/>
                            <a:gd name="T19" fmla="*/ 94 h 95"/>
                            <a:gd name="T20" fmla="*/ 93 w 125"/>
                            <a:gd name="T21" fmla="*/ 94 h 95"/>
                            <a:gd name="T22" fmla="*/ 124 w 125"/>
                            <a:gd name="T23" fmla="*/ 94 h 95"/>
                            <a:gd name="T24" fmla="*/ 124 w 125"/>
                            <a:gd name="T25" fmla="*/ 94 h 95"/>
                            <a:gd name="T26" fmla="*/ 124 w 125"/>
                            <a:gd name="T27" fmla="*/ 62 h 95"/>
                            <a:gd name="T28" fmla="*/ 62 w 125"/>
                            <a:gd name="T29" fmla="*/ 62 h 9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</a:cxnLst>
                          <a:rect l="0" t="0" r="r" b="b"/>
                          <a:pathLst>
                            <a:path w="125" h="95">
                              <a:moveTo>
                                <a:pt x="62" y="62"/>
                              </a:moveTo>
                              <a:lnTo>
                                <a:pt x="62" y="62"/>
                              </a:lnTo>
                              <a:cubicBezTo>
                                <a:pt x="62" y="31"/>
                                <a:pt x="31" y="31"/>
                                <a:pt x="31" y="0"/>
                              </a:cubicBez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cubicBezTo>
                                <a:pt x="0" y="31"/>
                                <a:pt x="0" y="31"/>
                                <a:pt x="0" y="31"/>
                              </a:cubicBezTo>
                              <a:cubicBezTo>
                                <a:pt x="31" y="31"/>
                                <a:pt x="31" y="62"/>
                                <a:pt x="62" y="62"/>
                              </a:cubicBezTo>
                              <a:lnTo>
                                <a:pt x="62" y="62"/>
                              </a:lnTo>
                              <a:lnTo>
                                <a:pt x="93" y="62"/>
                              </a:lnTo>
                              <a:cubicBezTo>
                                <a:pt x="93" y="94"/>
                                <a:pt x="93" y="94"/>
                                <a:pt x="93" y="94"/>
                              </a:cubicBezTo>
                              <a:lnTo>
                                <a:pt x="93" y="94"/>
                              </a:lnTo>
                              <a:cubicBezTo>
                                <a:pt x="93" y="94"/>
                                <a:pt x="93" y="94"/>
                                <a:pt x="124" y="94"/>
                              </a:cubicBezTo>
                              <a:lnTo>
                                <a:pt x="124" y="94"/>
                              </a:lnTo>
                              <a:cubicBezTo>
                                <a:pt x="124" y="62"/>
                                <a:pt x="124" y="62"/>
                                <a:pt x="124" y="62"/>
                              </a:cubicBezTo>
                              <a:cubicBezTo>
                                <a:pt x="93" y="62"/>
                                <a:pt x="62" y="62"/>
                                <a:pt x="62" y="62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83" name="Freeform 1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34905" y="3114124"/>
                          <a:ext cx="10770" cy="1539"/>
                        </a:xfrm>
                        <a:custGeom>
                          <a:avLst/>
                          <a:gdLst>
                            <a:gd name="T0" fmla="*/ 0 w 32"/>
                            <a:gd name="T1" fmla="*/ 0 h 1"/>
                            <a:gd name="T2" fmla="*/ 0 w 32"/>
                            <a:gd name="T3" fmla="*/ 0 h 1"/>
                            <a:gd name="T4" fmla="*/ 0 w 32"/>
                            <a:gd name="T5" fmla="*/ 0 h 1"/>
                            <a:gd name="T6" fmla="*/ 0 w 32"/>
                            <a:gd name="T7" fmla="*/ 0 h 1"/>
                            <a:gd name="T8" fmla="*/ 31 w 32"/>
                            <a:gd name="T9" fmla="*/ 0 h 1"/>
                            <a:gd name="T10" fmla="*/ 31 w 32"/>
                            <a:gd name="T11" fmla="*/ 0 h 1"/>
                            <a:gd name="T12" fmla="*/ 31 w 32"/>
                            <a:gd name="T13" fmla="*/ 0 h 1"/>
                            <a:gd name="T14" fmla="*/ 0 w 32"/>
                            <a:gd name="T15" fmla="*/ 0 h 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</a:cxnLst>
                          <a:rect l="0" t="0" r="r" b="b"/>
                          <a:pathLst>
                            <a:path w="32" h="1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cubicBezTo>
                                <a:pt x="31" y="0"/>
                                <a:pt x="31" y="0"/>
                                <a:pt x="31" y="0"/>
                              </a:cubicBez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cubicBezTo>
                                <a:pt x="31" y="0"/>
                                <a:pt x="31" y="0"/>
                                <a:pt x="0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84" name="Freeform 1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48738" y="3058716"/>
                          <a:ext cx="43084" cy="21548"/>
                        </a:xfrm>
                        <a:custGeom>
                          <a:avLst/>
                          <a:gdLst>
                            <a:gd name="T0" fmla="*/ 92 w 125"/>
                            <a:gd name="T1" fmla="*/ 32 h 63"/>
                            <a:gd name="T2" fmla="*/ 92 w 125"/>
                            <a:gd name="T3" fmla="*/ 32 h 63"/>
                            <a:gd name="T4" fmla="*/ 92 w 125"/>
                            <a:gd name="T5" fmla="*/ 32 h 63"/>
                            <a:gd name="T6" fmla="*/ 62 w 125"/>
                            <a:gd name="T7" fmla="*/ 32 h 63"/>
                            <a:gd name="T8" fmla="*/ 62 w 125"/>
                            <a:gd name="T9" fmla="*/ 32 h 63"/>
                            <a:gd name="T10" fmla="*/ 31 w 125"/>
                            <a:gd name="T11" fmla="*/ 32 h 63"/>
                            <a:gd name="T12" fmla="*/ 0 w 125"/>
                            <a:gd name="T13" fmla="*/ 0 h 63"/>
                            <a:gd name="T14" fmla="*/ 0 w 125"/>
                            <a:gd name="T15" fmla="*/ 0 h 63"/>
                            <a:gd name="T16" fmla="*/ 0 w 125"/>
                            <a:gd name="T17" fmla="*/ 0 h 63"/>
                            <a:gd name="T18" fmla="*/ 0 w 125"/>
                            <a:gd name="T19" fmla="*/ 0 h 63"/>
                            <a:gd name="T20" fmla="*/ 0 w 125"/>
                            <a:gd name="T21" fmla="*/ 32 h 63"/>
                            <a:gd name="T22" fmla="*/ 31 w 125"/>
                            <a:gd name="T23" fmla="*/ 32 h 63"/>
                            <a:gd name="T24" fmla="*/ 31 w 125"/>
                            <a:gd name="T25" fmla="*/ 32 h 63"/>
                            <a:gd name="T26" fmla="*/ 92 w 125"/>
                            <a:gd name="T27" fmla="*/ 62 h 63"/>
                            <a:gd name="T28" fmla="*/ 124 w 125"/>
                            <a:gd name="T29" fmla="*/ 62 h 63"/>
                            <a:gd name="T30" fmla="*/ 92 w 125"/>
                            <a:gd name="T31" fmla="*/ 32 h 6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</a:cxnLst>
                          <a:rect l="0" t="0" r="r" b="b"/>
                          <a:pathLst>
                            <a:path w="125" h="63">
                              <a:moveTo>
                                <a:pt x="92" y="32"/>
                              </a:moveTo>
                              <a:lnTo>
                                <a:pt x="92" y="32"/>
                              </a:lnTo>
                              <a:lnTo>
                                <a:pt x="92" y="32"/>
                              </a:lnTo>
                              <a:lnTo>
                                <a:pt x="62" y="32"/>
                              </a:lnTo>
                              <a:lnTo>
                                <a:pt x="62" y="32"/>
                              </a:lnTo>
                              <a:cubicBezTo>
                                <a:pt x="31" y="32"/>
                                <a:pt x="31" y="32"/>
                                <a:pt x="31" y="32"/>
                              </a:cubicBezTo>
                              <a:cubicBezTo>
                                <a:pt x="31" y="32"/>
                                <a:pt x="31" y="32"/>
                                <a:pt x="0" y="0"/>
                              </a:cubicBez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cubicBezTo>
                                <a:pt x="0" y="32"/>
                                <a:pt x="0" y="32"/>
                                <a:pt x="0" y="32"/>
                              </a:cubicBezTo>
                              <a:cubicBezTo>
                                <a:pt x="31" y="32"/>
                                <a:pt x="31" y="32"/>
                                <a:pt x="31" y="32"/>
                              </a:cubicBezTo>
                              <a:lnTo>
                                <a:pt x="31" y="32"/>
                              </a:lnTo>
                              <a:cubicBezTo>
                                <a:pt x="62" y="32"/>
                                <a:pt x="92" y="62"/>
                                <a:pt x="92" y="62"/>
                              </a:cubicBezTo>
                              <a:cubicBezTo>
                                <a:pt x="124" y="62"/>
                                <a:pt x="124" y="62"/>
                                <a:pt x="124" y="62"/>
                              </a:cubicBezTo>
                              <a:cubicBezTo>
                                <a:pt x="124" y="32"/>
                                <a:pt x="124" y="32"/>
                                <a:pt x="92" y="32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85" name="Freeform 1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85634" y="3221862"/>
                          <a:ext cx="96938" cy="43095"/>
                        </a:xfrm>
                        <a:custGeom>
                          <a:avLst/>
                          <a:gdLst>
                            <a:gd name="T0" fmla="*/ 0 w 280"/>
                            <a:gd name="T1" fmla="*/ 62 h 124"/>
                            <a:gd name="T2" fmla="*/ 0 w 280"/>
                            <a:gd name="T3" fmla="*/ 62 h 124"/>
                            <a:gd name="T4" fmla="*/ 0 w 280"/>
                            <a:gd name="T5" fmla="*/ 62 h 124"/>
                            <a:gd name="T6" fmla="*/ 0 w 280"/>
                            <a:gd name="T7" fmla="*/ 62 h 124"/>
                            <a:gd name="T8" fmla="*/ 31 w 280"/>
                            <a:gd name="T9" fmla="*/ 62 h 124"/>
                            <a:gd name="T10" fmla="*/ 31 w 280"/>
                            <a:gd name="T11" fmla="*/ 62 h 124"/>
                            <a:gd name="T12" fmla="*/ 31 w 280"/>
                            <a:gd name="T13" fmla="*/ 62 h 124"/>
                            <a:gd name="T14" fmla="*/ 62 w 280"/>
                            <a:gd name="T15" fmla="*/ 62 h 124"/>
                            <a:gd name="T16" fmla="*/ 62 w 280"/>
                            <a:gd name="T17" fmla="*/ 62 h 124"/>
                            <a:gd name="T18" fmla="*/ 93 w 280"/>
                            <a:gd name="T19" fmla="*/ 123 h 124"/>
                            <a:gd name="T20" fmla="*/ 93 w 280"/>
                            <a:gd name="T21" fmla="*/ 123 h 124"/>
                            <a:gd name="T22" fmla="*/ 93 w 280"/>
                            <a:gd name="T23" fmla="*/ 123 h 124"/>
                            <a:gd name="T24" fmla="*/ 93 w 280"/>
                            <a:gd name="T25" fmla="*/ 123 h 124"/>
                            <a:gd name="T26" fmla="*/ 93 w 280"/>
                            <a:gd name="T27" fmla="*/ 123 h 124"/>
                            <a:gd name="T28" fmla="*/ 93 w 280"/>
                            <a:gd name="T29" fmla="*/ 92 h 124"/>
                            <a:gd name="T30" fmla="*/ 124 w 280"/>
                            <a:gd name="T31" fmla="*/ 92 h 124"/>
                            <a:gd name="T32" fmla="*/ 124 w 280"/>
                            <a:gd name="T33" fmla="*/ 62 h 124"/>
                            <a:gd name="T34" fmla="*/ 124 w 280"/>
                            <a:gd name="T35" fmla="*/ 62 h 124"/>
                            <a:gd name="T36" fmla="*/ 155 w 280"/>
                            <a:gd name="T37" fmla="*/ 62 h 124"/>
                            <a:gd name="T38" fmla="*/ 155 w 280"/>
                            <a:gd name="T39" fmla="*/ 62 h 124"/>
                            <a:gd name="T40" fmla="*/ 155 w 280"/>
                            <a:gd name="T41" fmla="*/ 62 h 124"/>
                            <a:gd name="T42" fmla="*/ 186 w 280"/>
                            <a:gd name="T43" fmla="*/ 62 h 124"/>
                            <a:gd name="T44" fmla="*/ 186 w 280"/>
                            <a:gd name="T45" fmla="*/ 62 h 124"/>
                            <a:gd name="T46" fmla="*/ 186 w 280"/>
                            <a:gd name="T47" fmla="*/ 62 h 124"/>
                            <a:gd name="T48" fmla="*/ 186 w 280"/>
                            <a:gd name="T49" fmla="*/ 30 h 124"/>
                            <a:gd name="T50" fmla="*/ 217 w 280"/>
                            <a:gd name="T51" fmla="*/ 30 h 124"/>
                            <a:gd name="T52" fmla="*/ 217 w 280"/>
                            <a:gd name="T53" fmla="*/ 30 h 124"/>
                            <a:gd name="T54" fmla="*/ 248 w 280"/>
                            <a:gd name="T55" fmla="*/ 30 h 124"/>
                            <a:gd name="T56" fmla="*/ 248 w 280"/>
                            <a:gd name="T57" fmla="*/ 30 h 124"/>
                            <a:gd name="T58" fmla="*/ 248 w 280"/>
                            <a:gd name="T59" fmla="*/ 30 h 124"/>
                            <a:gd name="T60" fmla="*/ 279 w 280"/>
                            <a:gd name="T61" fmla="*/ 30 h 124"/>
                            <a:gd name="T62" fmla="*/ 217 w 280"/>
                            <a:gd name="T63" fmla="*/ 0 h 124"/>
                            <a:gd name="T64" fmla="*/ 186 w 280"/>
                            <a:gd name="T65" fmla="*/ 0 h 124"/>
                            <a:gd name="T66" fmla="*/ 186 w 280"/>
                            <a:gd name="T67" fmla="*/ 0 h 124"/>
                            <a:gd name="T68" fmla="*/ 155 w 280"/>
                            <a:gd name="T69" fmla="*/ 0 h 124"/>
                            <a:gd name="T70" fmla="*/ 155 w 280"/>
                            <a:gd name="T71" fmla="*/ 0 h 124"/>
                            <a:gd name="T72" fmla="*/ 155 w 280"/>
                            <a:gd name="T73" fmla="*/ 0 h 124"/>
                            <a:gd name="T74" fmla="*/ 124 w 280"/>
                            <a:gd name="T75" fmla="*/ 0 h 124"/>
                            <a:gd name="T76" fmla="*/ 62 w 280"/>
                            <a:gd name="T77" fmla="*/ 0 h 124"/>
                            <a:gd name="T78" fmla="*/ 62 w 280"/>
                            <a:gd name="T79" fmla="*/ 0 h 124"/>
                            <a:gd name="T80" fmla="*/ 62 w 280"/>
                            <a:gd name="T81" fmla="*/ 0 h 124"/>
                            <a:gd name="T82" fmla="*/ 62 w 280"/>
                            <a:gd name="T83" fmla="*/ 0 h 124"/>
                            <a:gd name="T84" fmla="*/ 62 w 280"/>
                            <a:gd name="T85" fmla="*/ 0 h 124"/>
                            <a:gd name="T86" fmla="*/ 31 w 280"/>
                            <a:gd name="T87" fmla="*/ 0 h 124"/>
                            <a:gd name="T88" fmla="*/ 31 w 280"/>
                            <a:gd name="T89" fmla="*/ 30 h 124"/>
                            <a:gd name="T90" fmla="*/ 0 w 280"/>
                            <a:gd name="T91" fmla="*/ 62 h 12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</a:cxnLst>
                          <a:rect l="0" t="0" r="r" b="b"/>
                          <a:pathLst>
                            <a:path w="280" h="124">
                              <a:moveTo>
                                <a:pt x="0" y="62"/>
                              </a:move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cubicBezTo>
                                <a:pt x="0" y="62"/>
                                <a:pt x="0" y="62"/>
                                <a:pt x="31" y="62"/>
                              </a:cubicBezTo>
                              <a:lnTo>
                                <a:pt x="31" y="62"/>
                              </a:lnTo>
                              <a:lnTo>
                                <a:pt x="31" y="62"/>
                              </a:lnTo>
                              <a:cubicBezTo>
                                <a:pt x="31" y="62"/>
                                <a:pt x="31" y="62"/>
                                <a:pt x="62" y="62"/>
                              </a:cubicBezTo>
                              <a:lnTo>
                                <a:pt x="62" y="62"/>
                              </a:lnTo>
                              <a:cubicBezTo>
                                <a:pt x="62" y="62"/>
                                <a:pt x="93" y="92"/>
                                <a:pt x="93" y="123"/>
                              </a:cubicBezTo>
                              <a:lnTo>
                                <a:pt x="93" y="123"/>
                              </a:lnTo>
                              <a:lnTo>
                                <a:pt x="93" y="123"/>
                              </a:lnTo>
                              <a:lnTo>
                                <a:pt x="93" y="123"/>
                              </a:lnTo>
                              <a:lnTo>
                                <a:pt x="93" y="123"/>
                              </a:lnTo>
                              <a:cubicBezTo>
                                <a:pt x="93" y="92"/>
                                <a:pt x="93" y="92"/>
                                <a:pt x="93" y="92"/>
                              </a:cubicBezTo>
                              <a:cubicBezTo>
                                <a:pt x="93" y="92"/>
                                <a:pt x="93" y="92"/>
                                <a:pt x="124" y="92"/>
                              </a:cubicBezTo>
                              <a:cubicBezTo>
                                <a:pt x="124" y="92"/>
                                <a:pt x="124" y="92"/>
                                <a:pt x="124" y="62"/>
                              </a:cubicBezTo>
                              <a:lnTo>
                                <a:pt x="124" y="62"/>
                              </a:lnTo>
                              <a:lnTo>
                                <a:pt x="155" y="62"/>
                              </a:lnTo>
                              <a:lnTo>
                                <a:pt x="155" y="62"/>
                              </a:lnTo>
                              <a:lnTo>
                                <a:pt x="155" y="62"/>
                              </a:lnTo>
                              <a:cubicBezTo>
                                <a:pt x="155" y="62"/>
                                <a:pt x="155" y="62"/>
                                <a:pt x="186" y="62"/>
                              </a:cubicBezTo>
                              <a:lnTo>
                                <a:pt x="186" y="62"/>
                              </a:lnTo>
                              <a:lnTo>
                                <a:pt x="186" y="62"/>
                              </a:lnTo>
                              <a:cubicBezTo>
                                <a:pt x="186" y="30"/>
                                <a:pt x="186" y="30"/>
                                <a:pt x="186" y="30"/>
                              </a:cubicBezTo>
                              <a:cubicBezTo>
                                <a:pt x="217" y="30"/>
                                <a:pt x="217" y="30"/>
                                <a:pt x="217" y="30"/>
                              </a:cubicBezTo>
                              <a:lnTo>
                                <a:pt x="217" y="30"/>
                              </a:lnTo>
                              <a:cubicBezTo>
                                <a:pt x="248" y="30"/>
                                <a:pt x="248" y="30"/>
                                <a:pt x="248" y="30"/>
                              </a:cubicBezTo>
                              <a:lnTo>
                                <a:pt x="248" y="30"/>
                              </a:lnTo>
                              <a:lnTo>
                                <a:pt x="248" y="30"/>
                              </a:lnTo>
                              <a:lnTo>
                                <a:pt x="279" y="30"/>
                              </a:lnTo>
                              <a:cubicBezTo>
                                <a:pt x="248" y="0"/>
                                <a:pt x="248" y="0"/>
                                <a:pt x="217" y="0"/>
                              </a:cubicBezTo>
                              <a:cubicBezTo>
                                <a:pt x="217" y="0"/>
                                <a:pt x="217" y="0"/>
                                <a:pt x="186" y="0"/>
                              </a:cubicBezTo>
                              <a:lnTo>
                                <a:pt x="186" y="0"/>
                              </a:lnTo>
                              <a:cubicBezTo>
                                <a:pt x="155" y="0"/>
                                <a:pt x="155" y="0"/>
                                <a:pt x="155" y="0"/>
                              </a:cubicBezTo>
                              <a:lnTo>
                                <a:pt x="155" y="0"/>
                              </a:lnTo>
                              <a:lnTo>
                                <a:pt x="155" y="0"/>
                              </a:lnTo>
                              <a:cubicBezTo>
                                <a:pt x="124" y="0"/>
                                <a:pt x="124" y="0"/>
                                <a:pt x="124" y="0"/>
                              </a:cubicBezTo>
                              <a:cubicBezTo>
                                <a:pt x="93" y="0"/>
                                <a:pt x="93" y="0"/>
                                <a:pt x="62" y="0"/>
                              </a:cubicBez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cubicBezTo>
                                <a:pt x="62" y="0"/>
                                <a:pt x="62" y="0"/>
                                <a:pt x="31" y="0"/>
                              </a:cubicBezTo>
                              <a:cubicBezTo>
                                <a:pt x="31" y="30"/>
                                <a:pt x="31" y="30"/>
                                <a:pt x="31" y="30"/>
                              </a:cubicBezTo>
                              <a:lnTo>
                                <a:pt x="0" y="62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86" name="Freeform 1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81115" y="2464619"/>
                          <a:ext cx="64626" cy="43095"/>
                        </a:xfrm>
                        <a:custGeom>
                          <a:avLst/>
                          <a:gdLst>
                            <a:gd name="T0" fmla="*/ 0 w 186"/>
                            <a:gd name="T1" fmla="*/ 92 h 125"/>
                            <a:gd name="T2" fmla="*/ 0 w 186"/>
                            <a:gd name="T3" fmla="*/ 92 h 125"/>
                            <a:gd name="T4" fmla="*/ 31 w 186"/>
                            <a:gd name="T5" fmla="*/ 92 h 125"/>
                            <a:gd name="T6" fmla="*/ 31 w 186"/>
                            <a:gd name="T7" fmla="*/ 92 h 125"/>
                            <a:gd name="T8" fmla="*/ 61 w 186"/>
                            <a:gd name="T9" fmla="*/ 92 h 125"/>
                            <a:gd name="T10" fmla="*/ 61 w 186"/>
                            <a:gd name="T11" fmla="*/ 92 h 125"/>
                            <a:gd name="T12" fmla="*/ 93 w 186"/>
                            <a:gd name="T13" fmla="*/ 62 h 125"/>
                            <a:gd name="T14" fmla="*/ 93 w 186"/>
                            <a:gd name="T15" fmla="*/ 62 h 125"/>
                            <a:gd name="T16" fmla="*/ 124 w 186"/>
                            <a:gd name="T17" fmla="*/ 62 h 125"/>
                            <a:gd name="T18" fmla="*/ 155 w 186"/>
                            <a:gd name="T19" fmla="*/ 62 h 125"/>
                            <a:gd name="T20" fmla="*/ 155 w 186"/>
                            <a:gd name="T21" fmla="*/ 92 h 125"/>
                            <a:gd name="T22" fmla="*/ 155 w 186"/>
                            <a:gd name="T23" fmla="*/ 92 h 125"/>
                            <a:gd name="T24" fmla="*/ 155 w 186"/>
                            <a:gd name="T25" fmla="*/ 124 h 125"/>
                            <a:gd name="T26" fmla="*/ 155 w 186"/>
                            <a:gd name="T27" fmla="*/ 124 h 125"/>
                            <a:gd name="T28" fmla="*/ 155 w 186"/>
                            <a:gd name="T29" fmla="*/ 124 h 125"/>
                            <a:gd name="T30" fmla="*/ 185 w 186"/>
                            <a:gd name="T31" fmla="*/ 124 h 125"/>
                            <a:gd name="T32" fmla="*/ 185 w 186"/>
                            <a:gd name="T33" fmla="*/ 124 h 125"/>
                            <a:gd name="T34" fmla="*/ 185 w 186"/>
                            <a:gd name="T35" fmla="*/ 92 h 125"/>
                            <a:gd name="T36" fmla="*/ 185 w 186"/>
                            <a:gd name="T37" fmla="*/ 62 h 125"/>
                            <a:gd name="T38" fmla="*/ 185 w 186"/>
                            <a:gd name="T39" fmla="*/ 62 h 125"/>
                            <a:gd name="T40" fmla="*/ 185 w 186"/>
                            <a:gd name="T41" fmla="*/ 31 h 125"/>
                            <a:gd name="T42" fmla="*/ 185 w 186"/>
                            <a:gd name="T43" fmla="*/ 31 h 125"/>
                            <a:gd name="T44" fmla="*/ 185 w 186"/>
                            <a:gd name="T45" fmla="*/ 31 h 125"/>
                            <a:gd name="T46" fmla="*/ 185 w 186"/>
                            <a:gd name="T47" fmla="*/ 0 h 125"/>
                            <a:gd name="T48" fmla="*/ 185 w 186"/>
                            <a:gd name="T49" fmla="*/ 0 h 125"/>
                            <a:gd name="T50" fmla="*/ 155 w 186"/>
                            <a:gd name="T51" fmla="*/ 31 h 125"/>
                            <a:gd name="T52" fmla="*/ 124 w 186"/>
                            <a:gd name="T53" fmla="*/ 31 h 125"/>
                            <a:gd name="T54" fmla="*/ 93 w 186"/>
                            <a:gd name="T55" fmla="*/ 0 h 125"/>
                            <a:gd name="T56" fmla="*/ 31 w 186"/>
                            <a:gd name="T57" fmla="*/ 31 h 125"/>
                            <a:gd name="T58" fmla="*/ 0 w 186"/>
                            <a:gd name="T59" fmla="*/ 92 h 12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</a:cxnLst>
                          <a:rect l="0" t="0" r="r" b="b"/>
                          <a:pathLst>
                            <a:path w="186" h="125">
                              <a:moveTo>
                                <a:pt x="0" y="92"/>
                              </a:moveTo>
                              <a:lnTo>
                                <a:pt x="0" y="92"/>
                              </a:lnTo>
                              <a:cubicBezTo>
                                <a:pt x="0" y="92"/>
                                <a:pt x="0" y="92"/>
                                <a:pt x="31" y="92"/>
                              </a:cubicBezTo>
                              <a:lnTo>
                                <a:pt x="31" y="92"/>
                              </a:lnTo>
                              <a:cubicBezTo>
                                <a:pt x="61" y="92"/>
                                <a:pt x="61" y="92"/>
                                <a:pt x="61" y="92"/>
                              </a:cubicBezTo>
                              <a:lnTo>
                                <a:pt x="61" y="92"/>
                              </a:lnTo>
                              <a:cubicBezTo>
                                <a:pt x="61" y="92"/>
                                <a:pt x="93" y="92"/>
                                <a:pt x="93" y="62"/>
                              </a:cubicBezTo>
                              <a:lnTo>
                                <a:pt x="93" y="62"/>
                              </a:lnTo>
                              <a:cubicBezTo>
                                <a:pt x="124" y="62"/>
                                <a:pt x="124" y="62"/>
                                <a:pt x="124" y="62"/>
                              </a:cubicBezTo>
                              <a:cubicBezTo>
                                <a:pt x="124" y="62"/>
                                <a:pt x="124" y="62"/>
                                <a:pt x="155" y="62"/>
                              </a:cubicBezTo>
                              <a:cubicBezTo>
                                <a:pt x="155" y="92"/>
                                <a:pt x="155" y="92"/>
                                <a:pt x="155" y="92"/>
                              </a:cubicBezTo>
                              <a:lnTo>
                                <a:pt x="155" y="92"/>
                              </a:lnTo>
                              <a:lnTo>
                                <a:pt x="155" y="124"/>
                              </a:lnTo>
                              <a:lnTo>
                                <a:pt x="155" y="124"/>
                              </a:lnTo>
                              <a:lnTo>
                                <a:pt x="155" y="124"/>
                              </a:lnTo>
                              <a:cubicBezTo>
                                <a:pt x="155" y="124"/>
                                <a:pt x="155" y="124"/>
                                <a:pt x="185" y="124"/>
                              </a:cubicBezTo>
                              <a:lnTo>
                                <a:pt x="185" y="124"/>
                              </a:lnTo>
                              <a:cubicBezTo>
                                <a:pt x="185" y="92"/>
                                <a:pt x="185" y="92"/>
                                <a:pt x="185" y="92"/>
                              </a:cubicBezTo>
                              <a:cubicBezTo>
                                <a:pt x="185" y="62"/>
                                <a:pt x="185" y="62"/>
                                <a:pt x="185" y="62"/>
                              </a:cubicBezTo>
                              <a:lnTo>
                                <a:pt x="185" y="62"/>
                              </a:lnTo>
                              <a:lnTo>
                                <a:pt x="185" y="31"/>
                              </a:lnTo>
                              <a:lnTo>
                                <a:pt x="185" y="31"/>
                              </a:lnTo>
                              <a:lnTo>
                                <a:pt x="185" y="31"/>
                              </a:lnTo>
                              <a:cubicBezTo>
                                <a:pt x="185" y="0"/>
                                <a:pt x="185" y="0"/>
                                <a:pt x="185" y="0"/>
                              </a:cubicBezTo>
                              <a:lnTo>
                                <a:pt x="185" y="0"/>
                              </a:lnTo>
                              <a:cubicBezTo>
                                <a:pt x="185" y="31"/>
                                <a:pt x="155" y="31"/>
                                <a:pt x="155" y="31"/>
                              </a:cubicBezTo>
                              <a:cubicBezTo>
                                <a:pt x="124" y="31"/>
                                <a:pt x="124" y="31"/>
                                <a:pt x="124" y="31"/>
                              </a:cubicBezTo>
                              <a:cubicBezTo>
                                <a:pt x="124" y="31"/>
                                <a:pt x="124" y="0"/>
                                <a:pt x="93" y="0"/>
                              </a:cubicBezTo>
                              <a:cubicBezTo>
                                <a:pt x="31" y="31"/>
                                <a:pt x="31" y="31"/>
                                <a:pt x="31" y="31"/>
                              </a:cubicBezTo>
                              <a:cubicBezTo>
                                <a:pt x="0" y="62"/>
                                <a:pt x="0" y="62"/>
                                <a:pt x="0" y="92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87" name="Freeform 1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76467" y="2475392"/>
                          <a:ext cx="64626" cy="75417"/>
                        </a:xfrm>
                        <a:custGeom>
                          <a:avLst/>
                          <a:gdLst>
                            <a:gd name="T0" fmla="*/ 0 w 187"/>
                            <a:gd name="T1" fmla="*/ 61 h 218"/>
                            <a:gd name="T2" fmla="*/ 0 w 187"/>
                            <a:gd name="T3" fmla="*/ 61 h 218"/>
                            <a:gd name="T4" fmla="*/ 0 w 187"/>
                            <a:gd name="T5" fmla="*/ 61 h 218"/>
                            <a:gd name="T6" fmla="*/ 30 w 187"/>
                            <a:gd name="T7" fmla="*/ 61 h 218"/>
                            <a:gd name="T8" fmla="*/ 30 w 187"/>
                            <a:gd name="T9" fmla="*/ 61 h 218"/>
                            <a:gd name="T10" fmla="*/ 62 w 187"/>
                            <a:gd name="T11" fmla="*/ 93 h 218"/>
                            <a:gd name="T12" fmla="*/ 62 w 187"/>
                            <a:gd name="T13" fmla="*/ 124 h 218"/>
                            <a:gd name="T14" fmla="*/ 62 w 187"/>
                            <a:gd name="T15" fmla="*/ 155 h 218"/>
                            <a:gd name="T16" fmla="*/ 62 w 187"/>
                            <a:gd name="T17" fmla="*/ 185 h 218"/>
                            <a:gd name="T18" fmla="*/ 93 w 187"/>
                            <a:gd name="T19" fmla="*/ 217 h 218"/>
                            <a:gd name="T20" fmla="*/ 93 w 187"/>
                            <a:gd name="T21" fmla="*/ 217 h 218"/>
                            <a:gd name="T22" fmla="*/ 93 w 187"/>
                            <a:gd name="T23" fmla="*/ 217 h 218"/>
                            <a:gd name="T24" fmla="*/ 124 w 187"/>
                            <a:gd name="T25" fmla="*/ 217 h 218"/>
                            <a:gd name="T26" fmla="*/ 124 w 187"/>
                            <a:gd name="T27" fmla="*/ 217 h 218"/>
                            <a:gd name="T28" fmla="*/ 154 w 187"/>
                            <a:gd name="T29" fmla="*/ 185 h 218"/>
                            <a:gd name="T30" fmla="*/ 154 w 187"/>
                            <a:gd name="T31" fmla="*/ 185 h 218"/>
                            <a:gd name="T32" fmla="*/ 154 w 187"/>
                            <a:gd name="T33" fmla="*/ 185 h 218"/>
                            <a:gd name="T34" fmla="*/ 186 w 187"/>
                            <a:gd name="T35" fmla="*/ 185 h 218"/>
                            <a:gd name="T36" fmla="*/ 186 w 187"/>
                            <a:gd name="T37" fmla="*/ 155 h 218"/>
                            <a:gd name="T38" fmla="*/ 186 w 187"/>
                            <a:gd name="T39" fmla="*/ 124 h 218"/>
                            <a:gd name="T40" fmla="*/ 186 w 187"/>
                            <a:gd name="T41" fmla="*/ 124 h 218"/>
                            <a:gd name="T42" fmla="*/ 186 w 187"/>
                            <a:gd name="T43" fmla="*/ 124 h 218"/>
                            <a:gd name="T44" fmla="*/ 154 w 187"/>
                            <a:gd name="T45" fmla="*/ 93 h 218"/>
                            <a:gd name="T46" fmla="*/ 154 w 187"/>
                            <a:gd name="T47" fmla="*/ 93 h 218"/>
                            <a:gd name="T48" fmla="*/ 124 w 187"/>
                            <a:gd name="T49" fmla="*/ 61 h 218"/>
                            <a:gd name="T50" fmla="*/ 124 w 187"/>
                            <a:gd name="T51" fmla="*/ 61 h 218"/>
                            <a:gd name="T52" fmla="*/ 124 w 187"/>
                            <a:gd name="T53" fmla="*/ 61 h 218"/>
                            <a:gd name="T54" fmla="*/ 124 w 187"/>
                            <a:gd name="T55" fmla="*/ 0 h 218"/>
                            <a:gd name="T56" fmla="*/ 154 w 187"/>
                            <a:gd name="T57" fmla="*/ 0 h 218"/>
                            <a:gd name="T58" fmla="*/ 154 w 187"/>
                            <a:gd name="T59" fmla="*/ 0 h 218"/>
                            <a:gd name="T60" fmla="*/ 186 w 187"/>
                            <a:gd name="T61" fmla="*/ 31 h 218"/>
                            <a:gd name="T62" fmla="*/ 186 w 187"/>
                            <a:gd name="T63" fmla="*/ 0 h 218"/>
                            <a:gd name="T64" fmla="*/ 186 w 187"/>
                            <a:gd name="T65" fmla="*/ 0 h 218"/>
                            <a:gd name="T66" fmla="*/ 186 w 187"/>
                            <a:gd name="T67" fmla="*/ 0 h 218"/>
                            <a:gd name="T68" fmla="*/ 186 w 187"/>
                            <a:gd name="T69" fmla="*/ 0 h 218"/>
                            <a:gd name="T70" fmla="*/ 186 w 187"/>
                            <a:gd name="T71" fmla="*/ 0 h 218"/>
                            <a:gd name="T72" fmla="*/ 154 w 187"/>
                            <a:gd name="T73" fmla="*/ 0 h 218"/>
                            <a:gd name="T74" fmla="*/ 124 w 187"/>
                            <a:gd name="T75" fmla="*/ 0 h 218"/>
                            <a:gd name="T76" fmla="*/ 62 w 187"/>
                            <a:gd name="T77" fmla="*/ 31 h 218"/>
                            <a:gd name="T78" fmla="*/ 62 w 187"/>
                            <a:gd name="T79" fmla="*/ 31 h 218"/>
                            <a:gd name="T80" fmla="*/ 0 w 187"/>
                            <a:gd name="T81" fmla="*/ 61 h 21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</a:cxnLst>
                          <a:rect l="0" t="0" r="r" b="b"/>
                          <a:pathLst>
                            <a:path w="187" h="218">
                              <a:moveTo>
                                <a:pt x="0" y="61"/>
                              </a:moveTo>
                              <a:lnTo>
                                <a:pt x="0" y="61"/>
                              </a:lnTo>
                              <a:lnTo>
                                <a:pt x="0" y="61"/>
                              </a:lnTo>
                              <a:lnTo>
                                <a:pt x="30" y="61"/>
                              </a:lnTo>
                              <a:lnTo>
                                <a:pt x="30" y="61"/>
                              </a:lnTo>
                              <a:lnTo>
                                <a:pt x="62" y="93"/>
                              </a:lnTo>
                              <a:cubicBezTo>
                                <a:pt x="62" y="124"/>
                                <a:pt x="62" y="124"/>
                                <a:pt x="62" y="124"/>
                              </a:cubicBezTo>
                              <a:cubicBezTo>
                                <a:pt x="62" y="155"/>
                                <a:pt x="62" y="155"/>
                                <a:pt x="62" y="155"/>
                              </a:cubicBezTo>
                              <a:cubicBezTo>
                                <a:pt x="62" y="185"/>
                                <a:pt x="62" y="185"/>
                                <a:pt x="62" y="185"/>
                              </a:cubicBezTo>
                              <a:cubicBezTo>
                                <a:pt x="93" y="185"/>
                                <a:pt x="93" y="185"/>
                                <a:pt x="93" y="217"/>
                              </a:cubicBezTo>
                              <a:lnTo>
                                <a:pt x="93" y="217"/>
                              </a:lnTo>
                              <a:lnTo>
                                <a:pt x="93" y="217"/>
                              </a:lnTo>
                              <a:cubicBezTo>
                                <a:pt x="124" y="217"/>
                                <a:pt x="124" y="217"/>
                                <a:pt x="124" y="217"/>
                              </a:cubicBezTo>
                              <a:lnTo>
                                <a:pt x="124" y="217"/>
                              </a:lnTo>
                              <a:cubicBezTo>
                                <a:pt x="124" y="217"/>
                                <a:pt x="154" y="217"/>
                                <a:pt x="154" y="185"/>
                              </a:cubicBezTo>
                              <a:lnTo>
                                <a:pt x="154" y="185"/>
                              </a:lnTo>
                              <a:lnTo>
                                <a:pt x="154" y="185"/>
                              </a:lnTo>
                              <a:lnTo>
                                <a:pt x="186" y="185"/>
                              </a:lnTo>
                              <a:cubicBezTo>
                                <a:pt x="186" y="155"/>
                                <a:pt x="186" y="155"/>
                                <a:pt x="186" y="155"/>
                              </a:cubicBezTo>
                              <a:cubicBezTo>
                                <a:pt x="186" y="155"/>
                                <a:pt x="186" y="155"/>
                                <a:pt x="186" y="124"/>
                              </a:cubicBezTo>
                              <a:lnTo>
                                <a:pt x="186" y="124"/>
                              </a:lnTo>
                              <a:lnTo>
                                <a:pt x="186" y="124"/>
                              </a:lnTo>
                              <a:cubicBezTo>
                                <a:pt x="154" y="124"/>
                                <a:pt x="154" y="124"/>
                                <a:pt x="154" y="93"/>
                              </a:cubicBezTo>
                              <a:lnTo>
                                <a:pt x="154" y="93"/>
                              </a:lnTo>
                              <a:lnTo>
                                <a:pt x="124" y="61"/>
                              </a:lnTo>
                              <a:lnTo>
                                <a:pt x="124" y="61"/>
                              </a:lnTo>
                              <a:lnTo>
                                <a:pt x="124" y="61"/>
                              </a:lnTo>
                              <a:cubicBezTo>
                                <a:pt x="124" y="31"/>
                                <a:pt x="124" y="31"/>
                                <a:pt x="124" y="0"/>
                              </a:cubicBezTo>
                              <a:lnTo>
                                <a:pt x="154" y="0"/>
                              </a:lnTo>
                              <a:lnTo>
                                <a:pt x="154" y="0"/>
                              </a:lnTo>
                              <a:lnTo>
                                <a:pt x="186" y="31"/>
                              </a:lnTo>
                              <a:lnTo>
                                <a:pt x="186" y="0"/>
                              </a:lnTo>
                              <a:lnTo>
                                <a:pt x="186" y="0"/>
                              </a:lnTo>
                              <a:lnTo>
                                <a:pt x="186" y="0"/>
                              </a:lnTo>
                              <a:lnTo>
                                <a:pt x="186" y="0"/>
                              </a:lnTo>
                              <a:lnTo>
                                <a:pt x="186" y="0"/>
                              </a:lnTo>
                              <a:cubicBezTo>
                                <a:pt x="186" y="0"/>
                                <a:pt x="186" y="0"/>
                                <a:pt x="154" y="0"/>
                              </a:cubicBezTo>
                              <a:cubicBezTo>
                                <a:pt x="154" y="0"/>
                                <a:pt x="154" y="0"/>
                                <a:pt x="124" y="0"/>
                              </a:cubicBezTo>
                              <a:cubicBezTo>
                                <a:pt x="93" y="0"/>
                                <a:pt x="62" y="31"/>
                                <a:pt x="62" y="31"/>
                              </a:cubicBezTo>
                              <a:lnTo>
                                <a:pt x="62" y="31"/>
                              </a:lnTo>
                              <a:cubicBezTo>
                                <a:pt x="62" y="31"/>
                                <a:pt x="30" y="61"/>
                                <a:pt x="0" y="6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88" name="Freeform 1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91627" y="1999807"/>
                          <a:ext cx="1623339" cy="606410"/>
                        </a:xfrm>
                        <a:custGeom>
                          <a:avLst/>
                          <a:gdLst>
                            <a:gd name="T0" fmla="*/ 2759 w 4651"/>
                            <a:gd name="T1" fmla="*/ 155 h 1737"/>
                            <a:gd name="T2" fmla="*/ 2604 w 4651"/>
                            <a:gd name="T3" fmla="*/ 124 h 1737"/>
                            <a:gd name="T4" fmla="*/ 2418 w 4651"/>
                            <a:gd name="T5" fmla="*/ 155 h 1737"/>
                            <a:gd name="T6" fmla="*/ 2325 w 4651"/>
                            <a:gd name="T7" fmla="*/ 186 h 1737"/>
                            <a:gd name="T8" fmla="*/ 2139 w 4651"/>
                            <a:gd name="T9" fmla="*/ 186 h 1737"/>
                            <a:gd name="T10" fmla="*/ 2046 w 4651"/>
                            <a:gd name="T11" fmla="*/ 155 h 1737"/>
                            <a:gd name="T12" fmla="*/ 1829 w 4651"/>
                            <a:gd name="T13" fmla="*/ 155 h 1737"/>
                            <a:gd name="T14" fmla="*/ 1767 w 4651"/>
                            <a:gd name="T15" fmla="*/ 186 h 1737"/>
                            <a:gd name="T16" fmla="*/ 1643 w 4651"/>
                            <a:gd name="T17" fmla="*/ 155 h 1737"/>
                            <a:gd name="T18" fmla="*/ 1457 w 4651"/>
                            <a:gd name="T19" fmla="*/ 186 h 1737"/>
                            <a:gd name="T20" fmla="*/ 1147 w 4651"/>
                            <a:gd name="T21" fmla="*/ 62 h 1737"/>
                            <a:gd name="T22" fmla="*/ 931 w 4651"/>
                            <a:gd name="T23" fmla="*/ 93 h 1737"/>
                            <a:gd name="T24" fmla="*/ 837 w 4651"/>
                            <a:gd name="T25" fmla="*/ 62 h 1737"/>
                            <a:gd name="T26" fmla="*/ 683 w 4651"/>
                            <a:gd name="T27" fmla="*/ 0 h 1737"/>
                            <a:gd name="T28" fmla="*/ 496 w 4651"/>
                            <a:gd name="T29" fmla="*/ 62 h 1737"/>
                            <a:gd name="T30" fmla="*/ 248 w 4651"/>
                            <a:gd name="T31" fmla="*/ 93 h 1737"/>
                            <a:gd name="T32" fmla="*/ 0 w 4651"/>
                            <a:gd name="T33" fmla="*/ 589 h 1737"/>
                            <a:gd name="T34" fmla="*/ 63 w 4651"/>
                            <a:gd name="T35" fmla="*/ 620 h 1737"/>
                            <a:gd name="T36" fmla="*/ 187 w 4651"/>
                            <a:gd name="T37" fmla="*/ 713 h 1737"/>
                            <a:gd name="T38" fmla="*/ 403 w 4651"/>
                            <a:gd name="T39" fmla="*/ 775 h 1737"/>
                            <a:gd name="T40" fmla="*/ 527 w 4651"/>
                            <a:gd name="T41" fmla="*/ 899 h 1737"/>
                            <a:gd name="T42" fmla="*/ 559 w 4651"/>
                            <a:gd name="T43" fmla="*/ 1053 h 1737"/>
                            <a:gd name="T44" fmla="*/ 683 w 4651"/>
                            <a:gd name="T45" fmla="*/ 1116 h 1737"/>
                            <a:gd name="T46" fmla="*/ 837 w 4651"/>
                            <a:gd name="T47" fmla="*/ 1240 h 1737"/>
                            <a:gd name="T48" fmla="*/ 961 w 4651"/>
                            <a:gd name="T49" fmla="*/ 1301 h 1737"/>
                            <a:gd name="T50" fmla="*/ 2511 w 4651"/>
                            <a:gd name="T51" fmla="*/ 1301 h 1737"/>
                            <a:gd name="T52" fmla="*/ 2604 w 4651"/>
                            <a:gd name="T53" fmla="*/ 1364 h 1737"/>
                            <a:gd name="T54" fmla="*/ 2759 w 4651"/>
                            <a:gd name="T55" fmla="*/ 1364 h 1737"/>
                            <a:gd name="T56" fmla="*/ 2852 w 4651"/>
                            <a:gd name="T57" fmla="*/ 1395 h 1737"/>
                            <a:gd name="T58" fmla="*/ 3162 w 4651"/>
                            <a:gd name="T59" fmla="*/ 1488 h 1737"/>
                            <a:gd name="T60" fmla="*/ 3255 w 4651"/>
                            <a:gd name="T61" fmla="*/ 1612 h 1737"/>
                            <a:gd name="T62" fmla="*/ 3317 w 4651"/>
                            <a:gd name="T63" fmla="*/ 1705 h 1737"/>
                            <a:gd name="T64" fmla="*/ 3534 w 4651"/>
                            <a:gd name="T65" fmla="*/ 1643 h 1737"/>
                            <a:gd name="T66" fmla="*/ 3813 w 4651"/>
                            <a:gd name="T67" fmla="*/ 1549 h 1737"/>
                            <a:gd name="T68" fmla="*/ 3906 w 4651"/>
                            <a:gd name="T69" fmla="*/ 1457 h 1737"/>
                            <a:gd name="T70" fmla="*/ 4122 w 4651"/>
                            <a:gd name="T71" fmla="*/ 1240 h 1737"/>
                            <a:gd name="T72" fmla="*/ 4370 w 4651"/>
                            <a:gd name="T73" fmla="*/ 1240 h 1737"/>
                            <a:gd name="T74" fmla="*/ 4650 w 4651"/>
                            <a:gd name="T75" fmla="*/ 1085 h 1737"/>
                            <a:gd name="T76" fmla="*/ 4494 w 4651"/>
                            <a:gd name="T77" fmla="*/ 1085 h 1737"/>
                            <a:gd name="T78" fmla="*/ 4464 w 4651"/>
                            <a:gd name="T79" fmla="*/ 992 h 1737"/>
                            <a:gd name="T80" fmla="*/ 4309 w 4651"/>
                            <a:gd name="T81" fmla="*/ 929 h 1737"/>
                            <a:gd name="T82" fmla="*/ 4278 w 4651"/>
                            <a:gd name="T83" fmla="*/ 805 h 1737"/>
                            <a:gd name="T84" fmla="*/ 4216 w 4651"/>
                            <a:gd name="T85" fmla="*/ 681 h 1737"/>
                            <a:gd name="T86" fmla="*/ 4154 w 4651"/>
                            <a:gd name="T87" fmla="*/ 744 h 1737"/>
                            <a:gd name="T88" fmla="*/ 3998 w 4651"/>
                            <a:gd name="T89" fmla="*/ 775 h 1737"/>
                            <a:gd name="T90" fmla="*/ 3874 w 4651"/>
                            <a:gd name="T91" fmla="*/ 681 h 1737"/>
                            <a:gd name="T92" fmla="*/ 3844 w 4651"/>
                            <a:gd name="T93" fmla="*/ 589 h 1737"/>
                            <a:gd name="T94" fmla="*/ 3658 w 4651"/>
                            <a:gd name="T95" fmla="*/ 527 h 1737"/>
                            <a:gd name="T96" fmla="*/ 3503 w 4651"/>
                            <a:gd name="T97" fmla="*/ 527 h 1737"/>
                            <a:gd name="T98" fmla="*/ 3441 w 4651"/>
                            <a:gd name="T99" fmla="*/ 744 h 1737"/>
                            <a:gd name="T100" fmla="*/ 3441 w 4651"/>
                            <a:gd name="T101" fmla="*/ 992 h 1737"/>
                            <a:gd name="T102" fmla="*/ 3441 w 4651"/>
                            <a:gd name="T103" fmla="*/ 1209 h 1737"/>
                            <a:gd name="T104" fmla="*/ 3286 w 4651"/>
                            <a:gd name="T105" fmla="*/ 1209 h 1737"/>
                            <a:gd name="T106" fmla="*/ 3193 w 4651"/>
                            <a:gd name="T107" fmla="*/ 1023 h 1737"/>
                            <a:gd name="T108" fmla="*/ 2914 w 4651"/>
                            <a:gd name="T109" fmla="*/ 929 h 1737"/>
                            <a:gd name="T110" fmla="*/ 2635 w 4651"/>
                            <a:gd name="T111" fmla="*/ 868 h 1737"/>
                            <a:gd name="T112" fmla="*/ 2480 w 4651"/>
                            <a:gd name="T113" fmla="*/ 681 h 1737"/>
                            <a:gd name="T114" fmla="*/ 2604 w 4651"/>
                            <a:gd name="T115" fmla="*/ 496 h 1737"/>
                            <a:gd name="T116" fmla="*/ 2635 w 4651"/>
                            <a:gd name="T117" fmla="*/ 433 h 1737"/>
                            <a:gd name="T118" fmla="*/ 2759 w 4651"/>
                            <a:gd name="T119" fmla="*/ 403 h 1737"/>
                            <a:gd name="T120" fmla="*/ 2883 w 4651"/>
                            <a:gd name="T121" fmla="*/ 372 h 1737"/>
                            <a:gd name="T122" fmla="*/ 2883 w 4651"/>
                            <a:gd name="T123" fmla="*/ 186 h 173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  <a:cxn ang="0">
                              <a:pos x="T112" y="T113"/>
                            </a:cxn>
                            <a:cxn ang="0">
                              <a:pos x="T114" y="T115"/>
                            </a:cxn>
                            <a:cxn ang="0">
                              <a:pos x="T116" y="T117"/>
                            </a:cxn>
                            <a:cxn ang="0">
                              <a:pos x="T118" y="T119"/>
                            </a:cxn>
                            <a:cxn ang="0">
                              <a:pos x="T120" y="T121"/>
                            </a:cxn>
                            <a:cxn ang="0">
                              <a:pos x="T122" y="T123"/>
                            </a:cxn>
                          </a:cxnLst>
                          <a:rect l="0" t="0" r="r" b="b"/>
                          <a:pathLst>
                            <a:path w="4651" h="1737">
                              <a:moveTo>
                                <a:pt x="2945" y="186"/>
                              </a:moveTo>
                              <a:lnTo>
                                <a:pt x="2945" y="186"/>
                              </a:lnTo>
                              <a:cubicBezTo>
                                <a:pt x="2914" y="186"/>
                                <a:pt x="2914" y="155"/>
                                <a:pt x="2914" y="155"/>
                              </a:cubicBezTo>
                              <a:lnTo>
                                <a:pt x="2914" y="155"/>
                              </a:lnTo>
                              <a:cubicBezTo>
                                <a:pt x="2914" y="124"/>
                                <a:pt x="2883" y="93"/>
                                <a:pt x="2852" y="93"/>
                              </a:cubicBezTo>
                              <a:lnTo>
                                <a:pt x="2852" y="93"/>
                              </a:lnTo>
                              <a:cubicBezTo>
                                <a:pt x="2821" y="93"/>
                                <a:pt x="2821" y="124"/>
                                <a:pt x="2790" y="124"/>
                              </a:cubicBezTo>
                              <a:cubicBezTo>
                                <a:pt x="2759" y="155"/>
                                <a:pt x="2759" y="155"/>
                                <a:pt x="2759" y="155"/>
                              </a:cubicBezTo>
                              <a:cubicBezTo>
                                <a:pt x="2759" y="124"/>
                                <a:pt x="2759" y="124"/>
                                <a:pt x="2759" y="124"/>
                              </a:cubicBezTo>
                              <a:cubicBezTo>
                                <a:pt x="2759" y="124"/>
                                <a:pt x="2759" y="93"/>
                                <a:pt x="2759" y="62"/>
                              </a:cubicBezTo>
                              <a:cubicBezTo>
                                <a:pt x="2728" y="62"/>
                                <a:pt x="2697" y="62"/>
                                <a:pt x="2666" y="62"/>
                              </a:cubicBezTo>
                              <a:lnTo>
                                <a:pt x="2635" y="62"/>
                              </a:lnTo>
                              <a:lnTo>
                                <a:pt x="2635" y="62"/>
                              </a:lnTo>
                              <a:cubicBezTo>
                                <a:pt x="2604" y="62"/>
                                <a:pt x="2604" y="62"/>
                                <a:pt x="2604" y="62"/>
                              </a:cubicBezTo>
                              <a:lnTo>
                                <a:pt x="2604" y="62"/>
                              </a:lnTo>
                              <a:cubicBezTo>
                                <a:pt x="2635" y="93"/>
                                <a:pt x="2604" y="124"/>
                                <a:pt x="2604" y="124"/>
                              </a:cubicBezTo>
                              <a:cubicBezTo>
                                <a:pt x="2604" y="124"/>
                                <a:pt x="2604" y="124"/>
                                <a:pt x="2573" y="155"/>
                              </a:cubicBezTo>
                              <a:cubicBezTo>
                                <a:pt x="2542" y="155"/>
                                <a:pt x="2542" y="155"/>
                                <a:pt x="2542" y="155"/>
                              </a:cubicBezTo>
                              <a:lnTo>
                                <a:pt x="2542" y="155"/>
                              </a:lnTo>
                              <a:cubicBezTo>
                                <a:pt x="2511" y="155"/>
                                <a:pt x="2511" y="155"/>
                                <a:pt x="2511" y="155"/>
                              </a:cubicBezTo>
                              <a:lnTo>
                                <a:pt x="2511" y="155"/>
                              </a:lnTo>
                              <a:cubicBezTo>
                                <a:pt x="2511" y="186"/>
                                <a:pt x="2480" y="217"/>
                                <a:pt x="2480" y="217"/>
                              </a:cubicBezTo>
                              <a:cubicBezTo>
                                <a:pt x="2449" y="279"/>
                                <a:pt x="2449" y="279"/>
                                <a:pt x="2449" y="279"/>
                              </a:cubicBezTo>
                              <a:cubicBezTo>
                                <a:pt x="2418" y="155"/>
                                <a:pt x="2418" y="155"/>
                                <a:pt x="2418" y="155"/>
                              </a:cubicBezTo>
                              <a:cubicBezTo>
                                <a:pt x="2418" y="124"/>
                                <a:pt x="2418" y="124"/>
                                <a:pt x="2418" y="124"/>
                              </a:cubicBezTo>
                              <a:cubicBezTo>
                                <a:pt x="2418" y="155"/>
                                <a:pt x="2387" y="155"/>
                                <a:pt x="2387" y="155"/>
                              </a:cubicBezTo>
                              <a:lnTo>
                                <a:pt x="2387" y="155"/>
                              </a:lnTo>
                              <a:cubicBezTo>
                                <a:pt x="2387" y="155"/>
                                <a:pt x="2387" y="186"/>
                                <a:pt x="2356" y="186"/>
                              </a:cubicBezTo>
                              <a:lnTo>
                                <a:pt x="2356" y="186"/>
                              </a:lnTo>
                              <a:lnTo>
                                <a:pt x="2325" y="186"/>
                              </a:lnTo>
                              <a:lnTo>
                                <a:pt x="2325" y="186"/>
                              </a:lnTo>
                              <a:lnTo>
                                <a:pt x="2325" y="186"/>
                              </a:lnTo>
                              <a:cubicBezTo>
                                <a:pt x="2294" y="186"/>
                                <a:pt x="2294" y="186"/>
                                <a:pt x="2294" y="186"/>
                              </a:cubicBezTo>
                              <a:cubicBezTo>
                                <a:pt x="2294" y="186"/>
                                <a:pt x="2294" y="186"/>
                                <a:pt x="2263" y="186"/>
                              </a:cubicBezTo>
                              <a:lnTo>
                                <a:pt x="2263" y="186"/>
                              </a:lnTo>
                              <a:cubicBezTo>
                                <a:pt x="2263" y="186"/>
                                <a:pt x="2232" y="186"/>
                                <a:pt x="2232" y="155"/>
                              </a:cubicBezTo>
                              <a:lnTo>
                                <a:pt x="2232" y="155"/>
                              </a:lnTo>
                              <a:lnTo>
                                <a:pt x="2232" y="155"/>
                              </a:lnTo>
                              <a:cubicBezTo>
                                <a:pt x="2201" y="155"/>
                                <a:pt x="2201" y="155"/>
                                <a:pt x="2201" y="186"/>
                              </a:cubicBezTo>
                              <a:cubicBezTo>
                                <a:pt x="2170" y="186"/>
                                <a:pt x="2170" y="186"/>
                                <a:pt x="2139" y="186"/>
                              </a:cubicBezTo>
                              <a:lnTo>
                                <a:pt x="2139" y="186"/>
                              </a:lnTo>
                              <a:lnTo>
                                <a:pt x="2139" y="186"/>
                              </a:lnTo>
                              <a:cubicBezTo>
                                <a:pt x="2108" y="186"/>
                                <a:pt x="2108" y="186"/>
                                <a:pt x="2077" y="186"/>
                              </a:cubicBezTo>
                              <a:cubicBezTo>
                                <a:pt x="2077" y="155"/>
                                <a:pt x="2077" y="155"/>
                                <a:pt x="2077" y="155"/>
                              </a:cubicBezTo>
                              <a:lnTo>
                                <a:pt x="2077" y="155"/>
                              </a:lnTo>
                              <a:cubicBezTo>
                                <a:pt x="2046" y="155"/>
                                <a:pt x="2046" y="155"/>
                                <a:pt x="2046" y="155"/>
                              </a:cubicBezTo>
                              <a:lnTo>
                                <a:pt x="2046" y="155"/>
                              </a:lnTo>
                              <a:lnTo>
                                <a:pt x="2046" y="155"/>
                              </a:lnTo>
                              <a:lnTo>
                                <a:pt x="2015" y="155"/>
                              </a:lnTo>
                              <a:cubicBezTo>
                                <a:pt x="2015" y="155"/>
                                <a:pt x="2015" y="155"/>
                                <a:pt x="1984" y="155"/>
                              </a:cubicBezTo>
                              <a:lnTo>
                                <a:pt x="1984" y="155"/>
                              </a:lnTo>
                              <a:cubicBezTo>
                                <a:pt x="1953" y="155"/>
                                <a:pt x="1953" y="124"/>
                                <a:pt x="1922" y="124"/>
                              </a:cubicBezTo>
                              <a:cubicBezTo>
                                <a:pt x="1922" y="124"/>
                                <a:pt x="1922" y="124"/>
                                <a:pt x="1891" y="155"/>
                              </a:cubicBezTo>
                              <a:cubicBezTo>
                                <a:pt x="1891" y="155"/>
                                <a:pt x="1891" y="155"/>
                                <a:pt x="1860" y="155"/>
                              </a:cubicBezTo>
                              <a:lnTo>
                                <a:pt x="1860" y="155"/>
                              </a:lnTo>
                              <a:lnTo>
                                <a:pt x="1829" y="155"/>
                              </a:lnTo>
                              <a:lnTo>
                                <a:pt x="1860" y="155"/>
                              </a:lnTo>
                              <a:cubicBezTo>
                                <a:pt x="1860" y="186"/>
                                <a:pt x="1860" y="186"/>
                                <a:pt x="1860" y="186"/>
                              </a:cubicBezTo>
                              <a:cubicBezTo>
                                <a:pt x="1860" y="217"/>
                                <a:pt x="1860" y="248"/>
                                <a:pt x="1860" y="248"/>
                              </a:cubicBezTo>
                              <a:cubicBezTo>
                                <a:pt x="1829" y="310"/>
                                <a:pt x="1829" y="310"/>
                                <a:pt x="1829" y="310"/>
                              </a:cubicBezTo>
                              <a:cubicBezTo>
                                <a:pt x="1829" y="248"/>
                                <a:pt x="1829" y="248"/>
                                <a:pt x="1829" y="248"/>
                              </a:cubicBezTo>
                              <a:cubicBezTo>
                                <a:pt x="1799" y="248"/>
                                <a:pt x="1799" y="217"/>
                                <a:pt x="1799" y="217"/>
                              </a:cubicBezTo>
                              <a:lnTo>
                                <a:pt x="1799" y="217"/>
                              </a:lnTo>
                              <a:cubicBezTo>
                                <a:pt x="1767" y="186"/>
                                <a:pt x="1767" y="186"/>
                                <a:pt x="1767" y="186"/>
                              </a:cubicBezTo>
                              <a:lnTo>
                                <a:pt x="1767" y="186"/>
                              </a:lnTo>
                              <a:lnTo>
                                <a:pt x="1767" y="186"/>
                              </a:lnTo>
                              <a:lnTo>
                                <a:pt x="1736" y="186"/>
                              </a:lnTo>
                              <a:lnTo>
                                <a:pt x="1705" y="186"/>
                              </a:lnTo>
                              <a:cubicBezTo>
                                <a:pt x="1705" y="155"/>
                                <a:pt x="1705" y="155"/>
                                <a:pt x="1675" y="155"/>
                              </a:cubicBezTo>
                              <a:lnTo>
                                <a:pt x="1675" y="155"/>
                              </a:lnTo>
                              <a:lnTo>
                                <a:pt x="1675" y="155"/>
                              </a:lnTo>
                              <a:lnTo>
                                <a:pt x="1643" y="155"/>
                              </a:lnTo>
                              <a:lnTo>
                                <a:pt x="1643" y="155"/>
                              </a:lnTo>
                              <a:lnTo>
                                <a:pt x="1643" y="155"/>
                              </a:lnTo>
                              <a:lnTo>
                                <a:pt x="1612" y="186"/>
                              </a:lnTo>
                              <a:cubicBezTo>
                                <a:pt x="1612" y="186"/>
                                <a:pt x="1612" y="186"/>
                                <a:pt x="1581" y="186"/>
                              </a:cubicBezTo>
                              <a:lnTo>
                                <a:pt x="1551" y="186"/>
                              </a:lnTo>
                              <a:cubicBezTo>
                                <a:pt x="1519" y="186"/>
                                <a:pt x="1519" y="186"/>
                                <a:pt x="1519" y="186"/>
                              </a:cubicBezTo>
                              <a:cubicBezTo>
                                <a:pt x="1519" y="186"/>
                                <a:pt x="1519" y="186"/>
                                <a:pt x="1488" y="186"/>
                              </a:cubicBezTo>
                              <a:lnTo>
                                <a:pt x="1457" y="186"/>
                              </a:lnTo>
                              <a:lnTo>
                                <a:pt x="1427" y="186"/>
                              </a:lnTo>
                              <a:lnTo>
                                <a:pt x="1395" y="186"/>
                              </a:lnTo>
                              <a:cubicBezTo>
                                <a:pt x="1364" y="155"/>
                                <a:pt x="1364" y="155"/>
                                <a:pt x="1364" y="155"/>
                              </a:cubicBezTo>
                              <a:cubicBezTo>
                                <a:pt x="1395" y="93"/>
                                <a:pt x="1395" y="93"/>
                                <a:pt x="1395" y="93"/>
                              </a:cubicBezTo>
                              <a:cubicBezTo>
                                <a:pt x="1364" y="93"/>
                                <a:pt x="1303" y="93"/>
                                <a:pt x="1303" y="93"/>
                              </a:cubicBezTo>
                              <a:cubicBezTo>
                                <a:pt x="1271" y="93"/>
                                <a:pt x="1240" y="93"/>
                                <a:pt x="1209" y="93"/>
                              </a:cubicBezTo>
                              <a:lnTo>
                                <a:pt x="1209" y="93"/>
                              </a:lnTo>
                              <a:cubicBezTo>
                                <a:pt x="1179" y="62"/>
                                <a:pt x="1147" y="62"/>
                                <a:pt x="1147" y="62"/>
                              </a:cubicBezTo>
                              <a:lnTo>
                                <a:pt x="1147" y="62"/>
                              </a:lnTo>
                              <a:lnTo>
                                <a:pt x="1147" y="62"/>
                              </a:lnTo>
                              <a:cubicBezTo>
                                <a:pt x="1116" y="62"/>
                                <a:pt x="1116" y="62"/>
                                <a:pt x="1085" y="62"/>
                              </a:cubicBezTo>
                              <a:cubicBezTo>
                                <a:pt x="1085" y="62"/>
                                <a:pt x="1055" y="62"/>
                                <a:pt x="992" y="62"/>
                              </a:cubicBezTo>
                              <a:lnTo>
                                <a:pt x="992" y="62"/>
                              </a:lnTo>
                              <a:lnTo>
                                <a:pt x="992" y="62"/>
                              </a:lnTo>
                              <a:lnTo>
                                <a:pt x="961" y="62"/>
                              </a:lnTo>
                              <a:cubicBezTo>
                                <a:pt x="961" y="93"/>
                                <a:pt x="931" y="93"/>
                                <a:pt x="931" y="93"/>
                              </a:cubicBezTo>
                              <a:lnTo>
                                <a:pt x="931" y="93"/>
                              </a:lnTo>
                              <a:lnTo>
                                <a:pt x="931" y="93"/>
                              </a:lnTo>
                              <a:lnTo>
                                <a:pt x="931" y="93"/>
                              </a:lnTo>
                              <a:cubicBezTo>
                                <a:pt x="931" y="93"/>
                                <a:pt x="931" y="93"/>
                                <a:pt x="899" y="93"/>
                              </a:cubicBezTo>
                              <a:cubicBezTo>
                                <a:pt x="899" y="93"/>
                                <a:pt x="899" y="62"/>
                                <a:pt x="868" y="62"/>
                              </a:cubicBezTo>
                              <a:lnTo>
                                <a:pt x="868" y="62"/>
                              </a:lnTo>
                              <a:cubicBezTo>
                                <a:pt x="868" y="62"/>
                                <a:pt x="868" y="62"/>
                                <a:pt x="868" y="31"/>
                              </a:cubicBezTo>
                              <a:cubicBezTo>
                                <a:pt x="837" y="62"/>
                                <a:pt x="837" y="62"/>
                                <a:pt x="837" y="62"/>
                              </a:cubicBezTo>
                              <a:cubicBezTo>
                                <a:pt x="837" y="93"/>
                                <a:pt x="837" y="93"/>
                                <a:pt x="807" y="93"/>
                              </a:cubicBezTo>
                              <a:lnTo>
                                <a:pt x="775" y="62"/>
                              </a:lnTo>
                              <a:lnTo>
                                <a:pt x="775" y="62"/>
                              </a:lnTo>
                              <a:cubicBezTo>
                                <a:pt x="744" y="62"/>
                                <a:pt x="744" y="62"/>
                                <a:pt x="744" y="62"/>
                              </a:cubicBezTo>
                              <a:cubicBezTo>
                                <a:pt x="744" y="62"/>
                                <a:pt x="713" y="0"/>
                                <a:pt x="683" y="0"/>
                              </a:cubicBezTo>
                              <a:lnTo>
                                <a:pt x="683" y="0"/>
                              </a:lnTo>
                              <a:lnTo>
                                <a:pt x="683" y="0"/>
                              </a:lnTo>
                              <a:lnTo>
                                <a:pt x="683" y="0"/>
                              </a:lnTo>
                              <a:lnTo>
                                <a:pt x="683" y="0"/>
                              </a:lnTo>
                              <a:cubicBezTo>
                                <a:pt x="683" y="0"/>
                                <a:pt x="683" y="31"/>
                                <a:pt x="651" y="31"/>
                              </a:cubicBezTo>
                              <a:lnTo>
                                <a:pt x="620" y="31"/>
                              </a:lnTo>
                              <a:lnTo>
                                <a:pt x="620" y="31"/>
                              </a:lnTo>
                              <a:lnTo>
                                <a:pt x="620" y="31"/>
                              </a:lnTo>
                              <a:cubicBezTo>
                                <a:pt x="620" y="31"/>
                                <a:pt x="589" y="31"/>
                                <a:pt x="589" y="62"/>
                              </a:cubicBezTo>
                              <a:lnTo>
                                <a:pt x="559" y="62"/>
                              </a:lnTo>
                              <a:cubicBezTo>
                                <a:pt x="559" y="62"/>
                                <a:pt x="527" y="62"/>
                                <a:pt x="496" y="62"/>
                              </a:cubicBezTo>
                              <a:cubicBezTo>
                                <a:pt x="496" y="62"/>
                                <a:pt x="496" y="62"/>
                                <a:pt x="465" y="62"/>
                              </a:cubicBezTo>
                              <a:cubicBezTo>
                                <a:pt x="465" y="62"/>
                                <a:pt x="465" y="93"/>
                                <a:pt x="435" y="93"/>
                              </a:cubicBezTo>
                              <a:cubicBezTo>
                                <a:pt x="403" y="93"/>
                                <a:pt x="403" y="93"/>
                                <a:pt x="372" y="93"/>
                              </a:cubicBezTo>
                              <a:cubicBezTo>
                                <a:pt x="372" y="93"/>
                                <a:pt x="341" y="93"/>
                                <a:pt x="341" y="124"/>
                              </a:cubicBezTo>
                              <a:lnTo>
                                <a:pt x="341" y="124"/>
                              </a:lnTo>
                              <a:cubicBezTo>
                                <a:pt x="341" y="124"/>
                                <a:pt x="341" y="124"/>
                                <a:pt x="311" y="124"/>
                              </a:cubicBezTo>
                              <a:cubicBezTo>
                                <a:pt x="311" y="124"/>
                                <a:pt x="311" y="124"/>
                                <a:pt x="279" y="124"/>
                              </a:cubicBezTo>
                              <a:lnTo>
                                <a:pt x="248" y="93"/>
                              </a:lnTo>
                              <a:cubicBezTo>
                                <a:pt x="218" y="93"/>
                                <a:pt x="187" y="93"/>
                                <a:pt x="124" y="93"/>
                              </a:cubicBezTo>
                              <a:lnTo>
                                <a:pt x="124" y="93"/>
                              </a:lnTo>
                              <a:cubicBezTo>
                                <a:pt x="94" y="93"/>
                                <a:pt x="94" y="93"/>
                                <a:pt x="94" y="62"/>
                              </a:cubicBezTo>
                              <a:cubicBezTo>
                                <a:pt x="63" y="62"/>
                                <a:pt x="63" y="62"/>
                                <a:pt x="63" y="62"/>
                              </a:cubicBezTo>
                              <a:lnTo>
                                <a:pt x="31" y="62"/>
                              </a:lnTo>
                              <a:cubicBezTo>
                                <a:pt x="0" y="62"/>
                                <a:pt x="0" y="62"/>
                                <a:pt x="0" y="62"/>
                              </a:cubicBezTo>
                              <a:cubicBezTo>
                                <a:pt x="0" y="589"/>
                                <a:pt x="0" y="589"/>
                                <a:pt x="0" y="589"/>
                              </a:cubicBezTo>
                              <a:lnTo>
                                <a:pt x="0" y="589"/>
                              </a:lnTo>
                              <a:lnTo>
                                <a:pt x="0" y="589"/>
                              </a:lnTo>
                              <a:lnTo>
                                <a:pt x="0" y="589"/>
                              </a:lnTo>
                              <a:cubicBezTo>
                                <a:pt x="31" y="589"/>
                                <a:pt x="31" y="589"/>
                                <a:pt x="31" y="589"/>
                              </a:cubicBezTo>
                              <a:lnTo>
                                <a:pt x="31" y="620"/>
                              </a:lnTo>
                              <a:cubicBezTo>
                                <a:pt x="31" y="589"/>
                                <a:pt x="31" y="589"/>
                                <a:pt x="63" y="589"/>
                              </a:cubicBezTo>
                              <a:lnTo>
                                <a:pt x="63" y="589"/>
                              </a:lnTo>
                              <a:lnTo>
                                <a:pt x="63" y="589"/>
                              </a:lnTo>
                              <a:cubicBezTo>
                                <a:pt x="63" y="589"/>
                                <a:pt x="63" y="589"/>
                                <a:pt x="63" y="620"/>
                              </a:cubicBezTo>
                              <a:cubicBezTo>
                                <a:pt x="94" y="620"/>
                                <a:pt x="94" y="620"/>
                                <a:pt x="94" y="651"/>
                              </a:cubicBezTo>
                              <a:lnTo>
                                <a:pt x="94" y="651"/>
                              </a:lnTo>
                              <a:lnTo>
                                <a:pt x="94" y="651"/>
                              </a:lnTo>
                              <a:lnTo>
                                <a:pt x="94" y="651"/>
                              </a:lnTo>
                              <a:cubicBezTo>
                                <a:pt x="94" y="651"/>
                                <a:pt x="94" y="651"/>
                                <a:pt x="124" y="681"/>
                              </a:cubicBezTo>
                              <a:lnTo>
                                <a:pt x="124" y="681"/>
                              </a:lnTo>
                              <a:cubicBezTo>
                                <a:pt x="155" y="681"/>
                                <a:pt x="155" y="713"/>
                                <a:pt x="155" y="713"/>
                              </a:cubicBezTo>
                              <a:lnTo>
                                <a:pt x="187" y="713"/>
                              </a:lnTo>
                              <a:lnTo>
                                <a:pt x="218" y="713"/>
                              </a:lnTo>
                              <a:lnTo>
                                <a:pt x="248" y="713"/>
                              </a:lnTo>
                              <a:cubicBezTo>
                                <a:pt x="248" y="744"/>
                                <a:pt x="248" y="744"/>
                                <a:pt x="248" y="744"/>
                              </a:cubicBezTo>
                              <a:cubicBezTo>
                                <a:pt x="248" y="713"/>
                                <a:pt x="279" y="713"/>
                                <a:pt x="279" y="713"/>
                              </a:cubicBezTo>
                              <a:cubicBezTo>
                                <a:pt x="279" y="713"/>
                                <a:pt x="279" y="713"/>
                                <a:pt x="311" y="713"/>
                              </a:cubicBezTo>
                              <a:lnTo>
                                <a:pt x="311" y="713"/>
                              </a:lnTo>
                              <a:cubicBezTo>
                                <a:pt x="341" y="744"/>
                                <a:pt x="403" y="775"/>
                                <a:pt x="403" y="775"/>
                              </a:cubicBezTo>
                              <a:lnTo>
                                <a:pt x="403" y="775"/>
                              </a:lnTo>
                              <a:lnTo>
                                <a:pt x="403" y="805"/>
                              </a:lnTo>
                              <a:lnTo>
                                <a:pt x="403" y="805"/>
                              </a:lnTo>
                              <a:cubicBezTo>
                                <a:pt x="435" y="837"/>
                                <a:pt x="435" y="837"/>
                                <a:pt x="435" y="837"/>
                              </a:cubicBezTo>
                              <a:lnTo>
                                <a:pt x="435" y="868"/>
                              </a:lnTo>
                              <a:cubicBezTo>
                                <a:pt x="465" y="899"/>
                                <a:pt x="465" y="899"/>
                                <a:pt x="465" y="899"/>
                              </a:cubicBezTo>
                              <a:cubicBezTo>
                                <a:pt x="465" y="899"/>
                                <a:pt x="496" y="899"/>
                                <a:pt x="496" y="868"/>
                              </a:cubicBezTo>
                              <a:cubicBezTo>
                                <a:pt x="527" y="868"/>
                                <a:pt x="527" y="868"/>
                                <a:pt x="527" y="868"/>
                              </a:cubicBezTo>
                              <a:cubicBezTo>
                                <a:pt x="527" y="899"/>
                                <a:pt x="527" y="899"/>
                                <a:pt x="527" y="899"/>
                              </a:cubicBezTo>
                              <a:lnTo>
                                <a:pt x="527" y="899"/>
                              </a:lnTo>
                              <a:lnTo>
                                <a:pt x="527" y="899"/>
                              </a:lnTo>
                              <a:cubicBezTo>
                                <a:pt x="527" y="899"/>
                                <a:pt x="527" y="929"/>
                                <a:pt x="559" y="929"/>
                              </a:cubicBezTo>
                              <a:cubicBezTo>
                                <a:pt x="559" y="929"/>
                                <a:pt x="559" y="929"/>
                                <a:pt x="559" y="960"/>
                              </a:cubicBezTo>
                              <a:lnTo>
                                <a:pt x="559" y="960"/>
                              </a:lnTo>
                              <a:lnTo>
                                <a:pt x="559" y="992"/>
                              </a:lnTo>
                              <a:cubicBezTo>
                                <a:pt x="559" y="992"/>
                                <a:pt x="589" y="1023"/>
                                <a:pt x="559" y="1023"/>
                              </a:cubicBezTo>
                              <a:lnTo>
                                <a:pt x="559" y="1053"/>
                              </a:lnTo>
                              <a:cubicBezTo>
                                <a:pt x="589" y="1023"/>
                                <a:pt x="589" y="1023"/>
                                <a:pt x="589" y="1023"/>
                              </a:cubicBezTo>
                              <a:cubicBezTo>
                                <a:pt x="589" y="1023"/>
                                <a:pt x="620" y="1023"/>
                                <a:pt x="620" y="1053"/>
                              </a:cubicBezTo>
                              <a:lnTo>
                                <a:pt x="620" y="1053"/>
                              </a:lnTo>
                              <a:cubicBezTo>
                                <a:pt x="651" y="1053"/>
                                <a:pt x="651" y="1053"/>
                                <a:pt x="651" y="1053"/>
                              </a:cubicBezTo>
                              <a:cubicBezTo>
                                <a:pt x="651" y="1085"/>
                                <a:pt x="651" y="1085"/>
                                <a:pt x="651" y="1116"/>
                              </a:cubicBezTo>
                              <a:lnTo>
                                <a:pt x="651" y="1116"/>
                              </a:lnTo>
                              <a:lnTo>
                                <a:pt x="651" y="1116"/>
                              </a:lnTo>
                              <a:lnTo>
                                <a:pt x="683" y="1116"/>
                              </a:lnTo>
                              <a:cubicBezTo>
                                <a:pt x="713" y="1116"/>
                                <a:pt x="713" y="1116"/>
                                <a:pt x="713" y="1116"/>
                              </a:cubicBezTo>
                              <a:cubicBezTo>
                                <a:pt x="744" y="1177"/>
                                <a:pt x="744" y="1177"/>
                                <a:pt x="744" y="1177"/>
                              </a:cubicBezTo>
                              <a:lnTo>
                                <a:pt x="713" y="1177"/>
                              </a:lnTo>
                              <a:cubicBezTo>
                                <a:pt x="713" y="1177"/>
                                <a:pt x="713" y="1177"/>
                                <a:pt x="713" y="1209"/>
                              </a:cubicBezTo>
                              <a:lnTo>
                                <a:pt x="713" y="1209"/>
                              </a:lnTo>
                              <a:cubicBezTo>
                                <a:pt x="744" y="1209"/>
                                <a:pt x="744" y="1209"/>
                                <a:pt x="744" y="1209"/>
                              </a:cubicBezTo>
                              <a:cubicBezTo>
                                <a:pt x="775" y="1209"/>
                                <a:pt x="775" y="1209"/>
                                <a:pt x="775" y="1240"/>
                              </a:cubicBezTo>
                              <a:cubicBezTo>
                                <a:pt x="807" y="1240"/>
                                <a:pt x="807" y="1240"/>
                                <a:pt x="837" y="1240"/>
                              </a:cubicBezTo>
                              <a:lnTo>
                                <a:pt x="837" y="1240"/>
                              </a:lnTo>
                              <a:cubicBezTo>
                                <a:pt x="837" y="1209"/>
                                <a:pt x="868" y="1209"/>
                                <a:pt x="868" y="1209"/>
                              </a:cubicBezTo>
                              <a:lnTo>
                                <a:pt x="868" y="1209"/>
                              </a:lnTo>
                              <a:cubicBezTo>
                                <a:pt x="899" y="1209"/>
                                <a:pt x="899" y="1240"/>
                                <a:pt x="899" y="1240"/>
                              </a:cubicBezTo>
                              <a:cubicBezTo>
                                <a:pt x="899" y="1271"/>
                                <a:pt x="931" y="1271"/>
                                <a:pt x="931" y="1301"/>
                              </a:cubicBezTo>
                              <a:lnTo>
                                <a:pt x="931" y="1301"/>
                              </a:lnTo>
                              <a:lnTo>
                                <a:pt x="931" y="1301"/>
                              </a:lnTo>
                              <a:cubicBezTo>
                                <a:pt x="931" y="1301"/>
                                <a:pt x="931" y="1301"/>
                                <a:pt x="961" y="1301"/>
                              </a:cubicBezTo>
                              <a:lnTo>
                                <a:pt x="992" y="1301"/>
                              </a:lnTo>
                              <a:cubicBezTo>
                                <a:pt x="992" y="1333"/>
                                <a:pt x="992" y="1333"/>
                                <a:pt x="992" y="1333"/>
                              </a:cubicBezTo>
                              <a:cubicBezTo>
                                <a:pt x="2480" y="1333"/>
                                <a:pt x="2480" y="1333"/>
                                <a:pt x="2480" y="1333"/>
                              </a:cubicBezTo>
                              <a:cubicBezTo>
                                <a:pt x="2480" y="1301"/>
                                <a:pt x="2511" y="1301"/>
                                <a:pt x="2511" y="1301"/>
                              </a:cubicBezTo>
                              <a:lnTo>
                                <a:pt x="2511" y="1301"/>
                              </a:lnTo>
                              <a:lnTo>
                                <a:pt x="2511" y="1301"/>
                              </a:lnTo>
                              <a:lnTo>
                                <a:pt x="2511" y="1301"/>
                              </a:lnTo>
                              <a:lnTo>
                                <a:pt x="2511" y="1301"/>
                              </a:lnTo>
                              <a:cubicBezTo>
                                <a:pt x="2542" y="1301"/>
                                <a:pt x="2542" y="1333"/>
                                <a:pt x="2542" y="1333"/>
                              </a:cubicBezTo>
                              <a:lnTo>
                                <a:pt x="2542" y="1333"/>
                              </a:lnTo>
                              <a:lnTo>
                                <a:pt x="2542" y="1333"/>
                              </a:lnTo>
                              <a:cubicBezTo>
                                <a:pt x="2542" y="1364"/>
                                <a:pt x="2573" y="1364"/>
                                <a:pt x="2573" y="1364"/>
                              </a:cubicBezTo>
                              <a:lnTo>
                                <a:pt x="2573" y="1364"/>
                              </a:lnTo>
                              <a:cubicBezTo>
                                <a:pt x="2573" y="1364"/>
                                <a:pt x="2573" y="1364"/>
                                <a:pt x="2604" y="1364"/>
                              </a:cubicBezTo>
                              <a:lnTo>
                                <a:pt x="2604" y="1364"/>
                              </a:lnTo>
                              <a:lnTo>
                                <a:pt x="2604" y="1364"/>
                              </a:lnTo>
                              <a:cubicBezTo>
                                <a:pt x="2635" y="1364"/>
                                <a:pt x="2635" y="1364"/>
                                <a:pt x="2635" y="1364"/>
                              </a:cubicBezTo>
                              <a:cubicBezTo>
                                <a:pt x="2666" y="1364"/>
                                <a:pt x="2697" y="1364"/>
                                <a:pt x="2697" y="1395"/>
                              </a:cubicBezTo>
                              <a:lnTo>
                                <a:pt x="2697" y="1395"/>
                              </a:lnTo>
                              <a:cubicBezTo>
                                <a:pt x="2728" y="1364"/>
                                <a:pt x="2728" y="1364"/>
                                <a:pt x="2728" y="1364"/>
                              </a:cubicBezTo>
                              <a:lnTo>
                                <a:pt x="2728" y="1364"/>
                              </a:lnTo>
                              <a:lnTo>
                                <a:pt x="2728" y="1364"/>
                              </a:lnTo>
                              <a:cubicBezTo>
                                <a:pt x="2759" y="1364"/>
                                <a:pt x="2759" y="1364"/>
                                <a:pt x="2759" y="1364"/>
                              </a:cubicBezTo>
                              <a:lnTo>
                                <a:pt x="2759" y="1364"/>
                              </a:lnTo>
                              <a:cubicBezTo>
                                <a:pt x="2790" y="1364"/>
                                <a:pt x="2790" y="1364"/>
                                <a:pt x="2790" y="1364"/>
                              </a:cubicBezTo>
                              <a:lnTo>
                                <a:pt x="2790" y="1364"/>
                              </a:lnTo>
                              <a:cubicBezTo>
                                <a:pt x="2790" y="1364"/>
                                <a:pt x="2790" y="1364"/>
                                <a:pt x="2790" y="1395"/>
                              </a:cubicBezTo>
                              <a:lnTo>
                                <a:pt x="2790" y="1395"/>
                              </a:lnTo>
                              <a:lnTo>
                                <a:pt x="2790" y="1395"/>
                              </a:lnTo>
                              <a:cubicBezTo>
                                <a:pt x="2790" y="1395"/>
                                <a:pt x="2790" y="1395"/>
                                <a:pt x="2821" y="1395"/>
                              </a:cubicBezTo>
                              <a:lnTo>
                                <a:pt x="2821" y="1395"/>
                              </a:lnTo>
                              <a:cubicBezTo>
                                <a:pt x="2852" y="1395"/>
                                <a:pt x="2852" y="1395"/>
                                <a:pt x="2852" y="1395"/>
                              </a:cubicBezTo>
                              <a:lnTo>
                                <a:pt x="2852" y="1364"/>
                              </a:lnTo>
                              <a:cubicBezTo>
                                <a:pt x="2883" y="1333"/>
                                <a:pt x="2914" y="1333"/>
                                <a:pt x="2945" y="1301"/>
                              </a:cubicBezTo>
                              <a:cubicBezTo>
                                <a:pt x="2945" y="1301"/>
                                <a:pt x="2945" y="1301"/>
                                <a:pt x="2976" y="1301"/>
                              </a:cubicBezTo>
                              <a:lnTo>
                                <a:pt x="3007" y="1301"/>
                              </a:lnTo>
                              <a:cubicBezTo>
                                <a:pt x="3007" y="1301"/>
                                <a:pt x="3007" y="1333"/>
                                <a:pt x="3038" y="1333"/>
                              </a:cubicBezTo>
                              <a:cubicBezTo>
                                <a:pt x="3069" y="1333"/>
                                <a:pt x="3069" y="1364"/>
                                <a:pt x="3100" y="1395"/>
                              </a:cubicBezTo>
                              <a:cubicBezTo>
                                <a:pt x="3100" y="1425"/>
                                <a:pt x="3100" y="1425"/>
                                <a:pt x="3100" y="1457"/>
                              </a:cubicBezTo>
                              <a:cubicBezTo>
                                <a:pt x="3131" y="1488"/>
                                <a:pt x="3131" y="1488"/>
                                <a:pt x="3162" y="1488"/>
                              </a:cubicBezTo>
                              <a:lnTo>
                                <a:pt x="3193" y="1488"/>
                              </a:lnTo>
                              <a:lnTo>
                                <a:pt x="3193" y="1488"/>
                              </a:lnTo>
                              <a:lnTo>
                                <a:pt x="3224" y="1488"/>
                              </a:lnTo>
                              <a:lnTo>
                                <a:pt x="3224" y="1488"/>
                              </a:lnTo>
                              <a:lnTo>
                                <a:pt x="3255" y="1488"/>
                              </a:lnTo>
                              <a:cubicBezTo>
                                <a:pt x="3286" y="1519"/>
                                <a:pt x="3286" y="1519"/>
                                <a:pt x="3286" y="1549"/>
                              </a:cubicBezTo>
                              <a:cubicBezTo>
                                <a:pt x="3255" y="1549"/>
                                <a:pt x="3255" y="1581"/>
                                <a:pt x="3255" y="1581"/>
                              </a:cubicBezTo>
                              <a:cubicBezTo>
                                <a:pt x="3255" y="1581"/>
                                <a:pt x="3255" y="1581"/>
                                <a:pt x="3255" y="1612"/>
                              </a:cubicBezTo>
                              <a:cubicBezTo>
                                <a:pt x="3224" y="1612"/>
                                <a:pt x="3224" y="1612"/>
                                <a:pt x="3255" y="1612"/>
                              </a:cubicBezTo>
                              <a:cubicBezTo>
                                <a:pt x="3255" y="1643"/>
                                <a:pt x="3255" y="1643"/>
                                <a:pt x="3255" y="1643"/>
                              </a:cubicBezTo>
                              <a:cubicBezTo>
                                <a:pt x="3255" y="1673"/>
                                <a:pt x="3255" y="1705"/>
                                <a:pt x="3224" y="1705"/>
                              </a:cubicBezTo>
                              <a:cubicBezTo>
                                <a:pt x="3224" y="1736"/>
                                <a:pt x="3224" y="1736"/>
                                <a:pt x="3224" y="1736"/>
                              </a:cubicBezTo>
                              <a:lnTo>
                                <a:pt x="3224" y="1736"/>
                              </a:lnTo>
                              <a:lnTo>
                                <a:pt x="3255" y="1736"/>
                              </a:lnTo>
                              <a:lnTo>
                                <a:pt x="3255" y="1736"/>
                              </a:lnTo>
                              <a:cubicBezTo>
                                <a:pt x="3286" y="1705"/>
                                <a:pt x="3286" y="1705"/>
                                <a:pt x="3317" y="1705"/>
                              </a:cubicBezTo>
                              <a:lnTo>
                                <a:pt x="3317" y="1705"/>
                              </a:lnTo>
                              <a:cubicBezTo>
                                <a:pt x="3317" y="1705"/>
                                <a:pt x="3317" y="1705"/>
                                <a:pt x="3348" y="1705"/>
                              </a:cubicBezTo>
                              <a:lnTo>
                                <a:pt x="3348" y="1705"/>
                              </a:lnTo>
                              <a:lnTo>
                                <a:pt x="3379" y="1705"/>
                              </a:lnTo>
                              <a:lnTo>
                                <a:pt x="3379" y="1705"/>
                              </a:lnTo>
                              <a:cubicBezTo>
                                <a:pt x="3379" y="1673"/>
                                <a:pt x="3379" y="1673"/>
                                <a:pt x="3379" y="1643"/>
                              </a:cubicBezTo>
                              <a:cubicBezTo>
                                <a:pt x="3409" y="1643"/>
                                <a:pt x="3441" y="1643"/>
                                <a:pt x="3472" y="1643"/>
                              </a:cubicBezTo>
                              <a:cubicBezTo>
                                <a:pt x="3503" y="1643"/>
                                <a:pt x="3503" y="1643"/>
                                <a:pt x="3534" y="1643"/>
                              </a:cubicBezTo>
                              <a:cubicBezTo>
                                <a:pt x="3626" y="1581"/>
                                <a:pt x="3626" y="1581"/>
                                <a:pt x="3626" y="1581"/>
                              </a:cubicBezTo>
                              <a:lnTo>
                                <a:pt x="3626" y="1581"/>
                              </a:lnTo>
                              <a:cubicBezTo>
                                <a:pt x="3626" y="1581"/>
                                <a:pt x="3750" y="1581"/>
                                <a:pt x="3782" y="1581"/>
                              </a:cubicBezTo>
                              <a:lnTo>
                                <a:pt x="3782" y="1581"/>
                              </a:lnTo>
                              <a:lnTo>
                                <a:pt x="3782" y="1581"/>
                              </a:lnTo>
                              <a:cubicBezTo>
                                <a:pt x="3813" y="1581"/>
                                <a:pt x="3813" y="1581"/>
                                <a:pt x="3813" y="1581"/>
                              </a:cubicBezTo>
                              <a:lnTo>
                                <a:pt x="3813" y="1581"/>
                              </a:lnTo>
                              <a:cubicBezTo>
                                <a:pt x="3813" y="1549"/>
                                <a:pt x="3813" y="1549"/>
                                <a:pt x="3813" y="1549"/>
                              </a:cubicBezTo>
                              <a:lnTo>
                                <a:pt x="3813" y="1549"/>
                              </a:lnTo>
                              <a:cubicBezTo>
                                <a:pt x="3844" y="1549"/>
                                <a:pt x="3844" y="1549"/>
                                <a:pt x="3844" y="1549"/>
                              </a:cubicBezTo>
                              <a:lnTo>
                                <a:pt x="3844" y="1549"/>
                              </a:lnTo>
                              <a:cubicBezTo>
                                <a:pt x="3844" y="1549"/>
                                <a:pt x="3874" y="1549"/>
                                <a:pt x="3874" y="1519"/>
                              </a:cubicBezTo>
                              <a:lnTo>
                                <a:pt x="3874" y="1519"/>
                              </a:lnTo>
                              <a:lnTo>
                                <a:pt x="3874" y="1488"/>
                              </a:lnTo>
                              <a:cubicBezTo>
                                <a:pt x="3874" y="1488"/>
                                <a:pt x="3874" y="1457"/>
                                <a:pt x="3906" y="1457"/>
                              </a:cubicBezTo>
                              <a:lnTo>
                                <a:pt x="3906" y="1457"/>
                              </a:lnTo>
                              <a:cubicBezTo>
                                <a:pt x="3813" y="1488"/>
                                <a:pt x="3813" y="1488"/>
                                <a:pt x="3813" y="1488"/>
                              </a:cubicBezTo>
                              <a:cubicBezTo>
                                <a:pt x="3906" y="1395"/>
                                <a:pt x="3906" y="1395"/>
                                <a:pt x="3906" y="1395"/>
                              </a:cubicBezTo>
                              <a:cubicBezTo>
                                <a:pt x="3968" y="1333"/>
                                <a:pt x="3968" y="1333"/>
                                <a:pt x="3968" y="1333"/>
                              </a:cubicBezTo>
                              <a:cubicBezTo>
                                <a:pt x="3998" y="1301"/>
                                <a:pt x="3998" y="1301"/>
                                <a:pt x="3998" y="1301"/>
                              </a:cubicBezTo>
                              <a:lnTo>
                                <a:pt x="4030" y="1301"/>
                              </a:lnTo>
                              <a:cubicBezTo>
                                <a:pt x="4030" y="1301"/>
                                <a:pt x="4030" y="1301"/>
                                <a:pt x="4061" y="1271"/>
                              </a:cubicBezTo>
                              <a:lnTo>
                                <a:pt x="4061" y="1271"/>
                              </a:lnTo>
                              <a:cubicBezTo>
                                <a:pt x="4061" y="1240"/>
                                <a:pt x="4122" y="1240"/>
                                <a:pt x="4122" y="1240"/>
                              </a:cubicBezTo>
                              <a:lnTo>
                                <a:pt x="4122" y="1240"/>
                              </a:lnTo>
                              <a:cubicBezTo>
                                <a:pt x="4122" y="1240"/>
                                <a:pt x="4122" y="1240"/>
                                <a:pt x="4154" y="1240"/>
                              </a:cubicBezTo>
                              <a:cubicBezTo>
                                <a:pt x="4154" y="1240"/>
                                <a:pt x="4185" y="1240"/>
                                <a:pt x="4216" y="1240"/>
                              </a:cubicBezTo>
                              <a:lnTo>
                                <a:pt x="4216" y="1240"/>
                              </a:lnTo>
                              <a:lnTo>
                                <a:pt x="4216" y="1240"/>
                              </a:lnTo>
                              <a:cubicBezTo>
                                <a:pt x="4246" y="1240"/>
                                <a:pt x="4246" y="1240"/>
                                <a:pt x="4246" y="1240"/>
                              </a:cubicBezTo>
                              <a:lnTo>
                                <a:pt x="4278" y="1240"/>
                              </a:lnTo>
                              <a:cubicBezTo>
                                <a:pt x="4309" y="1240"/>
                                <a:pt x="4340" y="1240"/>
                                <a:pt x="4370" y="1240"/>
                              </a:cubicBezTo>
                              <a:lnTo>
                                <a:pt x="4402" y="1240"/>
                              </a:lnTo>
                              <a:cubicBezTo>
                                <a:pt x="4433" y="1240"/>
                                <a:pt x="4464" y="1240"/>
                                <a:pt x="4464" y="1240"/>
                              </a:cubicBezTo>
                              <a:cubicBezTo>
                                <a:pt x="4494" y="1240"/>
                                <a:pt x="4494" y="1209"/>
                                <a:pt x="4494" y="1209"/>
                              </a:cubicBezTo>
                              <a:cubicBezTo>
                                <a:pt x="4526" y="1177"/>
                                <a:pt x="4526" y="1177"/>
                                <a:pt x="4526" y="1177"/>
                              </a:cubicBezTo>
                              <a:cubicBezTo>
                                <a:pt x="4526" y="1177"/>
                                <a:pt x="4526" y="1177"/>
                                <a:pt x="4588" y="1177"/>
                              </a:cubicBezTo>
                              <a:lnTo>
                                <a:pt x="4618" y="1177"/>
                              </a:lnTo>
                              <a:cubicBezTo>
                                <a:pt x="4618" y="1177"/>
                                <a:pt x="4650" y="1147"/>
                                <a:pt x="4650" y="1116"/>
                              </a:cubicBezTo>
                              <a:cubicBezTo>
                                <a:pt x="4650" y="1116"/>
                                <a:pt x="4650" y="1116"/>
                                <a:pt x="4650" y="1085"/>
                              </a:cubicBezTo>
                              <a:lnTo>
                                <a:pt x="4618" y="1085"/>
                              </a:lnTo>
                              <a:lnTo>
                                <a:pt x="4618" y="1085"/>
                              </a:lnTo>
                              <a:cubicBezTo>
                                <a:pt x="4588" y="1116"/>
                                <a:pt x="4588" y="1116"/>
                                <a:pt x="4588" y="1116"/>
                              </a:cubicBezTo>
                              <a:cubicBezTo>
                                <a:pt x="4588" y="1053"/>
                                <a:pt x="4588" y="1053"/>
                                <a:pt x="4588" y="1053"/>
                              </a:cubicBezTo>
                              <a:lnTo>
                                <a:pt x="4588" y="1053"/>
                              </a:lnTo>
                              <a:cubicBezTo>
                                <a:pt x="4557" y="1053"/>
                                <a:pt x="4557" y="1053"/>
                                <a:pt x="4557" y="1053"/>
                              </a:cubicBezTo>
                              <a:lnTo>
                                <a:pt x="4557" y="1053"/>
                              </a:lnTo>
                              <a:cubicBezTo>
                                <a:pt x="4557" y="1053"/>
                                <a:pt x="4526" y="1053"/>
                                <a:pt x="4494" y="1085"/>
                              </a:cubicBezTo>
                              <a:lnTo>
                                <a:pt x="4464" y="1085"/>
                              </a:lnTo>
                              <a:cubicBezTo>
                                <a:pt x="4464" y="1116"/>
                                <a:pt x="4433" y="1116"/>
                                <a:pt x="4433" y="1116"/>
                              </a:cubicBezTo>
                              <a:cubicBezTo>
                                <a:pt x="4433" y="1116"/>
                                <a:pt x="4402" y="1116"/>
                                <a:pt x="4402" y="1085"/>
                              </a:cubicBezTo>
                              <a:cubicBezTo>
                                <a:pt x="4402" y="1053"/>
                                <a:pt x="4402" y="1023"/>
                                <a:pt x="4433" y="1023"/>
                              </a:cubicBezTo>
                              <a:cubicBezTo>
                                <a:pt x="4433" y="1023"/>
                                <a:pt x="4464" y="992"/>
                                <a:pt x="4494" y="992"/>
                              </a:cubicBezTo>
                              <a:lnTo>
                                <a:pt x="4464" y="992"/>
                              </a:lnTo>
                              <a:lnTo>
                                <a:pt x="4464" y="992"/>
                              </a:lnTo>
                              <a:lnTo>
                                <a:pt x="4464" y="992"/>
                              </a:lnTo>
                              <a:cubicBezTo>
                                <a:pt x="4433" y="992"/>
                                <a:pt x="4433" y="992"/>
                                <a:pt x="4433" y="992"/>
                              </a:cubicBezTo>
                              <a:lnTo>
                                <a:pt x="4433" y="992"/>
                              </a:lnTo>
                              <a:lnTo>
                                <a:pt x="4433" y="992"/>
                              </a:lnTo>
                              <a:cubicBezTo>
                                <a:pt x="4402" y="992"/>
                                <a:pt x="4402" y="992"/>
                                <a:pt x="4402" y="960"/>
                              </a:cubicBezTo>
                              <a:cubicBezTo>
                                <a:pt x="4370" y="960"/>
                                <a:pt x="4370" y="960"/>
                                <a:pt x="4370" y="960"/>
                              </a:cubicBezTo>
                              <a:lnTo>
                                <a:pt x="4370" y="960"/>
                              </a:lnTo>
                              <a:lnTo>
                                <a:pt x="4370" y="929"/>
                              </a:lnTo>
                              <a:cubicBezTo>
                                <a:pt x="4309" y="929"/>
                                <a:pt x="4309" y="929"/>
                                <a:pt x="4309" y="929"/>
                              </a:cubicBezTo>
                              <a:cubicBezTo>
                                <a:pt x="4340" y="899"/>
                                <a:pt x="4340" y="899"/>
                                <a:pt x="4340" y="899"/>
                              </a:cubicBezTo>
                              <a:lnTo>
                                <a:pt x="4340" y="868"/>
                              </a:lnTo>
                              <a:cubicBezTo>
                                <a:pt x="4309" y="837"/>
                                <a:pt x="4309" y="837"/>
                                <a:pt x="4309" y="837"/>
                              </a:cubicBezTo>
                              <a:lnTo>
                                <a:pt x="4340" y="837"/>
                              </a:lnTo>
                              <a:lnTo>
                                <a:pt x="4340" y="837"/>
                              </a:lnTo>
                              <a:cubicBezTo>
                                <a:pt x="4309" y="805"/>
                                <a:pt x="4309" y="805"/>
                                <a:pt x="4309" y="805"/>
                              </a:cubicBezTo>
                              <a:cubicBezTo>
                                <a:pt x="4309" y="805"/>
                                <a:pt x="4309" y="805"/>
                                <a:pt x="4309" y="775"/>
                              </a:cubicBezTo>
                              <a:lnTo>
                                <a:pt x="4278" y="805"/>
                              </a:lnTo>
                              <a:cubicBezTo>
                                <a:pt x="4185" y="837"/>
                                <a:pt x="4185" y="837"/>
                                <a:pt x="4185" y="837"/>
                              </a:cubicBezTo>
                              <a:cubicBezTo>
                                <a:pt x="4246" y="775"/>
                                <a:pt x="4246" y="775"/>
                                <a:pt x="4246" y="775"/>
                              </a:cubicBezTo>
                              <a:cubicBezTo>
                                <a:pt x="4216" y="775"/>
                                <a:pt x="4216" y="775"/>
                                <a:pt x="4216" y="775"/>
                              </a:cubicBezTo>
                              <a:cubicBezTo>
                                <a:pt x="4246" y="744"/>
                                <a:pt x="4246" y="744"/>
                                <a:pt x="4246" y="744"/>
                              </a:cubicBezTo>
                              <a:cubicBezTo>
                                <a:pt x="4216" y="744"/>
                                <a:pt x="4216" y="744"/>
                                <a:pt x="4216" y="744"/>
                              </a:cubicBezTo>
                              <a:cubicBezTo>
                                <a:pt x="4216" y="713"/>
                                <a:pt x="4216" y="713"/>
                                <a:pt x="4216" y="713"/>
                              </a:cubicBezTo>
                              <a:lnTo>
                                <a:pt x="4216" y="713"/>
                              </a:lnTo>
                              <a:cubicBezTo>
                                <a:pt x="4216" y="681"/>
                                <a:pt x="4216" y="681"/>
                                <a:pt x="4216" y="681"/>
                              </a:cubicBezTo>
                              <a:cubicBezTo>
                                <a:pt x="4185" y="681"/>
                                <a:pt x="4185" y="681"/>
                                <a:pt x="4185" y="651"/>
                              </a:cubicBezTo>
                              <a:lnTo>
                                <a:pt x="4185" y="651"/>
                              </a:lnTo>
                              <a:lnTo>
                                <a:pt x="4185" y="651"/>
                              </a:lnTo>
                              <a:cubicBezTo>
                                <a:pt x="4185" y="681"/>
                                <a:pt x="4185" y="713"/>
                                <a:pt x="4185" y="713"/>
                              </a:cubicBezTo>
                              <a:cubicBezTo>
                                <a:pt x="4185" y="713"/>
                                <a:pt x="4185" y="744"/>
                                <a:pt x="4154" y="744"/>
                              </a:cubicBezTo>
                              <a:lnTo>
                                <a:pt x="4154" y="744"/>
                              </a:lnTo>
                              <a:lnTo>
                                <a:pt x="4154" y="744"/>
                              </a:lnTo>
                              <a:lnTo>
                                <a:pt x="4154" y="744"/>
                              </a:lnTo>
                              <a:cubicBezTo>
                                <a:pt x="4122" y="805"/>
                                <a:pt x="4122" y="805"/>
                                <a:pt x="4122" y="805"/>
                              </a:cubicBezTo>
                              <a:cubicBezTo>
                                <a:pt x="4092" y="775"/>
                                <a:pt x="4092" y="775"/>
                                <a:pt x="4092" y="775"/>
                              </a:cubicBezTo>
                              <a:lnTo>
                                <a:pt x="4092" y="744"/>
                              </a:lnTo>
                              <a:lnTo>
                                <a:pt x="4061" y="744"/>
                              </a:lnTo>
                              <a:cubicBezTo>
                                <a:pt x="4061" y="775"/>
                                <a:pt x="4061" y="775"/>
                                <a:pt x="4061" y="775"/>
                              </a:cubicBezTo>
                              <a:lnTo>
                                <a:pt x="4061" y="775"/>
                              </a:lnTo>
                              <a:cubicBezTo>
                                <a:pt x="4030" y="837"/>
                                <a:pt x="4030" y="837"/>
                                <a:pt x="4030" y="837"/>
                              </a:cubicBezTo>
                              <a:cubicBezTo>
                                <a:pt x="3998" y="775"/>
                                <a:pt x="3998" y="775"/>
                                <a:pt x="3998" y="775"/>
                              </a:cubicBezTo>
                              <a:cubicBezTo>
                                <a:pt x="3998" y="805"/>
                                <a:pt x="3968" y="805"/>
                                <a:pt x="3968" y="805"/>
                              </a:cubicBezTo>
                              <a:lnTo>
                                <a:pt x="3937" y="805"/>
                              </a:lnTo>
                              <a:cubicBezTo>
                                <a:pt x="3874" y="775"/>
                                <a:pt x="3874" y="775"/>
                                <a:pt x="3874" y="775"/>
                              </a:cubicBezTo>
                              <a:cubicBezTo>
                                <a:pt x="3937" y="744"/>
                                <a:pt x="3937" y="744"/>
                                <a:pt x="3937" y="744"/>
                              </a:cubicBezTo>
                              <a:lnTo>
                                <a:pt x="3937" y="744"/>
                              </a:lnTo>
                              <a:lnTo>
                                <a:pt x="3906" y="713"/>
                              </a:lnTo>
                              <a:cubicBezTo>
                                <a:pt x="3874" y="713"/>
                                <a:pt x="3874" y="713"/>
                                <a:pt x="3874" y="713"/>
                              </a:cubicBezTo>
                              <a:cubicBezTo>
                                <a:pt x="3874" y="681"/>
                                <a:pt x="3874" y="681"/>
                                <a:pt x="3874" y="681"/>
                              </a:cubicBezTo>
                              <a:lnTo>
                                <a:pt x="3874" y="681"/>
                              </a:lnTo>
                              <a:cubicBezTo>
                                <a:pt x="3874" y="681"/>
                                <a:pt x="3874" y="681"/>
                                <a:pt x="3844" y="681"/>
                              </a:cubicBezTo>
                              <a:cubicBezTo>
                                <a:pt x="3844" y="620"/>
                                <a:pt x="3844" y="620"/>
                                <a:pt x="3844" y="620"/>
                              </a:cubicBezTo>
                              <a:cubicBezTo>
                                <a:pt x="3844" y="620"/>
                                <a:pt x="3874" y="620"/>
                                <a:pt x="3906" y="620"/>
                              </a:cubicBezTo>
                              <a:lnTo>
                                <a:pt x="3906" y="620"/>
                              </a:lnTo>
                              <a:cubicBezTo>
                                <a:pt x="3906" y="620"/>
                                <a:pt x="3906" y="620"/>
                                <a:pt x="3874" y="620"/>
                              </a:cubicBezTo>
                              <a:cubicBezTo>
                                <a:pt x="3874" y="589"/>
                                <a:pt x="3874" y="589"/>
                                <a:pt x="3844" y="589"/>
                              </a:cubicBezTo>
                              <a:lnTo>
                                <a:pt x="3844" y="589"/>
                              </a:lnTo>
                              <a:cubicBezTo>
                                <a:pt x="3813" y="589"/>
                                <a:pt x="3813" y="589"/>
                                <a:pt x="3813" y="589"/>
                              </a:cubicBezTo>
                              <a:cubicBezTo>
                                <a:pt x="3813" y="589"/>
                                <a:pt x="3782" y="589"/>
                                <a:pt x="3782" y="557"/>
                              </a:cubicBezTo>
                              <a:lnTo>
                                <a:pt x="3782" y="557"/>
                              </a:lnTo>
                              <a:lnTo>
                                <a:pt x="3782" y="557"/>
                              </a:lnTo>
                              <a:lnTo>
                                <a:pt x="3750" y="557"/>
                              </a:lnTo>
                              <a:lnTo>
                                <a:pt x="3689" y="527"/>
                              </a:lnTo>
                              <a:cubicBezTo>
                                <a:pt x="3689" y="527"/>
                                <a:pt x="3689" y="527"/>
                                <a:pt x="3658" y="527"/>
                              </a:cubicBezTo>
                              <a:lnTo>
                                <a:pt x="3658" y="527"/>
                              </a:lnTo>
                              <a:lnTo>
                                <a:pt x="3626" y="527"/>
                              </a:lnTo>
                              <a:lnTo>
                                <a:pt x="3596" y="527"/>
                              </a:lnTo>
                              <a:cubicBezTo>
                                <a:pt x="3565" y="527"/>
                                <a:pt x="3565" y="527"/>
                                <a:pt x="3565" y="527"/>
                              </a:cubicBezTo>
                              <a:lnTo>
                                <a:pt x="3565" y="527"/>
                              </a:lnTo>
                              <a:cubicBezTo>
                                <a:pt x="3565" y="527"/>
                                <a:pt x="3565" y="527"/>
                                <a:pt x="3534" y="527"/>
                              </a:cubicBezTo>
                              <a:lnTo>
                                <a:pt x="3534" y="527"/>
                              </a:lnTo>
                              <a:lnTo>
                                <a:pt x="3534" y="527"/>
                              </a:lnTo>
                              <a:lnTo>
                                <a:pt x="3503" y="527"/>
                              </a:lnTo>
                              <a:lnTo>
                                <a:pt x="3503" y="527"/>
                              </a:lnTo>
                              <a:cubicBezTo>
                                <a:pt x="3503" y="557"/>
                                <a:pt x="3503" y="557"/>
                                <a:pt x="3503" y="589"/>
                              </a:cubicBezTo>
                              <a:lnTo>
                                <a:pt x="3503" y="589"/>
                              </a:lnTo>
                              <a:lnTo>
                                <a:pt x="3503" y="620"/>
                              </a:lnTo>
                              <a:lnTo>
                                <a:pt x="3503" y="651"/>
                              </a:lnTo>
                              <a:cubicBezTo>
                                <a:pt x="3503" y="681"/>
                                <a:pt x="3503" y="681"/>
                                <a:pt x="3472" y="681"/>
                              </a:cubicBezTo>
                              <a:cubicBezTo>
                                <a:pt x="3472" y="713"/>
                                <a:pt x="3472" y="713"/>
                                <a:pt x="3472" y="713"/>
                              </a:cubicBezTo>
                              <a:cubicBezTo>
                                <a:pt x="3441" y="713"/>
                                <a:pt x="3441" y="713"/>
                                <a:pt x="3441" y="744"/>
                              </a:cubicBezTo>
                              <a:lnTo>
                                <a:pt x="3472" y="744"/>
                              </a:lnTo>
                              <a:lnTo>
                                <a:pt x="3472" y="744"/>
                              </a:lnTo>
                              <a:cubicBezTo>
                                <a:pt x="3503" y="744"/>
                                <a:pt x="3534" y="775"/>
                                <a:pt x="3534" y="805"/>
                              </a:cubicBezTo>
                              <a:cubicBezTo>
                                <a:pt x="3565" y="805"/>
                                <a:pt x="3565" y="837"/>
                                <a:pt x="3565" y="899"/>
                              </a:cubicBezTo>
                              <a:cubicBezTo>
                                <a:pt x="3565" y="929"/>
                                <a:pt x="3534" y="929"/>
                                <a:pt x="3534" y="929"/>
                              </a:cubicBezTo>
                              <a:cubicBezTo>
                                <a:pt x="3534" y="960"/>
                                <a:pt x="3534" y="960"/>
                                <a:pt x="3503" y="960"/>
                              </a:cubicBezTo>
                              <a:lnTo>
                                <a:pt x="3503" y="960"/>
                              </a:lnTo>
                              <a:cubicBezTo>
                                <a:pt x="3472" y="960"/>
                                <a:pt x="3441" y="992"/>
                                <a:pt x="3441" y="992"/>
                              </a:cubicBezTo>
                              <a:lnTo>
                                <a:pt x="3409" y="992"/>
                              </a:lnTo>
                              <a:cubicBezTo>
                                <a:pt x="3409" y="992"/>
                                <a:pt x="3409" y="992"/>
                                <a:pt x="3409" y="1023"/>
                              </a:cubicBezTo>
                              <a:lnTo>
                                <a:pt x="3409" y="1023"/>
                              </a:lnTo>
                              <a:cubicBezTo>
                                <a:pt x="3409" y="1023"/>
                                <a:pt x="3441" y="1053"/>
                                <a:pt x="3441" y="1116"/>
                              </a:cubicBezTo>
                              <a:cubicBezTo>
                                <a:pt x="3472" y="1177"/>
                                <a:pt x="3472" y="1177"/>
                                <a:pt x="3472" y="1177"/>
                              </a:cubicBezTo>
                              <a:cubicBezTo>
                                <a:pt x="3441" y="1177"/>
                                <a:pt x="3441" y="1177"/>
                                <a:pt x="3441" y="1177"/>
                              </a:cubicBezTo>
                              <a:cubicBezTo>
                                <a:pt x="3441" y="1177"/>
                                <a:pt x="3441" y="1177"/>
                                <a:pt x="3409" y="1177"/>
                              </a:cubicBezTo>
                              <a:lnTo>
                                <a:pt x="3441" y="1209"/>
                              </a:lnTo>
                              <a:cubicBezTo>
                                <a:pt x="3441" y="1271"/>
                                <a:pt x="3441" y="1271"/>
                                <a:pt x="3441" y="1271"/>
                              </a:cubicBezTo>
                              <a:cubicBezTo>
                                <a:pt x="3379" y="1240"/>
                                <a:pt x="3379" y="1240"/>
                                <a:pt x="3379" y="1240"/>
                              </a:cubicBezTo>
                              <a:lnTo>
                                <a:pt x="3379" y="1240"/>
                              </a:lnTo>
                              <a:cubicBezTo>
                                <a:pt x="3379" y="1271"/>
                                <a:pt x="3379" y="1271"/>
                                <a:pt x="3379" y="1271"/>
                              </a:cubicBezTo>
                              <a:cubicBezTo>
                                <a:pt x="3348" y="1271"/>
                                <a:pt x="3348" y="1240"/>
                                <a:pt x="3317" y="1240"/>
                              </a:cubicBezTo>
                              <a:lnTo>
                                <a:pt x="3317" y="1209"/>
                              </a:lnTo>
                              <a:cubicBezTo>
                                <a:pt x="3286" y="1209"/>
                                <a:pt x="3286" y="1209"/>
                                <a:pt x="3286" y="1209"/>
                              </a:cubicBezTo>
                              <a:lnTo>
                                <a:pt x="3286" y="1209"/>
                              </a:lnTo>
                              <a:cubicBezTo>
                                <a:pt x="3286" y="1209"/>
                                <a:pt x="3286" y="1209"/>
                                <a:pt x="3255" y="1209"/>
                              </a:cubicBezTo>
                              <a:cubicBezTo>
                                <a:pt x="3255" y="1177"/>
                                <a:pt x="3224" y="1177"/>
                                <a:pt x="3224" y="1177"/>
                              </a:cubicBezTo>
                              <a:cubicBezTo>
                                <a:pt x="3193" y="1147"/>
                                <a:pt x="3193" y="1147"/>
                                <a:pt x="3193" y="1116"/>
                              </a:cubicBezTo>
                              <a:lnTo>
                                <a:pt x="3193" y="1116"/>
                              </a:lnTo>
                              <a:lnTo>
                                <a:pt x="3193" y="1116"/>
                              </a:lnTo>
                              <a:cubicBezTo>
                                <a:pt x="3193" y="1085"/>
                                <a:pt x="3162" y="1053"/>
                                <a:pt x="3193" y="1053"/>
                              </a:cubicBezTo>
                              <a:lnTo>
                                <a:pt x="3193" y="1023"/>
                              </a:lnTo>
                              <a:lnTo>
                                <a:pt x="3193" y="1023"/>
                              </a:lnTo>
                              <a:lnTo>
                                <a:pt x="3193" y="992"/>
                              </a:lnTo>
                              <a:lnTo>
                                <a:pt x="3193" y="992"/>
                              </a:lnTo>
                              <a:cubicBezTo>
                                <a:pt x="3162" y="992"/>
                                <a:pt x="3162" y="992"/>
                                <a:pt x="3162" y="992"/>
                              </a:cubicBezTo>
                              <a:lnTo>
                                <a:pt x="3162" y="992"/>
                              </a:lnTo>
                              <a:cubicBezTo>
                                <a:pt x="3162" y="992"/>
                                <a:pt x="3100" y="960"/>
                                <a:pt x="3069" y="960"/>
                              </a:cubicBezTo>
                              <a:cubicBezTo>
                                <a:pt x="3038" y="992"/>
                                <a:pt x="3038" y="992"/>
                                <a:pt x="3038" y="992"/>
                              </a:cubicBezTo>
                              <a:cubicBezTo>
                                <a:pt x="3038" y="960"/>
                                <a:pt x="3038" y="960"/>
                                <a:pt x="3038" y="960"/>
                              </a:cubicBezTo>
                              <a:cubicBezTo>
                                <a:pt x="3007" y="960"/>
                                <a:pt x="2945" y="929"/>
                                <a:pt x="2914" y="929"/>
                              </a:cubicBezTo>
                              <a:cubicBezTo>
                                <a:pt x="2883" y="929"/>
                                <a:pt x="2883" y="899"/>
                                <a:pt x="2852" y="868"/>
                              </a:cubicBezTo>
                              <a:lnTo>
                                <a:pt x="2852" y="868"/>
                              </a:lnTo>
                              <a:lnTo>
                                <a:pt x="2852" y="868"/>
                              </a:lnTo>
                              <a:cubicBezTo>
                                <a:pt x="2821" y="868"/>
                                <a:pt x="2790" y="868"/>
                                <a:pt x="2759" y="868"/>
                              </a:cubicBezTo>
                              <a:lnTo>
                                <a:pt x="2759" y="868"/>
                              </a:lnTo>
                              <a:cubicBezTo>
                                <a:pt x="2728" y="868"/>
                                <a:pt x="2728" y="868"/>
                                <a:pt x="2728" y="868"/>
                              </a:cubicBezTo>
                              <a:cubicBezTo>
                                <a:pt x="2697" y="868"/>
                                <a:pt x="2666" y="868"/>
                                <a:pt x="2666" y="868"/>
                              </a:cubicBezTo>
                              <a:cubicBezTo>
                                <a:pt x="2635" y="868"/>
                                <a:pt x="2635" y="868"/>
                                <a:pt x="2635" y="868"/>
                              </a:cubicBezTo>
                              <a:cubicBezTo>
                                <a:pt x="2573" y="868"/>
                                <a:pt x="2573" y="868"/>
                                <a:pt x="2573" y="868"/>
                              </a:cubicBezTo>
                              <a:cubicBezTo>
                                <a:pt x="2635" y="805"/>
                                <a:pt x="2635" y="805"/>
                                <a:pt x="2635" y="805"/>
                              </a:cubicBezTo>
                              <a:cubicBezTo>
                                <a:pt x="2604" y="744"/>
                                <a:pt x="2604" y="744"/>
                                <a:pt x="2604" y="744"/>
                              </a:cubicBezTo>
                              <a:cubicBezTo>
                                <a:pt x="2573" y="744"/>
                                <a:pt x="2573" y="744"/>
                                <a:pt x="2573" y="744"/>
                              </a:cubicBezTo>
                              <a:cubicBezTo>
                                <a:pt x="2542" y="775"/>
                                <a:pt x="2542" y="775"/>
                                <a:pt x="2542" y="775"/>
                              </a:cubicBezTo>
                              <a:lnTo>
                                <a:pt x="2542" y="775"/>
                              </a:lnTo>
                              <a:cubicBezTo>
                                <a:pt x="2542" y="744"/>
                                <a:pt x="2511" y="744"/>
                                <a:pt x="2511" y="744"/>
                              </a:cubicBezTo>
                              <a:cubicBezTo>
                                <a:pt x="2511" y="744"/>
                                <a:pt x="2480" y="713"/>
                                <a:pt x="2480" y="681"/>
                              </a:cubicBezTo>
                              <a:lnTo>
                                <a:pt x="2480" y="651"/>
                              </a:lnTo>
                              <a:cubicBezTo>
                                <a:pt x="2480" y="620"/>
                                <a:pt x="2480" y="620"/>
                                <a:pt x="2480" y="620"/>
                              </a:cubicBezTo>
                              <a:cubicBezTo>
                                <a:pt x="2480" y="589"/>
                                <a:pt x="2511" y="589"/>
                                <a:pt x="2511" y="557"/>
                              </a:cubicBezTo>
                              <a:cubicBezTo>
                                <a:pt x="2542" y="557"/>
                                <a:pt x="2542" y="557"/>
                                <a:pt x="2542" y="557"/>
                              </a:cubicBezTo>
                              <a:lnTo>
                                <a:pt x="2542" y="557"/>
                              </a:lnTo>
                              <a:cubicBezTo>
                                <a:pt x="2573" y="527"/>
                                <a:pt x="2573" y="527"/>
                                <a:pt x="2573" y="527"/>
                              </a:cubicBezTo>
                              <a:cubicBezTo>
                                <a:pt x="2542" y="465"/>
                                <a:pt x="2542" y="465"/>
                                <a:pt x="2542" y="465"/>
                              </a:cubicBezTo>
                              <a:cubicBezTo>
                                <a:pt x="2604" y="496"/>
                                <a:pt x="2604" y="496"/>
                                <a:pt x="2604" y="496"/>
                              </a:cubicBezTo>
                              <a:cubicBezTo>
                                <a:pt x="2604" y="465"/>
                                <a:pt x="2604" y="465"/>
                                <a:pt x="2604" y="465"/>
                              </a:cubicBezTo>
                              <a:lnTo>
                                <a:pt x="2604" y="465"/>
                              </a:lnTo>
                              <a:cubicBezTo>
                                <a:pt x="2635" y="465"/>
                                <a:pt x="2666" y="433"/>
                                <a:pt x="2666" y="433"/>
                              </a:cubicBezTo>
                              <a:cubicBezTo>
                                <a:pt x="2697" y="433"/>
                                <a:pt x="2697" y="433"/>
                                <a:pt x="2697" y="433"/>
                              </a:cubicBezTo>
                              <a:lnTo>
                                <a:pt x="2697" y="433"/>
                              </a:lnTo>
                              <a:cubicBezTo>
                                <a:pt x="2697" y="433"/>
                                <a:pt x="2697" y="433"/>
                                <a:pt x="2666" y="433"/>
                              </a:cubicBezTo>
                              <a:cubicBezTo>
                                <a:pt x="2666" y="433"/>
                                <a:pt x="2666" y="433"/>
                                <a:pt x="2635" y="433"/>
                              </a:cubicBezTo>
                              <a:lnTo>
                                <a:pt x="2635" y="433"/>
                              </a:lnTo>
                              <a:cubicBezTo>
                                <a:pt x="2635" y="433"/>
                                <a:pt x="2604" y="403"/>
                                <a:pt x="2573" y="403"/>
                              </a:cubicBezTo>
                              <a:cubicBezTo>
                                <a:pt x="2511" y="372"/>
                                <a:pt x="2511" y="372"/>
                                <a:pt x="2511" y="372"/>
                              </a:cubicBezTo>
                              <a:cubicBezTo>
                                <a:pt x="2635" y="372"/>
                                <a:pt x="2635" y="372"/>
                                <a:pt x="2635" y="372"/>
                              </a:cubicBezTo>
                              <a:cubicBezTo>
                                <a:pt x="2635" y="372"/>
                                <a:pt x="2635" y="372"/>
                                <a:pt x="2666" y="372"/>
                              </a:cubicBezTo>
                              <a:lnTo>
                                <a:pt x="2666" y="372"/>
                              </a:lnTo>
                              <a:cubicBezTo>
                                <a:pt x="2697" y="372"/>
                                <a:pt x="2697" y="372"/>
                                <a:pt x="2697" y="372"/>
                              </a:cubicBezTo>
                              <a:cubicBezTo>
                                <a:pt x="2697" y="372"/>
                                <a:pt x="2728" y="372"/>
                                <a:pt x="2728" y="403"/>
                              </a:cubicBezTo>
                              <a:cubicBezTo>
                                <a:pt x="2728" y="403"/>
                                <a:pt x="2728" y="403"/>
                                <a:pt x="2759" y="403"/>
                              </a:cubicBezTo>
                              <a:lnTo>
                                <a:pt x="2759" y="403"/>
                              </a:lnTo>
                              <a:cubicBezTo>
                                <a:pt x="2759" y="403"/>
                                <a:pt x="2759" y="403"/>
                                <a:pt x="2759" y="372"/>
                              </a:cubicBezTo>
                              <a:cubicBezTo>
                                <a:pt x="2790" y="372"/>
                                <a:pt x="2790" y="372"/>
                                <a:pt x="2790" y="341"/>
                              </a:cubicBezTo>
                              <a:lnTo>
                                <a:pt x="2821" y="341"/>
                              </a:lnTo>
                              <a:cubicBezTo>
                                <a:pt x="2821" y="341"/>
                                <a:pt x="2821" y="372"/>
                                <a:pt x="2852" y="372"/>
                              </a:cubicBezTo>
                              <a:lnTo>
                                <a:pt x="2852" y="372"/>
                              </a:lnTo>
                              <a:lnTo>
                                <a:pt x="2852" y="372"/>
                              </a:lnTo>
                              <a:cubicBezTo>
                                <a:pt x="2852" y="372"/>
                                <a:pt x="2852" y="372"/>
                                <a:pt x="2883" y="372"/>
                              </a:cubicBezTo>
                              <a:lnTo>
                                <a:pt x="2883" y="372"/>
                              </a:lnTo>
                              <a:lnTo>
                                <a:pt x="2914" y="341"/>
                              </a:lnTo>
                              <a:cubicBezTo>
                                <a:pt x="2914" y="310"/>
                                <a:pt x="2914" y="310"/>
                                <a:pt x="2914" y="310"/>
                              </a:cubicBezTo>
                              <a:cubicBezTo>
                                <a:pt x="2914" y="279"/>
                                <a:pt x="2914" y="279"/>
                                <a:pt x="2914" y="279"/>
                              </a:cubicBezTo>
                              <a:lnTo>
                                <a:pt x="2945" y="248"/>
                              </a:lnTo>
                              <a:cubicBezTo>
                                <a:pt x="2945" y="248"/>
                                <a:pt x="2945" y="248"/>
                                <a:pt x="2945" y="217"/>
                              </a:cubicBezTo>
                              <a:lnTo>
                                <a:pt x="2945" y="217"/>
                              </a:lnTo>
                              <a:cubicBezTo>
                                <a:pt x="2883" y="186"/>
                                <a:pt x="2883" y="186"/>
                                <a:pt x="2883" y="186"/>
                              </a:cubicBezTo>
                              <a:lnTo>
                                <a:pt x="2945" y="186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89" name="Freeform 1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56383" y="1967485"/>
                          <a:ext cx="43084" cy="32322"/>
                        </a:xfrm>
                        <a:custGeom>
                          <a:avLst/>
                          <a:gdLst>
                            <a:gd name="T0" fmla="*/ 124 w 125"/>
                            <a:gd name="T1" fmla="*/ 31 h 94"/>
                            <a:gd name="T2" fmla="*/ 124 w 125"/>
                            <a:gd name="T3" fmla="*/ 31 h 94"/>
                            <a:gd name="T4" fmla="*/ 93 w 125"/>
                            <a:gd name="T5" fmla="*/ 0 h 94"/>
                            <a:gd name="T6" fmla="*/ 62 w 125"/>
                            <a:gd name="T7" fmla="*/ 0 h 94"/>
                            <a:gd name="T8" fmla="*/ 31 w 125"/>
                            <a:gd name="T9" fmla="*/ 31 h 94"/>
                            <a:gd name="T10" fmla="*/ 0 w 125"/>
                            <a:gd name="T11" fmla="*/ 31 h 94"/>
                            <a:gd name="T12" fmla="*/ 31 w 125"/>
                            <a:gd name="T13" fmla="*/ 62 h 94"/>
                            <a:gd name="T14" fmla="*/ 0 w 125"/>
                            <a:gd name="T15" fmla="*/ 93 h 94"/>
                            <a:gd name="T16" fmla="*/ 0 w 125"/>
                            <a:gd name="T17" fmla="*/ 93 h 94"/>
                            <a:gd name="T18" fmla="*/ 0 w 125"/>
                            <a:gd name="T19" fmla="*/ 93 h 94"/>
                            <a:gd name="T20" fmla="*/ 0 w 125"/>
                            <a:gd name="T21" fmla="*/ 93 h 94"/>
                            <a:gd name="T22" fmla="*/ 31 w 125"/>
                            <a:gd name="T23" fmla="*/ 93 h 94"/>
                            <a:gd name="T24" fmla="*/ 93 w 125"/>
                            <a:gd name="T25" fmla="*/ 93 h 94"/>
                            <a:gd name="T26" fmla="*/ 124 w 125"/>
                            <a:gd name="T27" fmla="*/ 93 h 94"/>
                            <a:gd name="T28" fmla="*/ 124 w 125"/>
                            <a:gd name="T29" fmla="*/ 93 h 94"/>
                            <a:gd name="T30" fmla="*/ 124 w 125"/>
                            <a:gd name="T31" fmla="*/ 31 h 9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</a:cxnLst>
                          <a:rect l="0" t="0" r="r" b="b"/>
                          <a:pathLst>
                            <a:path w="125" h="94">
                              <a:moveTo>
                                <a:pt x="124" y="31"/>
                              </a:moveTo>
                              <a:lnTo>
                                <a:pt x="124" y="31"/>
                              </a:lnTo>
                              <a:cubicBezTo>
                                <a:pt x="93" y="31"/>
                                <a:pt x="93" y="0"/>
                                <a:pt x="93" y="0"/>
                              </a:cubicBezTo>
                              <a:lnTo>
                                <a:pt x="62" y="0"/>
                              </a:lnTo>
                              <a:cubicBezTo>
                                <a:pt x="31" y="0"/>
                                <a:pt x="31" y="31"/>
                                <a:pt x="31" y="31"/>
                              </a:cubicBezTo>
                              <a:lnTo>
                                <a:pt x="0" y="31"/>
                              </a:lnTo>
                              <a:cubicBezTo>
                                <a:pt x="31" y="62"/>
                                <a:pt x="31" y="62"/>
                                <a:pt x="31" y="62"/>
                              </a:cubicBezTo>
                              <a:cubicBezTo>
                                <a:pt x="0" y="93"/>
                                <a:pt x="0" y="93"/>
                                <a:pt x="0" y="93"/>
                              </a:cubicBezTo>
                              <a:lnTo>
                                <a:pt x="0" y="93"/>
                              </a:lnTo>
                              <a:lnTo>
                                <a:pt x="0" y="93"/>
                              </a:lnTo>
                              <a:lnTo>
                                <a:pt x="0" y="93"/>
                              </a:lnTo>
                              <a:lnTo>
                                <a:pt x="31" y="93"/>
                              </a:lnTo>
                              <a:cubicBezTo>
                                <a:pt x="31" y="93"/>
                                <a:pt x="31" y="93"/>
                                <a:pt x="93" y="93"/>
                              </a:cubicBezTo>
                              <a:lnTo>
                                <a:pt x="124" y="93"/>
                              </a:lnTo>
                              <a:lnTo>
                                <a:pt x="124" y="93"/>
                              </a:lnTo>
                              <a:lnTo>
                                <a:pt x="124" y="31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ysClr val="windowText" lastClr="000000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90" name="Freeform 1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41028" y="1974684"/>
                          <a:ext cx="75396" cy="64643"/>
                        </a:xfrm>
                        <a:custGeom>
                          <a:avLst/>
                          <a:gdLst>
                            <a:gd name="T0" fmla="*/ 186 w 218"/>
                            <a:gd name="T1" fmla="*/ 124 h 187"/>
                            <a:gd name="T2" fmla="*/ 186 w 218"/>
                            <a:gd name="T3" fmla="*/ 124 h 187"/>
                            <a:gd name="T4" fmla="*/ 186 w 218"/>
                            <a:gd name="T5" fmla="*/ 124 h 187"/>
                            <a:gd name="T6" fmla="*/ 186 w 218"/>
                            <a:gd name="T7" fmla="*/ 93 h 187"/>
                            <a:gd name="T8" fmla="*/ 186 w 218"/>
                            <a:gd name="T9" fmla="*/ 62 h 187"/>
                            <a:gd name="T10" fmla="*/ 186 w 218"/>
                            <a:gd name="T11" fmla="*/ 62 h 187"/>
                            <a:gd name="T12" fmla="*/ 124 w 218"/>
                            <a:gd name="T13" fmla="*/ 31 h 187"/>
                            <a:gd name="T14" fmla="*/ 186 w 218"/>
                            <a:gd name="T15" fmla="*/ 31 h 187"/>
                            <a:gd name="T16" fmla="*/ 62 w 218"/>
                            <a:gd name="T17" fmla="*/ 31 h 187"/>
                            <a:gd name="T18" fmla="*/ 31 w 218"/>
                            <a:gd name="T19" fmla="*/ 0 h 187"/>
                            <a:gd name="T20" fmla="*/ 31 w 218"/>
                            <a:gd name="T21" fmla="*/ 31 h 187"/>
                            <a:gd name="T22" fmla="*/ 31 w 218"/>
                            <a:gd name="T23" fmla="*/ 93 h 187"/>
                            <a:gd name="T24" fmla="*/ 0 w 218"/>
                            <a:gd name="T25" fmla="*/ 124 h 187"/>
                            <a:gd name="T26" fmla="*/ 0 w 218"/>
                            <a:gd name="T27" fmla="*/ 124 h 187"/>
                            <a:gd name="T28" fmla="*/ 0 w 218"/>
                            <a:gd name="T29" fmla="*/ 155 h 187"/>
                            <a:gd name="T30" fmla="*/ 0 w 218"/>
                            <a:gd name="T31" fmla="*/ 155 h 187"/>
                            <a:gd name="T32" fmla="*/ 62 w 218"/>
                            <a:gd name="T33" fmla="*/ 155 h 187"/>
                            <a:gd name="T34" fmla="*/ 93 w 218"/>
                            <a:gd name="T35" fmla="*/ 155 h 187"/>
                            <a:gd name="T36" fmla="*/ 155 w 218"/>
                            <a:gd name="T37" fmla="*/ 186 h 187"/>
                            <a:gd name="T38" fmla="*/ 155 w 218"/>
                            <a:gd name="T39" fmla="*/ 186 h 187"/>
                            <a:gd name="T40" fmla="*/ 186 w 218"/>
                            <a:gd name="T41" fmla="*/ 155 h 187"/>
                            <a:gd name="T42" fmla="*/ 186 w 218"/>
                            <a:gd name="T43" fmla="*/ 155 h 187"/>
                            <a:gd name="T44" fmla="*/ 217 w 218"/>
                            <a:gd name="T45" fmla="*/ 155 h 187"/>
                            <a:gd name="T46" fmla="*/ 217 w 218"/>
                            <a:gd name="T47" fmla="*/ 124 h 187"/>
                            <a:gd name="T48" fmla="*/ 217 w 218"/>
                            <a:gd name="T49" fmla="*/ 124 h 187"/>
                            <a:gd name="T50" fmla="*/ 186 w 218"/>
                            <a:gd name="T51" fmla="*/ 124 h 18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</a:cxnLst>
                          <a:rect l="0" t="0" r="r" b="b"/>
                          <a:pathLst>
                            <a:path w="218" h="187">
                              <a:moveTo>
                                <a:pt x="186" y="124"/>
                              </a:moveTo>
                              <a:lnTo>
                                <a:pt x="186" y="124"/>
                              </a:lnTo>
                              <a:lnTo>
                                <a:pt x="186" y="124"/>
                              </a:lnTo>
                              <a:lnTo>
                                <a:pt x="186" y="93"/>
                              </a:lnTo>
                              <a:lnTo>
                                <a:pt x="186" y="62"/>
                              </a:lnTo>
                              <a:lnTo>
                                <a:pt x="186" y="62"/>
                              </a:lnTo>
                              <a:cubicBezTo>
                                <a:pt x="124" y="31"/>
                                <a:pt x="124" y="31"/>
                                <a:pt x="124" y="31"/>
                              </a:cubicBezTo>
                              <a:cubicBezTo>
                                <a:pt x="186" y="31"/>
                                <a:pt x="186" y="31"/>
                                <a:pt x="186" y="31"/>
                              </a:cubicBezTo>
                              <a:cubicBezTo>
                                <a:pt x="155" y="31"/>
                                <a:pt x="62" y="31"/>
                                <a:pt x="62" y="31"/>
                              </a:cubicBezTo>
                              <a:cubicBezTo>
                                <a:pt x="62" y="31"/>
                                <a:pt x="62" y="31"/>
                                <a:pt x="31" y="0"/>
                              </a:cubicBezTo>
                              <a:cubicBezTo>
                                <a:pt x="31" y="31"/>
                                <a:pt x="31" y="31"/>
                                <a:pt x="31" y="31"/>
                              </a:cubicBezTo>
                              <a:cubicBezTo>
                                <a:pt x="31" y="62"/>
                                <a:pt x="31" y="62"/>
                                <a:pt x="31" y="93"/>
                              </a:cubicBezTo>
                              <a:cubicBezTo>
                                <a:pt x="31" y="93"/>
                                <a:pt x="31" y="124"/>
                                <a:pt x="0" y="124"/>
                              </a:cubicBezTo>
                              <a:lnTo>
                                <a:pt x="0" y="124"/>
                              </a:lnTo>
                              <a:cubicBezTo>
                                <a:pt x="0" y="124"/>
                                <a:pt x="0" y="124"/>
                                <a:pt x="0" y="155"/>
                              </a:cubicBezTo>
                              <a:lnTo>
                                <a:pt x="0" y="155"/>
                              </a:lnTo>
                              <a:cubicBezTo>
                                <a:pt x="62" y="155"/>
                                <a:pt x="62" y="155"/>
                                <a:pt x="62" y="155"/>
                              </a:cubicBezTo>
                              <a:lnTo>
                                <a:pt x="93" y="155"/>
                              </a:lnTo>
                              <a:cubicBezTo>
                                <a:pt x="124" y="155"/>
                                <a:pt x="155" y="186"/>
                                <a:pt x="155" y="186"/>
                              </a:cubicBezTo>
                              <a:lnTo>
                                <a:pt x="155" y="186"/>
                              </a:lnTo>
                              <a:cubicBezTo>
                                <a:pt x="155" y="155"/>
                                <a:pt x="186" y="155"/>
                                <a:pt x="186" y="155"/>
                              </a:cubicBezTo>
                              <a:lnTo>
                                <a:pt x="186" y="155"/>
                              </a:lnTo>
                              <a:lnTo>
                                <a:pt x="217" y="155"/>
                              </a:lnTo>
                              <a:lnTo>
                                <a:pt x="217" y="124"/>
                              </a:lnTo>
                              <a:lnTo>
                                <a:pt x="217" y="124"/>
                              </a:lnTo>
                              <a:cubicBezTo>
                                <a:pt x="217" y="124"/>
                                <a:pt x="217" y="124"/>
                                <a:pt x="186" y="124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91" name="Freeform 1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93085" y="1978260"/>
                          <a:ext cx="477000" cy="313979"/>
                        </a:xfrm>
                        <a:custGeom>
                          <a:avLst/>
                          <a:gdLst>
                            <a:gd name="T0" fmla="*/ 1272 w 1366"/>
                            <a:gd name="T1" fmla="*/ 93 h 900"/>
                            <a:gd name="T2" fmla="*/ 1148 w 1366"/>
                            <a:gd name="T3" fmla="*/ 93 h 900"/>
                            <a:gd name="T4" fmla="*/ 1085 w 1366"/>
                            <a:gd name="T5" fmla="*/ 93 h 900"/>
                            <a:gd name="T6" fmla="*/ 930 w 1366"/>
                            <a:gd name="T7" fmla="*/ 62 h 900"/>
                            <a:gd name="T8" fmla="*/ 806 w 1366"/>
                            <a:gd name="T9" fmla="*/ 62 h 900"/>
                            <a:gd name="T10" fmla="*/ 713 w 1366"/>
                            <a:gd name="T11" fmla="*/ 31 h 900"/>
                            <a:gd name="T12" fmla="*/ 682 w 1366"/>
                            <a:gd name="T13" fmla="*/ 31 h 900"/>
                            <a:gd name="T14" fmla="*/ 621 w 1366"/>
                            <a:gd name="T15" fmla="*/ 31 h 900"/>
                            <a:gd name="T16" fmla="*/ 558 w 1366"/>
                            <a:gd name="T17" fmla="*/ 0 h 900"/>
                            <a:gd name="T18" fmla="*/ 434 w 1366"/>
                            <a:gd name="T19" fmla="*/ 31 h 900"/>
                            <a:gd name="T20" fmla="*/ 341 w 1366"/>
                            <a:gd name="T21" fmla="*/ 62 h 900"/>
                            <a:gd name="T22" fmla="*/ 217 w 1366"/>
                            <a:gd name="T23" fmla="*/ 93 h 900"/>
                            <a:gd name="T24" fmla="*/ 156 w 1366"/>
                            <a:gd name="T25" fmla="*/ 155 h 900"/>
                            <a:gd name="T26" fmla="*/ 93 w 1366"/>
                            <a:gd name="T27" fmla="*/ 186 h 900"/>
                            <a:gd name="T28" fmla="*/ 156 w 1366"/>
                            <a:gd name="T29" fmla="*/ 217 h 900"/>
                            <a:gd name="T30" fmla="*/ 249 w 1366"/>
                            <a:gd name="T31" fmla="*/ 217 h 900"/>
                            <a:gd name="T32" fmla="*/ 341 w 1366"/>
                            <a:gd name="T33" fmla="*/ 279 h 900"/>
                            <a:gd name="T34" fmla="*/ 280 w 1366"/>
                            <a:gd name="T35" fmla="*/ 310 h 900"/>
                            <a:gd name="T36" fmla="*/ 186 w 1366"/>
                            <a:gd name="T37" fmla="*/ 341 h 900"/>
                            <a:gd name="T38" fmla="*/ 93 w 1366"/>
                            <a:gd name="T39" fmla="*/ 310 h 900"/>
                            <a:gd name="T40" fmla="*/ 0 w 1366"/>
                            <a:gd name="T41" fmla="*/ 372 h 900"/>
                            <a:gd name="T42" fmla="*/ 156 w 1366"/>
                            <a:gd name="T43" fmla="*/ 403 h 900"/>
                            <a:gd name="T44" fmla="*/ 186 w 1366"/>
                            <a:gd name="T45" fmla="*/ 403 h 900"/>
                            <a:gd name="T46" fmla="*/ 280 w 1366"/>
                            <a:gd name="T47" fmla="*/ 372 h 900"/>
                            <a:gd name="T48" fmla="*/ 310 w 1366"/>
                            <a:gd name="T49" fmla="*/ 495 h 900"/>
                            <a:gd name="T50" fmla="*/ 217 w 1366"/>
                            <a:gd name="T51" fmla="*/ 495 h 900"/>
                            <a:gd name="T52" fmla="*/ 124 w 1366"/>
                            <a:gd name="T53" fmla="*/ 527 h 900"/>
                            <a:gd name="T54" fmla="*/ 93 w 1366"/>
                            <a:gd name="T55" fmla="*/ 558 h 900"/>
                            <a:gd name="T56" fmla="*/ 93 w 1366"/>
                            <a:gd name="T57" fmla="*/ 589 h 900"/>
                            <a:gd name="T58" fmla="*/ 124 w 1366"/>
                            <a:gd name="T59" fmla="*/ 619 h 900"/>
                            <a:gd name="T60" fmla="*/ 186 w 1366"/>
                            <a:gd name="T61" fmla="*/ 682 h 900"/>
                            <a:gd name="T62" fmla="*/ 249 w 1366"/>
                            <a:gd name="T63" fmla="*/ 651 h 900"/>
                            <a:gd name="T64" fmla="*/ 280 w 1366"/>
                            <a:gd name="T65" fmla="*/ 743 h 900"/>
                            <a:gd name="T66" fmla="*/ 280 w 1366"/>
                            <a:gd name="T67" fmla="*/ 775 h 900"/>
                            <a:gd name="T68" fmla="*/ 310 w 1366"/>
                            <a:gd name="T69" fmla="*/ 743 h 900"/>
                            <a:gd name="T70" fmla="*/ 373 w 1366"/>
                            <a:gd name="T71" fmla="*/ 775 h 900"/>
                            <a:gd name="T72" fmla="*/ 434 w 1366"/>
                            <a:gd name="T73" fmla="*/ 775 h 900"/>
                            <a:gd name="T74" fmla="*/ 465 w 1366"/>
                            <a:gd name="T75" fmla="*/ 775 h 900"/>
                            <a:gd name="T76" fmla="*/ 528 w 1366"/>
                            <a:gd name="T77" fmla="*/ 806 h 900"/>
                            <a:gd name="T78" fmla="*/ 497 w 1366"/>
                            <a:gd name="T79" fmla="*/ 867 h 900"/>
                            <a:gd name="T80" fmla="*/ 528 w 1366"/>
                            <a:gd name="T81" fmla="*/ 867 h 900"/>
                            <a:gd name="T82" fmla="*/ 621 w 1366"/>
                            <a:gd name="T83" fmla="*/ 806 h 900"/>
                            <a:gd name="T84" fmla="*/ 652 w 1366"/>
                            <a:gd name="T85" fmla="*/ 806 h 900"/>
                            <a:gd name="T86" fmla="*/ 713 w 1366"/>
                            <a:gd name="T87" fmla="*/ 713 h 900"/>
                            <a:gd name="T88" fmla="*/ 776 w 1366"/>
                            <a:gd name="T89" fmla="*/ 651 h 900"/>
                            <a:gd name="T90" fmla="*/ 930 w 1366"/>
                            <a:gd name="T91" fmla="*/ 589 h 900"/>
                            <a:gd name="T92" fmla="*/ 961 w 1366"/>
                            <a:gd name="T93" fmla="*/ 619 h 900"/>
                            <a:gd name="T94" fmla="*/ 1054 w 1366"/>
                            <a:gd name="T95" fmla="*/ 619 h 900"/>
                            <a:gd name="T96" fmla="*/ 1117 w 1366"/>
                            <a:gd name="T97" fmla="*/ 651 h 900"/>
                            <a:gd name="T98" fmla="*/ 1148 w 1366"/>
                            <a:gd name="T99" fmla="*/ 651 h 900"/>
                            <a:gd name="T100" fmla="*/ 1272 w 1366"/>
                            <a:gd name="T101" fmla="*/ 589 h 900"/>
                            <a:gd name="T102" fmla="*/ 1241 w 1366"/>
                            <a:gd name="T103" fmla="*/ 682 h 900"/>
                            <a:gd name="T104" fmla="*/ 1302 w 1366"/>
                            <a:gd name="T105" fmla="*/ 682 h 900"/>
                            <a:gd name="T106" fmla="*/ 1333 w 1366"/>
                            <a:gd name="T107" fmla="*/ 682 h 900"/>
                            <a:gd name="T108" fmla="*/ 1365 w 1366"/>
                            <a:gd name="T109" fmla="*/ 682 h 900"/>
                            <a:gd name="T110" fmla="*/ 1365 w 1366"/>
                            <a:gd name="T111" fmla="*/ 682 h 900"/>
                            <a:gd name="T112" fmla="*/ 1302 w 1366"/>
                            <a:gd name="T113" fmla="*/ 93 h 9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  <a:cxn ang="0">
                              <a:pos x="T112" y="T113"/>
                            </a:cxn>
                          </a:cxnLst>
                          <a:rect l="0" t="0" r="r" b="b"/>
                          <a:pathLst>
                            <a:path w="1366" h="900">
                              <a:moveTo>
                                <a:pt x="1302" y="93"/>
                              </a:moveTo>
                              <a:lnTo>
                                <a:pt x="1302" y="93"/>
                              </a:lnTo>
                              <a:lnTo>
                                <a:pt x="1272" y="93"/>
                              </a:lnTo>
                              <a:lnTo>
                                <a:pt x="1241" y="93"/>
                              </a:lnTo>
                              <a:cubicBezTo>
                                <a:pt x="1209" y="93"/>
                                <a:pt x="1209" y="93"/>
                                <a:pt x="1209" y="93"/>
                              </a:cubicBezTo>
                              <a:cubicBezTo>
                                <a:pt x="1178" y="93"/>
                                <a:pt x="1148" y="93"/>
                                <a:pt x="1148" y="93"/>
                              </a:cubicBezTo>
                              <a:lnTo>
                                <a:pt x="1148" y="93"/>
                              </a:lnTo>
                              <a:cubicBezTo>
                                <a:pt x="1148" y="93"/>
                                <a:pt x="1148" y="93"/>
                                <a:pt x="1117" y="93"/>
                              </a:cubicBezTo>
                              <a:cubicBezTo>
                                <a:pt x="1117" y="93"/>
                                <a:pt x="1117" y="93"/>
                                <a:pt x="1085" y="93"/>
                              </a:cubicBezTo>
                              <a:lnTo>
                                <a:pt x="1085" y="93"/>
                              </a:lnTo>
                              <a:cubicBezTo>
                                <a:pt x="1085" y="93"/>
                                <a:pt x="1054" y="93"/>
                                <a:pt x="1024" y="93"/>
                              </a:cubicBezTo>
                              <a:cubicBezTo>
                                <a:pt x="993" y="62"/>
                                <a:pt x="961" y="62"/>
                                <a:pt x="930" y="62"/>
                              </a:cubicBezTo>
                              <a:lnTo>
                                <a:pt x="930" y="62"/>
                              </a:lnTo>
                              <a:cubicBezTo>
                                <a:pt x="930" y="62"/>
                                <a:pt x="900" y="62"/>
                                <a:pt x="869" y="62"/>
                              </a:cubicBezTo>
                              <a:cubicBezTo>
                                <a:pt x="837" y="62"/>
                                <a:pt x="806" y="62"/>
                                <a:pt x="806" y="62"/>
                              </a:cubicBezTo>
                              <a:cubicBezTo>
                                <a:pt x="806" y="62"/>
                                <a:pt x="776" y="62"/>
                                <a:pt x="745" y="62"/>
                              </a:cubicBezTo>
                              <a:cubicBezTo>
                                <a:pt x="713" y="31"/>
                                <a:pt x="713" y="31"/>
                                <a:pt x="713" y="31"/>
                              </a:cubicBezTo>
                              <a:lnTo>
                                <a:pt x="713" y="31"/>
                              </a:lnTo>
                              <a:lnTo>
                                <a:pt x="713" y="31"/>
                              </a:lnTo>
                              <a:lnTo>
                                <a:pt x="682" y="31"/>
                              </a:lnTo>
                              <a:lnTo>
                                <a:pt x="682" y="31"/>
                              </a:lnTo>
                              <a:lnTo>
                                <a:pt x="652" y="31"/>
                              </a:lnTo>
                              <a:cubicBezTo>
                                <a:pt x="652" y="31"/>
                                <a:pt x="652" y="31"/>
                                <a:pt x="621" y="31"/>
                              </a:cubicBezTo>
                              <a:lnTo>
                                <a:pt x="621" y="31"/>
                              </a:lnTo>
                              <a:lnTo>
                                <a:pt x="621" y="31"/>
                              </a:lnTo>
                              <a:cubicBezTo>
                                <a:pt x="528" y="62"/>
                                <a:pt x="528" y="62"/>
                                <a:pt x="528" y="62"/>
                              </a:cubicBezTo>
                              <a:cubicBezTo>
                                <a:pt x="558" y="0"/>
                                <a:pt x="558" y="0"/>
                                <a:pt x="558" y="0"/>
                              </a:cubicBezTo>
                              <a:lnTo>
                                <a:pt x="558" y="0"/>
                              </a:lnTo>
                              <a:cubicBezTo>
                                <a:pt x="528" y="0"/>
                                <a:pt x="528" y="31"/>
                                <a:pt x="497" y="31"/>
                              </a:cubicBezTo>
                              <a:cubicBezTo>
                                <a:pt x="497" y="31"/>
                                <a:pt x="465" y="31"/>
                                <a:pt x="434" y="31"/>
                              </a:cubicBezTo>
                              <a:lnTo>
                                <a:pt x="434" y="62"/>
                              </a:lnTo>
                              <a:cubicBezTo>
                                <a:pt x="404" y="62"/>
                                <a:pt x="373" y="62"/>
                                <a:pt x="373" y="62"/>
                              </a:cubicBezTo>
                              <a:cubicBezTo>
                                <a:pt x="341" y="62"/>
                                <a:pt x="341" y="62"/>
                                <a:pt x="341" y="62"/>
                              </a:cubicBezTo>
                              <a:lnTo>
                                <a:pt x="341" y="62"/>
                              </a:lnTo>
                              <a:cubicBezTo>
                                <a:pt x="310" y="62"/>
                                <a:pt x="280" y="62"/>
                                <a:pt x="280" y="62"/>
                              </a:cubicBezTo>
                              <a:cubicBezTo>
                                <a:pt x="249" y="62"/>
                                <a:pt x="249" y="93"/>
                                <a:pt x="217" y="93"/>
                              </a:cubicBezTo>
                              <a:lnTo>
                                <a:pt x="186" y="124"/>
                              </a:lnTo>
                              <a:cubicBezTo>
                                <a:pt x="156" y="155"/>
                                <a:pt x="156" y="155"/>
                                <a:pt x="156" y="155"/>
                              </a:cubicBezTo>
                              <a:lnTo>
                                <a:pt x="156" y="155"/>
                              </a:lnTo>
                              <a:cubicBezTo>
                                <a:pt x="156" y="155"/>
                                <a:pt x="156" y="155"/>
                                <a:pt x="124" y="155"/>
                              </a:cubicBezTo>
                              <a:cubicBezTo>
                                <a:pt x="93" y="155"/>
                                <a:pt x="62" y="155"/>
                                <a:pt x="62" y="155"/>
                              </a:cubicBezTo>
                              <a:lnTo>
                                <a:pt x="93" y="186"/>
                              </a:lnTo>
                              <a:lnTo>
                                <a:pt x="93" y="186"/>
                              </a:lnTo>
                              <a:cubicBezTo>
                                <a:pt x="124" y="186"/>
                                <a:pt x="156" y="186"/>
                                <a:pt x="156" y="217"/>
                              </a:cubicBezTo>
                              <a:lnTo>
                                <a:pt x="156" y="217"/>
                              </a:lnTo>
                              <a:lnTo>
                                <a:pt x="186" y="217"/>
                              </a:lnTo>
                              <a:cubicBezTo>
                                <a:pt x="217" y="217"/>
                                <a:pt x="217" y="217"/>
                                <a:pt x="217" y="217"/>
                              </a:cubicBezTo>
                              <a:cubicBezTo>
                                <a:pt x="249" y="217"/>
                                <a:pt x="249" y="217"/>
                                <a:pt x="249" y="217"/>
                              </a:cubicBezTo>
                              <a:cubicBezTo>
                                <a:pt x="280" y="217"/>
                                <a:pt x="280" y="217"/>
                                <a:pt x="280" y="217"/>
                              </a:cubicBezTo>
                              <a:cubicBezTo>
                                <a:pt x="280" y="248"/>
                                <a:pt x="280" y="248"/>
                                <a:pt x="280" y="248"/>
                              </a:cubicBezTo>
                              <a:cubicBezTo>
                                <a:pt x="341" y="279"/>
                                <a:pt x="341" y="279"/>
                                <a:pt x="341" y="279"/>
                              </a:cubicBezTo>
                              <a:cubicBezTo>
                                <a:pt x="341" y="341"/>
                                <a:pt x="341" y="341"/>
                                <a:pt x="341" y="341"/>
                              </a:cubicBezTo>
                              <a:cubicBezTo>
                                <a:pt x="310" y="341"/>
                                <a:pt x="310" y="341"/>
                                <a:pt x="310" y="341"/>
                              </a:cubicBezTo>
                              <a:cubicBezTo>
                                <a:pt x="310" y="341"/>
                                <a:pt x="310" y="310"/>
                                <a:pt x="280" y="310"/>
                              </a:cubicBezTo>
                              <a:cubicBezTo>
                                <a:pt x="280" y="310"/>
                                <a:pt x="280" y="310"/>
                                <a:pt x="249" y="310"/>
                              </a:cubicBezTo>
                              <a:cubicBezTo>
                                <a:pt x="249" y="341"/>
                                <a:pt x="217" y="341"/>
                                <a:pt x="186" y="341"/>
                              </a:cubicBezTo>
                              <a:lnTo>
                                <a:pt x="186" y="341"/>
                              </a:lnTo>
                              <a:lnTo>
                                <a:pt x="124" y="341"/>
                              </a:lnTo>
                              <a:cubicBezTo>
                                <a:pt x="124" y="341"/>
                                <a:pt x="93" y="341"/>
                                <a:pt x="93" y="310"/>
                              </a:cubicBezTo>
                              <a:lnTo>
                                <a:pt x="93" y="310"/>
                              </a:lnTo>
                              <a:cubicBezTo>
                                <a:pt x="0" y="341"/>
                                <a:pt x="0" y="341"/>
                                <a:pt x="0" y="341"/>
                              </a:cubicBezTo>
                              <a:lnTo>
                                <a:pt x="0" y="372"/>
                              </a:lnTo>
                              <a:lnTo>
                                <a:pt x="0" y="372"/>
                              </a:lnTo>
                              <a:cubicBezTo>
                                <a:pt x="32" y="403"/>
                                <a:pt x="32" y="403"/>
                                <a:pt x="62" y="403"/>
                              </a:cubicBezTo>
                              <a:lnTo>
                                <a:pt x="62" y="403"/>
                              </a:lnTo>
                              <a:cubicBezTo>
                                <a:pt x="93" y="403"/>
                                <a:pt x="124" y="403"/>
                                <a:pt x="156" y="403"/>
                              </a:cubicBezTo>
                              <a:lnTo>
                                <a:pt x="156" y="403"/>
                              </a:lnTo>
                              <a:cubicBezTo>
                                <a:pt x="186" y="372"/>
                                <a:pt x="186" y="372"/>
                                <a:pt x="186" y="372"/>
                              </a:cubicBezTo>
                              <a:cubicBezTo>
                                <a:pt x="186" y="403"/>
                                <a:pt x="186" y="403"/>
                                <a:pt x="186" y="403"/>
                              </a:cubicBezTo>
                              <a:lnTo>
                                <a:pt x="217" y="403"/>
                              </a:lnTo>
                              <a:lnTo>
                                <a:pt x="217" y="403"/>
                              </a:lnTo>
                              <a:lnTo>
                                <a:pt x="280" y="372"/>
                              </a:lnTo>
                              <a:cubicBezTo>
                                <a:pt x="310" y="341"/>
                                <a:pt x="310" y="341"/>
                                <a:pt x="310" y="341"/>
                              </a:cubicBezTo>
                              <a:cubicBezTo>
                                <a:pt x="310" y="403"/>
                                <a:pt x="310" y="403"/>
                                <a:pt x="310" y="403"/>
                              </a:cubicBezTo>
                              <a:cubicBezTo>
                                <a:pt x="310" y="434"/>
                                <a:pt x="310" y="465"/>
                                <a:pt x="310" y="495"/>
                              </a:cubicBezTo>
                              <a:cubicBezTo>
                                <a:pt x="310" y="495"/>
                                <a:pt x="280" y="527"/>
                                <a:pt x="249" y="527"/>
                              </a:cubicBezTo>
                              <a:lnTo>
                                <a:pt x="249" y="527"/>
                              </a:lnTo>
                              <a:lnTo>
                                <a:pt x="217" y="495"/>
                              </a:lnTo>
                              <a:lnTo>
                                <a:pt x="217" y="495"/>
                              </a:lnTo>
                              <a:lnTo>
                                <a:pt x="186" y="527"/>
                              </a:lnTo>
                              <a:cubicBezTo>
                                <a:pt x="156" y="527"/>
                                <a:pt x="156" y="527"/>
                                <a:pt x="124" y="527"/>
                              </a:cubicBezTo>
                              <a:lnTo>
                                <a:pt x="124" y="527"/>
                              </a:lnTo>
                              <a:lnTo>
                                <a:pt x="124" y="527"/>
                              </a:lnTo>
                              <a:cubicBezTo>
                                <a:pt x="93" y="558"/>
                                <a:pt x="93" y="558"/>
                                <a:pt x="93" y="558"/>
                              </a:cubicBezTo>
                              <a:lnTo>
                                <a:pt x="93" y="558"/>
                              </a:lnTo>
                              <a:cubicBezTo>
                                <a:pt x="62" y="558"/>
                                <a:pt x="62" y="589"/>
                                <a:pt x="62" y="589"/>
                              </a:cubicBezTo>
                              <a:cubicBezTo>
                                <a:pt x="93" y="589"/>
                                <a:pt x="93" y="589"/>
                                <a:pt x="93" y="589"/>
                              </a:cubicBezTo>
                              <a:cubicBezTo>
                                <a:pt x="93" y="619"/>
                                <a:pt x="93" y="619"/>
                                <a:pt x="93" y="619"/>
                              </a:cubicBezTo>
                              <a:lnTo>
                                <a:pt x="93" y="619"/>
                              </a:lnTo>
                              <a:cubicBezTo>
                                <a:pt x="93" y="619"/>
                                <a:pt x="93" y="619"/>
                                <a:pt x="124" y="619"/>
                              </a:cubicBezTo>
                              <a:cubicBezTo>
                                <a:pt x="156" y="619"/>
                                <a:pt x="156" y="619"/>
                                <a:pt x="186" y="651"/>
                              </a:cubicBezTo>
                              <a:cubicBezTo>
                                <a:pt x="186" y="682"/>
                                <a:pt x="186" y="682"/>
                                <a:pt x="186" y="682"/>
                              </a:cubicBezTo>
                              <a:lnTo>
                                <a:pt x="186" y="682"/>
                              </a:lnTo>
                              <a:lnTo>
                                <a:pt x="186" y="682"/>
                              </a:lnTo>
                              <a:cubicBezTo>
                                <a:pt x="217" y="651"/>
                                <a:pt x="217" y="651"/>
                                <a:pt x="217" y="651"/>
                              </a:cubicBezTo>
                              <a:cubicBezTo>
                                <a:pt x="249" y="651"/>
                                <a:pt x="249" y="651"/>
                                <a:pt x="249" y="651"/>
                              </a:cubicBezTo>
                              <a:lnTo>
                                <a:pt x="249" y="651"/>
                              </a:lnTo>
                              <a:cubicBezTo>
                                <a:pt x="249" y="651"/>
                                <a:pt x="280" y="682"/>
                                <a:pt x="280" y="713"/>
                              </a:cubicBezTo>
                              <a:lnTo>
                                <a:pt x="280" y="743"/>
                              </a:lnTo>
                              <a:lnTo>
                                <a:pt x="280" y="743"/>
                              </a:lnTo>
                              <a:lnTo>
                                <a:pt x="280" y="743"/>
                              </a:lnTo>
                              <a:lnTo>
                                <a:pt x="280" y="775"/>
                              </a:lnTo>
                              <a:lnTo>
                                <a:pt x="280" y="775"/>
                              </a:lnTo>
                              <a:lnTo>
                                <a:pt x="280" y="775"/>
                              </a:lnTo>
                              <a:cubicBezTo>
                                <a:pt x="280" y="743"/>
                                <a:pt x="310" y="743"/>
                                <a:pt x="310" y="743"/>
                              </a:cubicBezTo>
                              <a:cubicBezTo>
                                <a:pt x="341" y="743"/>
                                <a:pt x="341" y="743"/>
                                <a:pt x="341" y="775"/>
                              </a:cubicBezTo>
                              <a:cubicBezTo>
                                <a:pt x="341" y="775"/>
                                <a:pt x="341" y="775"/>
                                <a:pt x="373" y="775"/>
                              </a:cubicBezTo>
                              <a:lnTo>
                                <a:pt x="373" y="775"/>
                              </a:lnTo>
                              <a:lnTo>
                                <a:pt x="404" y="775"/>
                              </a:lnTo>
                              <a:cubicBezTo>
                                <a:pt x="434" y="713"/>
                                <a:pt x="434" y="713"/>
                                <a:pt x="434" y="713"/>
                              </a:cubicBezTo>
                              <a:cubicBezTo>
                                <a:pt x="434" y="775"/>
                                <a:pt x="434" y="775"/>
                                <a:pt x="434" y="775"/>
                              </a:cubicBezTo>
                              <a:lnTo>
                                <a:pt x="434" y="775"/>
                              </a:lnTo>
                              <a:cubicBezTo>
                                <a:pt x="465" y="775"/>
                                <a:pt x="465" y="775"/>
                                <a:pt x="465" y="775"/>
                              </a:cubicBezTo>
                              <a:lnTo>
                                <a:pt x="465" y="775"/>
                              </a:lnTo>
                              <a:cubicBezTo>
                                <a:pt x="465" y="775"/>
                                <a:pt x="497" y="775"/>
                                <a:pt x="497" y="743"/>
                              </a:cubicBezTo>
                              <a:cubicBezTo>
                                <a:pt x="652" y="651"/>
                                <a:pt x="652" y="651"/>
                                <a:pt x="652" y="651"/>
                              </a:cubicBezTo>
                              <a:cubicBezTo>
                                <a:pt x="528" y="806"/>
                                <a:pt x="528" y="806"/>
                                <a:pt x="528" y="806"/>
                              </a:cubicBezTo>
                              <a:lnTo>
                                <a:pt x="497" y="837"/>
                              </a:lnTo>
                              <a:lnTo>
                                <a:pt x="497" y="837"/>
                              </a:lnTo>
                              <a:cubicBezTo>
                                <a:pt x="497" y="867"/>
                                <a:pt x="497" y="867"/>
                                <a:pt x="497" y="867"/>
                              </a:cubicBezTo>
                              <a:lnTo>
                                <a:pt x="497" y="899"/>
                              </a:lnTo>
                              <a:cubicBezTo>
                                <a:pt x="497" y="899"/>
                                <a:pt x="497" y="899"/>
                                <a:pt x="528" y="899"/>
                              </a:cubicBezTo>
                              <a:lnTo>
                                <a:pt x="528" y="867"/>
                              </a:lnTo>
                              <a:lnTo>
                                <a:pt x="528" y="867"/>
                              </a:lnTo>
                              <a:cubicBezTo>
                                <a:pt x="589" y="837"/>
                                <a:pt x="589" y="837"/>
                                <a:pt x="589" y="837"/>
                              </a:cubicBezTo>
                              <a:cubicBezTo>
                                <a:pt x="589" y="837"/>
                                <a:pt x="589" y="837"/>
                                <a:pt x="621" y="806"/>
                              </a:cubicBezTo>
                              <a:lnTo>
                                <a:pt x="621" y="806"/>
                              </a:lnTo>
                              <a:cubicBezTo>
                                <a:pt x="621" y="806"/>
                                <a:pt x="621" y="806"/>
                                <a:pt x="652" y="806"/>
                              </a:cubicBezTo>
                              <a:lnTo>
                                <a:pt x="652" y="806"/>
                              </a:lnTo>
                              <a:cubicBezTo>
                                <a:pt x="682" y="775"/>
                                <a:pt x="713" y="743"/>
                                <a:pt x="713" y="743"/>
                              </a:cubicBezTo>
                              <a:cubicBezTo>
                                <a:pt x="713" y="713"/>
                                <a:pt x="713" y="713"/>
                                <a:pt x="713" y="713"/>
                              </a:cubicBezTo>
                              <a:lnTo>
                                <a:pt x="713" y="713"/>
                              </a:lnTo>
                              <a:cubicBezTo>
                                <a:pt x="652" y="651"/>
                                <a:pt x="652" y="651"/>
                                <a:pt x="652" y="651"/>
                              </a:cubicBezTo>
                              <a:cubicBezTo>
                                <a:pt x="745" y="682"/>
                                <a:pt x="745" y="682"/>
                                <a:pt x="745" y="682"/>
                              </a:cubicBezTo>
                              <a:cubicBezTo>
                                <a:pt x="745" y="651"/>
                                <a:pt x="776" y="651"/>
                                <a:pt x="776" y="651"/>
                              </a:cubicBezTo>
                              <a:lnTo>
                                <a:pt x="776" y="619"/>
                              </a:lnTo>
                              <a:cubicBezTo>
                                <a:pt x="806" y="619"/>
                                <a:pt x="806" y="619"/>
                                <a:pt x="837" y="619"/>
                              </a:cubicBezTo>
                              <a:cubicBezTo>
                                <a:pt x="837" y="619"/>
                                <a:pt x="900" y="589"/>
                                <a:pt x="930" y="589"/>
                              </a:cubicBezTo>
                              <a:cubicBezTo>
                                <a:pt x="961" y="651"/>
                                <a:pt x="961" y="651"/>
                                <a:pt x="961" y="651"/>
                              </a:cubicBezTo>
                              <a:lnTo>
                                <a:pt x="961" y="651"/>
                              </a:lnTo>
                              <a:lnTo>
                                <a:pt x="961" y="619"/>
                              </a:lnTo>
                              <a:cubicBezTo>
                                <a:pt x="993" y="619"/>
                                <a:pt x="993" y="619"/>
                                <a:pt x="1024" y="619"/>
                              </a:cubicBezTo>
                              <a:lnTo>
                                <a:pt x="1024" y="619"/>
                              </a:lnTo>
                              <a:cubicBezTo>
                                <a:pt x="1054" y="619"/>
                                <a:pt x="1054" y="619"/>
                                <a:pt x="1054" y="619"/>
                              </a:cubicBezTo>
                              <a:lnTo>
                                <a:pt x="1085" y="651"/>
                              </a:lnTo>
                              <a:lnTo>
                                <a:pt x="1085" y="651"/>
                              </a:lnTo>
                              <a:cubicBezTo>
                                <a:pt x="1117" y="651"/>
                                <a:pt x="1117" y="651"/>
                                <a:pt x="1117" y="651"/>
                              </a:cubicBezTo>
                              <a:lnTo>
                                <a:pt x="1117" y="651"/>
                              </a:lnTo>
                              <a:lnTo>
                                <a:pt x="1117" y="651"/>
                              </a:lnTo>
                              <a:cubicBezTo>
                                <a:pt x="1148" y="651"/>
                                <a:pt x="1148" y="651"/>
                                <a:pt x="1148" y="651"/>
                              </a:cubicBezTo>
                              <a:lnTo>
                                <a:pt x="1148" y="651"/>
                              </a:lnTo>
                              <a:cubicBezTo>
                                <a:pt x="1178" y="651"/>
                                <a:pt x="1178" y="651"/>
                                <a:pt x="1178" y="651"/>
                              </a:cubicBezTo>
                              <a:cubicBezTo>
                                <a:pt x="1272" y="589"/>
                                <a:pt x="1272" y="589"/>
                                <a:pt x="1272" y="589"/>
                              </a:cubicBezTo>
                              <a:cubicBezTo>
                                <a:pt x="1209" y="682"/>
                                <a:pt x="1209" y="682"/>
                                <a:pt x="1209" y="682"/>
                              </a:cubicBezTo>
                              <a:lnTo>
                                <a:pt x="1209" y="682"/>
                              </a:lnTo>
                              <a:cubicBezTo>
                                <a:pt x="1241" y="682"/>
                                <a:pt x="1241" y="682"/>
                                <a:pt x="1241" y="682"/>
                              </a:cubicBezTo>
                              <a:lnTo>
                                <a:pt x="1272" y="682"/>
                              </a:lnTo>
                              <a:cubicBezTo>
                                <a:pt x="1272" y="682"/>
                                <a:pt x="1272" y="682"/>
                                <a:pt x="1302" y="682"/>
                              </a:cubicBezTo>
                              <a:lnTo>
                                <a:pt x="1302" y="682"/>
                              </a:lnTo>
                              <a:cubicBezTo>
                                <a:pt x="1333" y="682"/>
                                <a:pt x="1333" y="682"/>
                                <a:pt x="1333" y="682"/>
                              </a:cubicBezTo>
                              <a:lnTo>
                                <a:pt x="1333" y="682"/>
                              </a:lnTo>
                              <a:lnTo>
                                <a:pt x="1333" y="682"/>
                              </a:lnTo>
                              <a:lnTo>
                                <a:pt x="1365" y="682"/>
                              </a:lnTo>
                              <a:lnTo>
                                <a:pt x="1365" y="682"/>
                              </a:lnTo>
                              <a:lnTo>
                                <a:pt x="1365" y="682"/>
                              </a:lnTo>
                              <a:lnTo>
                                <a:pt x="1365" y="682"/>
                              </a:lnTo>
                              <a:lnTo>
                                <a:pt x="1365" y="682"/>
                              </a:lnTo>
                              <a:lnTo>
                                <a:pt x="1365" y="682"/>
                              </a:lnTo>
                              <a:cubicBezTo>
                                <a:pt x="1365" y="124"/>
                                <a:pt x="1365" y="124"/>
                                <a:pt x="1365" y="124"/>
                              </a:cubicBezTo>
                              <a:cubicBezTo>
                                <a:pt x="1365" y="124"/>
                                <a:pt x="1365" y="93"/>
                                <a:pt x="1333" y="93"/>
                              </a:cubicBezTo>
                              <a:lnTo>
                                <a:pt x="1302" y="93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92" name="Freeform 1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31779" y="3178766"/>
                          <a:ext cx="43084" cy="75416"/>
                        </a:xfrm>
                        <a:custGeom>
                          <a:avLst/>
                          <a:gdLst>
                            <a:gd name="T0" fmla="*/ 124 w 125"/>
                            <a:gd name="T1" fmla="*/ 186 h 217"/>
                            <a:gd name="T2" fmla="*/ 124 w 125"/>
                            <a:gd name="T3" fmla="*/ 186 h 217"/>
                            <a:gd name="T4" fmla="*/ 124 w 125"/>
                            <a:gd name="T5" fmla="*/ 154 h 217"/>
                            <a:gd name="T6" fmla="*/ 124 w 125"/>
                            <a:gd name="T7" fmla="*/ 124 h 217"/>
                            <a:gd name="T8" fmla="*/ 124 w 125"/>
                            <a:gd name="T9" fmla="*/ 124 h 217"/>
                            <a:gd name="T10" fmla="*/ 124 w 125"/>
                            <a:gd name="T11" fmla="*/ 93 h 217"/>
                            <a:gd name="T12" fmla="*/ 124 w 125"/>
                            <a:gd name="T13" fmla="*/ 31 h 217"/>
                            <a:gd name="T14" fmla="*/ 124 w 125"/>
                            <a:gd name="T15" fmla="*/ 0 h 217"/>
                            <a:gd name="T16" fmla="*/ 62 w 125"/>
                            <a:gd name="T17" fmla="*/ 0 h 217"/>
                            <a:gd name="T18" fmla="*/ 62 w 125"/>
                            <a:gd name="T19" fmla="*/ 0 h 217"/>
                            <a:gd name="T20" fmla="*/ 62 w 125"/>
                            <a:gd name="T21" fmla="*/ 0 h 217"/>
                            <a:gd name="T22" fmla="*/ 62 w 125"/>
                            <a:gd name="T23" fmla="*/ 0 h 217"/>
                            <a:gd name="T24" fmla="*/ 93 w 125"/>
                            <a:gd name="T25" fmla="*/ 31 h 217"/>
                            <a:gd name="T26" fmla="*/ 93 w 125"/>
                            <a:gd name="T27" fmla="*/ 31 h 217"/>
                            <a:gd name="T28" fmla="*/ 93 w 125"/>
                            <a:gd name="T29" fmla="*/ 63 h 217"/>
                            <a:gd name="T30" fmla="*/ 93 w 125"/>
                            <a:gd name="T31" fmla="*/ 63 h 217"/>
                            <a:gd name="T32" fmla="*/ 93 w 125"/>
                            <a:gd name="T33" fmla="*/ 63 h 217"/>
                            <a:gd name="T34" fmla="*/ 93 w 125"/>
                            <a:gd name="T35" fmla="*/ 93 h 217"/>
                            <a:gd name="T36" fmla="*/ 62 w 125"/>
                            <a:gd name="T37" fmla="*/ 124 h 217"/>
                            <a:gd name="T38" fmla="*/ 62 w 125"/>
                            <a:gd name="T39" fmla="*/ 124 h 217"/>
                            <a:gd name="T40" fmla="*/ 62 w 125"/>
                            <a:gd name="T41" fmla="*/ 124 h 217"/>
                            <a:gd name="T42" fmla="*/ 31 w 125"/>
                            <a:gd name="T43" fmla="*/ 124 h 217"/>
                            <a:gd name="T44" fmla="*/ 0 w 125"/>
                            <a:gd name="T45" fmla="*/ 124 h 217"/>
                            <a:gd name="T46" fmla="*/ 0 w 125"/>
                            <a:gd name="T47" fmla="*/ 124 h 217"/>
                            <a:gd name="T48" fmla="*/ 0 w 125"/>
                            <a:gd name="T49" fmla="*/ 124 h 217"/>
                            <a:gd name="T50" fmla="*/ 0 w 125"/>
                            <a:gd name="T51" fmla="*/ 124 h 217"/>
                            <a:gd name="T52" fmla="*/ 0 w 125"/>
                            <a:gd name="T53" fmla="*/ 154 h 217"/>
                            <a:gd name="T54" fmla="*/ 0 w 125"/>
                            <a:gd name="T55" fmla="*/ 154 h 217"/>
                            <a:gd name="T56" fmla="*/ 62 w 125"/>
                            <a:gd name="T57" fmla="*/ 216 h 217"/>
                            <a:gd name="T58" fmla="*/ 62 w 125"/>
                            <a:gd name="T59" fmla="*/ 216 h 217"/>
                            <a:gd name="T60" fmla="*/ 93 w 125"/>
                            <a:gd name="T61" fmla="*/ 186 h 217"/>
                            <a:gd name="T62" fmla="*/ 124 w 125"/>
                            <a:gd name="T63" fmla="*/ 186 h 21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</a:cxnLst>
                          <a:rect l="0" t="0" r="r" b="b"/>
                          <a:pathLst>
                            <a:path w="125" h="217">
                              <a:moveTo>
                                <a:pt x="124" y="186"/>
                              </a:moveTo>
                              <a:lnTo>
                                <a:pt x="124" y="186"/>
                              </a:lnTo>
                              <a:lnTo>
                                <a:pt x="124" y="154"/>
                              </a:lnTo>
                              <a:cubicBezTo>
                                <a:pt x="124" y="154"/>
                                <a:pt x="124" y="154"/>
                                <a:pt x="124" y="124"/>
                              </a:cubicBezTo>
                              <a:lnTo>
                                <a:pt x="124" y="124"/>
                              </a:lnTo>
                              <a:cubicBezTo>
                                <a:pt x="124" y="93"/>
                                <a:pt x="124" y="93"/>
                                <a:pt x="124" y="93"/>
                              </a:cubicBezTo>
                              <a:cubicBezTo>
                                <a:pt x="124" y="93"/>
                                <a:pt x="124" y="63"/>
                                <a:pt x="124" y="31"/>
                              </a:cubicBezTo>
                              <a:cubicBezTo>
                                <a:pt x="124" y="31"/>
                                <a:pt x="124" y="31"/>
                                <a:pt x="124" y="0"/>
                              </a:cubicBezTo>
                              <a:cubicBezTo>
                                <a:pt x="62" y="0"/>
                                <a:pt x="62" y="0"/>
                                <a:pt x="62" y="0"/>
                              </a:cubicBez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cubicBezTo>
                                <a:pt x="62" y="0"/>
                                <a:pt x="93" y="0"/>
                                <a:pt x="93" y="31"/>
                              </a:cubicBezTo>
                              <a:lnTo>
                                <a:pt x="93" y="31"/>
                              </a:lnTo>
                              <a:cubicBezTo>
                                <a:pt x="93" y="63"/>
                                <a:pt x="93" y="63"/>
                                <a:pt x="93" y="63"/>
                              </a:cubicBezTo>
                              <a:lnTo>
                                <a:pt x="93" y="63"/>
                              </a:lnTo>
                              <a:lnTo>
                                <a:pt x="93" y="63"/>
                              </a:lnTo>
                              <a:cubicBezTo>
                                <a:pt x="93" y="63"/>
                                <a:pt x="93" y="63"/>
                                <a:pt x="93" y="93"/>
                              </a:cubicBezTo>
                              <a:cubicBezTo>
                                <a:pt x="93" y="93"/>
                                <a:pt x="93" y="93"/>
                                <a:pt x="62" y="124"/>
                              </a:cubicBezTo>
                              <a:lnTo>
                                <a:pt x="62" y="124"/>
                              </a:lnTo>
                              <a:lnTo>
                                <a:pt x="62" y="124"/>
                              </a:lnTo>
                              <a:cubicBezTo>
                                <a:pt x="62" y="124"/>
                                <a:pt x="62" y="124"/>
                                <a:pt x="31" y="124"/>
                              </a:cubicBezTo>
                              <a:cubicBezTo>
                                <a:pt x="31" y="124"/>
                                <a:pt x="31" y="124"/>
                                <a:pt x="0" y="124"/>
                              </a:cubicBezTo>
                              <a:lnTo>
                                <a:pt x="0" y="124"/>
                              </a:lnTo>
                              <a:lnTo>
                                <a:pt x="0" y="124"/>
                              </a:lnTo>
                              <a:lnTo>
                                <a:pt x="0" y="124"/>
                              </a:lnTo>
                              <a:cubicBezTo>
                                <a:pt x="0" y="124"/>
                                <a:pt x="0" y="124"/>
                                <a:pt x="0" y="154"/>
                              </a:cubicBezTo>
                              <a:lnTo>
                                <a:pt x="0" y="154"/>
                              </a:lnTo>
                              <a:cubicBezTo>
                                <a:pt x="0" y="186"/>
                                <a:pt x="31" y="216"/>
                                <a:pt x="62" y="216"/>
                              </a:cubicBezTo>
                              <a:lnTo>
                                <a:pt x="62" y="216"/>
                              </a:lnTo>
                              <a:cubicBezTo>
                                <a:pt x="62" y="186"/>
                                <a:pt x="93" y="186"/>
                                <a:pt x="93" y="186"/>
                              </a:cubicBezTo>
                              <a:lnTo>
                                <a:pt x="124" y="186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93" name="Freeform 1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21073" y="3135671"/>
                          <a:ext cx="32312" cy="23086"/>
                        </a:xfrm>
                        <a:custGeom>
                          <a:avLst/>
                          <a:gdLst>
                            <a:gd name="T0" fmla="*/ 31 w 94"/>
                            <a:gd name="T1" fmla="*/ 31 h 64"/>
                            <a:gd name="T2" fmla="*/ 31 w 94"/>
                            <a:gd name="T3" fmla="*/ 31 h 64"/>
                            <a:gd name="T4" fmla="*/ 61 w 94"/>
                            <a:gd name="T5" fmla="*/ 63 h 64"/>
                            <a:gd name="T6" fmla="*/ 93 w 94"/>
                            <a:gd name="T7" fmla="*/ 31 h 64"/>
                            <a:gd name="T8" fmla="*/ 93 w 94"/>
                            <a:gd name="T9" fmla="*/ 31 h 64"/>
                            <a:gd name="T10" fmla="*/ 61 w 94"/>
                            <a:gd name="T11" fmla="*/ 31 h 64"/>
                            <a:gd name="T12" fmla="*/ 61 w 94"/>
                            <a:gd name="T13" fmla="*/ 0 h 64"/>
                            <a:gd name="T14" fmla="*/ 61 w 94"/>
                            <a:gd name="T15" fmla="*/ 0 h 64"/>
                            <a:gd name="T16" fmla="*/ 31 w 94"/>
                            <a:gd name="T17" fmla="*/ 0 h 64"/>
                            <a:gd name="T18" fmla="*/ 31 w 94"/>
                            <a:gd name="T19" fmla="*/ 0 h 64"/>
                            <a:gd name="T20" fmla="*/ 0 w 94"/>
                            <a:gd name="T21" fmla="*/ 31 h 64"/>
                            <a:gd name="T22" fmla="*/ 31 w 94"/>
                            <a:gd name="T23" fmla="*/ 31 h 6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</a:cxnLst>
                          <a:rect l="0" t="0" r="r" b="b"/>
                          <a:pathLst>
                            <a:path w="94" h="64">
                              <a:moveTo>
                                <a:pt x="31" y="31"/>
                              </a:moveTo>
                              <a:lnTo>
                                <a:pt x="31" y="31"/>
                              </a:lnTo>
                              <a:lnTo>
                                <a:pt x="61" y="63"/>
                              </a:lnTo>
                              <a:cubicBezTo>
                                <a:pt x="61" y="31"/>
                                <a:pt x="93" y="31"/>
                                <a:pt x="93" y="31"/>
                              </a:cubicBezTo>
                              <a:lnTo>
                                <a:pt x="93" y="31"/>
                              </a:lnTo>
                              <a:cubicBezTo>
                                <a:pt x="93" y="31"/>
                                <a:pt x="93" y="31"/>
                                <a:pt x="61" y="31"/>
                              </a:cubicBezTo>
                              <a:lnTo>
                                <a:pt x="61" y="0"/>
                              </a:lnTo>
                              <a:lnTo>
                                <a:pt x="61" y="0"/>
                              </a:ln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cubicBezTo>
                                <a:pt x="31" y="31"/>
                                <a:pt x="31" y="31"/>
                                <a:pt x="0" y="31"/>
                              </a:cubicBezTo>
                              <a:cubicBezTo>
                                <a:pt x="31" y="31"/>
                                <a:pt x="31" y="31"/>
                                <a:pt x="31" y="3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94" name="Freeform 1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183982" y="1912077"/>
                          <a:ext cx="163103" cy="53869"/>
                        </a:xfrm>
                        <a:custGeom>
                          <a:avLst/>
                          <a:gdLst>
                            <a:gd name="T0" fmla="*/ 466 w 467"/>
                            <a:gd name="T1" fmla="*/ 31 h 156"/>
                            <a:gd name="T2" fmla="*/ 466 w 467"/>
                            <a:gd name="T3" fmla="*/ 31 h 156"/>
                            <a:gd name="T4" fmla="*/ 434 w 467"/>
                            <a:gd name="T5" fmla="*/ 0 h 156"/>
                            <a:gd name="T6" fmla="*/ 403 w 467"/>
                            <a:gd name="T7" fmla="*/ 0 h 156"/>
                            <a:gd name="T8" fmla="*/ 342 w 467"/>
                            <a:gd name="T9" fmla="*/ 31 h 156"/>
                            <a:gd name="T10" fmla="*/ 310 w 467"/>
                            <a:gd name="T11" fmla="*/ 31 h 156"/>
                            <a:gd name="T12" fmla="*/ 248 w 467"/>
                            <a:gd name="T13" fmla="*/ 0 h 156"/>
                            <a:gd name="T14" fmla="*/ 186 w 467"/>
                            <a:gd name="T15" fmla="*/ 0 h 156"/>
                            <a:gd name="T16" fmla="*/ 186 w 467"/>
                            <a:gd name="T17" fmla="*/ 0 h 156"/>
                            <a:gd name="T18" fmla="*/ 94 w 467"/>
                            <a:gd name="T19" fmla="*/ 0 h 156"/>
                            <a:gd name="T20" fmla="*/ 94 w 467"/>
                            <a:gd name="T21" fmla="*/ 31 h 156"/>
                            <a:gd name="T22" fmla="*/ 94 w 467"/>
                            <a:gd name="T23" fmla="*/ 62 h 156"/>
                            <a:gd name="T24" fmla="*/ 94 w 467"/>
                            <a:gd name="T25" fmla="*/ 62 h 156"/>
                            <a:gd name="T26" fmla="*/ 62 w 467"/>
                            <a:gd name="T27" fmla="*/ 93 h 156"/>
                            <a:gd name="T28" fmla="*/ 31 w 467"/>
                            <a:gd name="T29" fmla="*/ 93 h 156"/>
                            <a:gd name="T30" fmla="*/ 31 w 467"/>
                            <a:gd name="T31" fmla="*/ 93 h 156"/>
                            <a:gd name="T32" fmla="*/ 0 w 467"/>
                            <a:gd name="T33" fmla="*/ 93 h 156"/>
                            <a:gd name="T34" fmla="*/ 31 w 467"/>
                            <a:gd name="T35" fmla="*/ 93 h 156"/>
                            <a:gd name="T36" fmla="*/ 62 w 467"/>
                            <a:gd name="T37" fmla="*/ 124 h 156"/>
                            <a:gd name="T38" fmla="*/ 94 w 467"/>
                            <a:gd name="T39" fmla="*/ 155 h 156"/>
                            <a:gd name="T40" fmla="*/ 124 w 467"/>
                            <a:gd name="T41" fmla="*/ 155 h 156"/>
                            <a:gd name="T42" fmla="*/ 124 w 467"/>
                            <a:gd name="T43" fmla="*/ 155 h 156"/>
                            <a:gd name="T44" fmla="*/ 248 w 467"/>
                            <a:gd name="T45" fmla="*/ 124 h 156"/>
                            <a:gd name="T46" fmla="*/ 248 w 467"/>
                            <a:gd name="T47" fmla="*/ 124 h 156"/>
                            <a:gd name="T48" fmla="*/ 248 w 467"/>
                            <a:gd name="T49" fmla="*/ 93 h 156"/>
                            <a:gd name="T50" fmla="*/ 310 w 467"/>
                            <a:gd name="T51" fmla="*/ 62 h 156"/>
                            <a:gd name="T52" fmla="*/ 310 w 467"/>
                            <a:gd name="T53" fmla="*/ 62 h 156"/>
                            <a:gd name="T54" fmla="*/ 310 w 467"/>
                            <a:gd name="T55" fmla="*/ 62 h 156"/>
                            <a:gd name="T56" fmla="*/ 310 w 467"/>
                            <a:gd name="T57" fmla="*/ 62 h 156"/>
                            <a:gd name="T58" fmla="*/ 342 w 467"/>
                            <a:gd name="T59" fmla="*/ 62 h 156"/>
                            <a:gd name="T60" fmla="*/ 403 w 467"/>
                            <a:gd name="T61" fmla="*/ 31 h 156"/>
                            <a:gd name="T62" fmla="*/ 466 w 467"/>
                            <a:gd name="T63" fmla="*/ 31 h 156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</a:cxnLst>
                          <a:rect l="0" t="0" r="r" b="b"/>
                          <a:pathLst>
                            <a:path w="467" h="156">
                              <a:moveTo>
                                <a:pt x="466" y="31"/>
                              </a:moveTo>
                              <a:lnTo>
                                <a:pt x="466" y="31"/>
                              </a:lnTo>
                              <a:cubicBezTo>
                                <a:pt x="466" y="31"/>
                                <a:pt x="434" y="31"/>
                                <a:pt x="434" y="0"/>
                              </a:cubicBezTo>
                              <a:lnTo>
                                <a:pt x="403" y="0"/>
                              </a:lnTo>
                              <a:cubicBezTo>
                                <a:pt x="372" y="0"/>
                                <a:pt x="372" y="0"/>
                                <a:pt x="342" y="31"/>
                              </a:cubicBezTo>
                              <a:cubicBezTo>
                                <a:pt x="342" y="31"/>
                                <a:pt x="342" y="31"/>
                                <a:pt x="310" y="31"/>
                              </a:cubicBezTo>
                              <a:cubicBezTo>
                                <a:pt x="279" y="31"/>
                                <a:pt x="279" y="31"/>
                                <a:pt x="248" y="0"/>
                              </a:cubicBezTo>
                              <a:cubicBezTo>
                                <a:pt x="218" y="0"/>
                                <a:pt x="218" y="0"/>
                                <a:pt x="186" y="0"/>
                              </a:cubicBezTo>
                              <a:lnTo>
                                <a:pt x="186" y="0"/>
                              </a:lnTo>
                              <a:cubicBezTo>
                                <a:pt x="155" y="0"/>
                                <a:pt x="124" y="0"/>
                                <a:pt x="94" y="0"/>
                              </a:cubicBezTo>
                              <a:cubicBezTo>
                                <a:pt x="94" y="0"/>
                                <a:pt x="94" y="0"/>
                                <a:pt x="94" y="31"/>
                              </a:cubicBezTo>
                              <a:lnTo>
                                <a:pt x="94" y="62"/>
                              </a:lnTo>
                              <a:lnTo>
                                <a:pt x="94" y="62"/>
                              </a:lnTo>
                              <a:cubicBezTo>
                                <a:pt x="62" y="62"/>
                                <a:pt x="62" y="62"/>
                                <a:pt x="62" y="93"/>
                              </a:cubicBezTo>
                              <a:cubicBezTo>
                                <a:pt x="62" y="93"/>
                                <a:pt x="62" y="93"/>
                                <a:pt x="31" y="93"/>
                              </a:cubicBezTo>
                              <a:lnTo>
                                <a:pt x="31" y="93"/>
                              </a:lnTo>
                              <a:lnTo>
                                <a:pt x="0" y="93"/>
                              </a:lnTo>
                              <a:lnTo>
                                <a:pt x="31" y="93"/>
                              </a:lnTo>
                              <a:cubicBezTo>
                                <a:pt x="31" y="93"/>
                                <a:pt x="31" y="93"/>
                                <a:pt x="62" y="124"/>
                              </a:cubicBezTo>
                              <a:cubicBezTo>
                                <a:pt x="62" y="124"/>
                                <a:pt x="94" y="124"/>
                                <a:pt x="94" y="155"/>
                              </a:cubicBezTo>
                              <a:lnTo>
                                <a:pt x="124" y="155"/>
                              </a:lnTo>
                              <a:lnTo>
                                <a:pt x="124" y="155"/>
                              </a:lnTo>
                              <a:cubicBezTo>
                                <a:pt x="124" y="155"/>
                                <a:pt x="218" y="124"/>
                                <a:pt x="248" y="124"/>
                              </a:cubicBezTo>
                              <a:lnTo>
                                <a:pt x="248" y="124"/>
                              </a:lnTo>
                              <a:lnTo>
                                <a:pt x="248" y="93"/>
                              </a:lnTo>
                              <a:cubicBezTo>
                                <a:pt x="248" y="62"/>
                                <a:pt x="279" y="62"/>
                                <a:pt x="310" y="62"/>
                              </a:cubicBezTo>
                              <a:lnTo>
                                <a:pt x="310" y="62"/>
                              </a:lnTo>
                              <a:lnTo>
                                <a:pt x="310" y="62"/>
                              </a:lnTo>
                              <a:lnTo>
                                <a:pt x="310" y="62"/>
                              </a:lnTo>
                              <a:cubicBezTo>
                                <a:pt x="342" y="62"/>
                                <a:pt x="342" y="62"/>
                                <a:pt x="342" y="62"/>
                              </a:cubicBezTo>
                              <a:cubicBezTo>
                                <a:pt x="372" y="62"/>
                                <a:pt x="372" y="31"/>
                                <a:pt x="403" y="31"/>
                              </a:cubicBezTo>
                              <a:cubicBezTo>
                                <a:pt x="403" y="31"/>
                                <a:pt x="434" y="31"/>
                                <a:pt x="466" y="3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95" name="Freeform 1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73340" y="1728924"/>
                          <a:ext cx="21542" cy="10773"/>
                        </a:xfrm>
                        <a:custGeom>
                          <a:avLst/>
                          <a:gdLst>
                            <a:gd name="T0" fmla="*/ 0 w 63"/>
                            <a:gd name="T1" fmla="*/ 0 h 32"/>
                            <a:gd name="T2" fmla="*/ 0 w 63"/>
                            <a:gd name="T3" fmla="*/ 0 h 32"/>
                            <a:gd name="T4" fmla="*/ 0 w 63"/>
                            <a:gd name="T5" fmla="*/ 31 h 32"/>
                            <a:gd name="T6" fmla="*/ 62 w 63"/>
                            <a:gd name="T7" fmla="*/ 31 h 32"/>
                            <a:gd name="T8" fmla="*/ 31 w 63"/>
                            <a:gd name="T9" fmla="*/ 31 h 32"/>
                            <a:gd name="T10" fmla="*/ 0 w 63"/>
                            <a:gd name="T11" fmla="*/ 0 h 3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</a:cxnLst>
                          <a:rect l="0" t="0" r="r" b="b"/>
                          <a:pathLst>
                            <a:path w="63" h="32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lnTo>
                                <a:pt x="0" y="31"/>
                              </a:lnTo>
                              <a:cubicBezTo>
                                <a:pt x="31" y="31"/>
                                <a:pt x="31" y="31"/>
                                <a:pt x="62" y="31"/>
                              </a:cubicBezTo>
                              <a:cubicBezTo>
                                <a:pt x="62" y="31"/>
                                <a:pt x="62" y="31"/>
                                <a:pt x="31" y="31"/>
                              </a:cubicBezTo>
                              <a:cubicBezTo>
                                <a:pt x="31" y="31"/>
                                <a:pt x="31" y="0"/>
                                <a:pt x="0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96" name="Freeform 1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85634" y="1836661"/>
                          <a:ext cx="120019" cy="10773"/>
                        </a:xfrm>
                        <a:custGeom>
                          <a:avLst/>
                          <a:gdLst>
                            <a:gd name="T0" fmla="*/ 279 w 342"/>
                            <a:gd name="T1" fmla="*/ 31 h 32"/>
                            <a:gd name="T2" fmla="*/ 279 w 342"/>
                            <a:gd name="T3" fmla="*/ 31 h 32"/>
                            <a:gd name="T4" fmla="*/ 248 w 342"/>
                            <a:gd name="T5" fmla="*/ 31 h 32"/>
                            <a:gd name="T6" fmla="*/ 248 w 342"/>
                            <a:gd name="T7" fmla="*/ 31 h 32"/>
                            <a:gd name="T8" fmla="*/ 217 w 342"/>
                            <a:gd name="T9" fmla="*/ 31 h 32"/>
                            <a:gd name="T10" fmla="*/ 186 w 342"/>
                            <a:gd name="T11" fmla="*/ 31 h 32"/>
                            <a:gd name="T12" fmla="*/ 155 w 342"/>
                            <a:gd name="T13" fmla="*/ 31 h 32"/>
                            <a:gd name="T14" fmla="*/ 124 w 342"/>
                            <a:gd name="T15" fmla="*/ 0 h 32"/>
                            <a:gd name="T16" fmla="*/ 124 w 342"/>
                            <a:gd name="T17" fmla="*/ 0 h 32"/>
                            <a:gd name="T18" fmla="*/ 93 w 342"/>
                            <a:gd name="T19" fmla="*/ 0 h 32"/>
                            <a:gd name="T20" fmla="*/ 62 w 342"/>
                            <a:gd name="T21" fmla="*/ 0 h 32"/>
                            <a:gd name="T22" fmla="*/ 31 w 342"/>
                            <a:gd name="T23" fmla="*/ 0 h 32"/>
                            <a:gd name="T24" fmla="*/ 31 w 342"/>
                            <a:gd name="T25" fmla="*/ 0 h 32"/>
                            <a:gd name="T26" fmla="*/ 0 w 342"/>
                            <a:gd name="T27" fmla="*/ 31 h 32"/>
                            <a:gd name="T28" fmla="*/ 0 w 342"/>
                            <a:gd name="T29" fmla="*/ 31 h 32"/>
                            <a:gd name="T30" fmla="*/ 31 w 342"/>
                            <a:gd name="T31" fmla="*/ 31 h 32"/>
                            <a:gd name="T32" fmla="*/ 62 w 342"/>
                            <a:gd name="T33" fmla="*/ 31 h 32"/>
                            <a:gd name="T34" fmla="*/ 93 w 342"/>
                            <a:gd name="T35" fmla="*/ 0 h 32"/>
                            <a:gd name="T36" fmla="*/ 93 w 342"/>
                            <a:gd name="T37" fmla="*/ 31 h 32"/>
                            <a:gd name="T38" fmla="*/ 93 w 342"/>
                            <a:gd name="T39" fmla="*/ 31 h 32"/>
                            <a:gd name="T40" fmla="*/ 124 w 342"/>
                            <a:gd name="T41" fmla="*/ 31 h 32"/>
                            <a:gd name="T42" fmla="*/ 155 w 342"/>
                            <a:gd name="T43" fmla="*/ 31 h 32"/>
                            <a:gd name="T44" fmla="*/ 155 w 342"/>
                            <a:gd name="T45" fmla="*/ 31 h 32"/>
                            <a:gd name="T46" fmla="*/ 186 w 342"/>
                            <a:gd name="T47" fmla="*/ 31 h 32"/>
                            <a:gd name="T48" fmla="*/ 186 w 342"/>
                            <a:gd name="T49" fmla="*/ 31 h 32"/>
                            <a:gd name="T50" fmla="*/ 186 w 342"/>
                            <a:gd name="T51" fmla="*/ 31 h 32"/>
                            <a:gd name="T52" fmla="*/ 279 w 342"/>
                            <a:gd name="T53" fmla="*/ 31 h 32"/>
                            <a:gd name="T54" fmla="*/ 279 w 342"/>
                            <a:gd name="T55" fmla="*/ 31 h 32"/>
                            <a:gd name="T56" fmla="*/ 310 w 342"/>
                            <a:gd name="T57" fmla="*/ 31 h 32"/>
                            <a:gd name="T58" fmla="*/ 310 w 342"/>
                            <a:gd name="T59" fmla="*/ 31 h 32"/>
                            <a:gd name="T60" fmla="*/ 341 w 342"/>
                            <a:gd name="T61" fmla="*/ 31 h 32"/>
                            <a:gd name="T62" fmla="*/ 341 w 342"/>
                            <a:gd name="T63" fmla="*/ 31 h 32"/>
                            <a:gd name="T64" fmla="*/ 341 w 342"/>
                            <a:gd name="T65" fmla="*/ 0 h 32"/>
                            <a:gd name="T66" fmla="*/ 341 w 342"/>
                            <a:gd name="T67" fmla="*/ 0 h 32"/>
                            <a:gd name="T68" fmla="*/ 341 w 342"/>
                            <a:gd name="T69" fmla="*/ 0 h 32"/>
                            <a:gd name="T70" fmla="*/ 279 w 342"/>
                            <a:gd name="T71" fmla="*/ 31 h 3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</a:cxnLst>
                          <a:rect l="0" t="0" r="r" b="b"/>
                          <a:pathLst>
                            <a:path w="342" h="32">
                              <a:moveTo>
                                <a:pt x="279" y="31"/>
                              </a:moveTo>
                              <a:lnTo>
                                <a:pt x="279" y="31"/>
                              </a:lnTo>
                              <a:lnTo>
                                <a:pt x="248" y="31"/>
                              </a:lnTo>
                              <a:lnTo>
                                <a:pt x="248" y="31"/>
                              </a:lnTo>
                              <a:lnTo>
                                <a:pt x="217" y="31"/>
                              </a:lnTo>
                              <a:lnTo>
                                <a:pt x="186" y="31"/>
                              </a:lnTo>
                              <a:cubicBezTo>
                                <a:pt x="155" y="31"/>
                                <a:pt x="155" y="31"/>
                                <a:pt x="155" y="31"/>
                              </a:cubicBezTo>
                              <a:cubicBezTo>
                                <a:pt x="124" y="0"/>
                                <a:pt x="124" y="0"/>
                                <a:pt x="124" y="0"/>
                              </a:cubicBezTo>
                              <a:lnTo>
                                <a:pt x="124" y="0"/>
                              </a:lnTo>
                              <a:cubicBezTo>
                                <a:pt x="93" y="0"/>
                                <a:pt x="93" y="0"/>
                                <a:pt x="93" y="0"/>
                              </a:cubicBezTo>
                              <a:lnTo>
                                <a:pt x="62" y="0"/>
                              </a:ln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cubicBezTo>
                                <a:pt x="31" y="0"/>
                                <a:pt x="31" y="31"/>
                                <a:pt x="0" y="31"/>
                              </a:cubicBezTo>
                              <a:lnTo>
                                <a:pt x="0" y="31"/>
                              </a:lnTo>
                              <a:cubicBezTo>
                                <a:pt x="31" y="31"/>
                                <a:pt x="31" y="31"/>
                                <a:pt x="31" y="31"/>
                              </a:cubicBezTo>
                              <a:lnTo>
                                <a:pt x="62" y="31"/>
                              </a:lnTo>
                              <a:cubicBezTo>
                                <a:pt x="62" y="31"/>
                                <a:pt x="62" y="0"/>
                                <a:pt x="93" y="0"/>
                              </a:cubicBezTo>
                              <a:lnTo>
                                <a:pt x="93" y="31"/>
                              </a:lnTo>
                              <a:lnTo>
                                <a:pt x="93" y="31"/>
                              </a:lnTo>
                              <a:cubicBezTo>
                                <a:pt x="124" y="31"/>
                                <a:pt x="124" y="31"/>
                                <a:pt x="124" y="31"/>
                              </a:cubicBezTo>
                              <a:cubicBezTo>
                                <a:pt x="155" y="31"/>
                                <a:pt x="155" y="31"/>
                                <a:pt x="155" y="31"/>
                              </a:cubicBezTo>
                              <a:lnTo>
                                <a:pt x="155" y="31"/>
                              </a:lnTo>
                              <a:cubicBezTo>
                                <a:pt x="186" y="31"/>
                                <a:pt x="186" y="31"/>
                                <a:pt x="186" y="31"/>
                              </a:cubicBezTo>
                              <a:lnTo>
                                <a:pt x="186" y="31"/>
                              </a:lnTo>
                              <a:lnTo>
                                <a:pt x="186" y="31"/>
                              </a:lnTo>
                              <a:cubicBezTo>
                                <a:pt x="217" y="31"/>
                                <a:pt x="248" y="31"/>
                                <a:pt x="279" y="31"/>
                              </a:cubicBezTo>
                              <a:lnTo>
                                <a:pt x="279" y="31"/>
                              </a:lnTo>
                              <a:cubicBezTo>
                                <a:pt x="279" y="31"/>
                                <a:pt x="279" y="31"/>
                                <a:pt x="310" y="31"/>
                              </a:cubicBezTo>
                              <a:lnTo>
                                <a:pt x="310" y="31"/>
                              </a:lnTo>
                              <a:lnTo>
                                <a:pt x="341" y="31"/>
                              </a:lnTo>
                              <a:lnTo>
                                <a:pt x="341" y="31"/>
                              </a:lnTo>
                              <a:lnTo>
                                <a:pt x="341" y="0"/>
                              </a:lnTo>
                              <a:lnTo>
                                <a:pt x="341" y="0"/>
                              </a:lnTo>
                              <a:lnTo>
                                <a:pt x="341" y="0"/>
                              </a:lnTo>
                              <a:cubicBezTo>
                                <a:pt x="341" y="0"/>
                                <a:pt x="310" y="31"/>
                                <a:pt x="279" y="3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97" name="Freeform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112" y="1815114"/>
                          <a:ext cx="21542" cy="1539"/>
                        </a:xfrm>
                        <a:custGeom>
                          <a:avLst/>
                          <a:gdLst>
                            <a:gd name="T0" fmla="*/ 0 w 63"/>
                            <a:gd name="T1" fmla="*/ 0 h 1"/>
                            <a:gd name="T2" fmla="*/ 0 w 63"/>
                            <a:gd name="T3" fmla="*/ 0 h 1"/>
                            <a:gd name="T4" fmla="*/ 0 w 63"/>
                            <a:gd name="T5" fmla="*/ 0 h 1"/>
                            <a:gd name="T6" fmla="*/ 0 w 63"/>
                            <a:gd name="T7" fmla="*/ 0 h 1"/>
                            <a:gd name="T8" fmla="*/ 62 w 63"/>
                            <a:gd name="T9" fmla="*/ 0 h 1"/>
                            <a:gd name="T10" fmla="*/ 31 w 63"/>
                            <a:gd name="T11" fmla="*/ 0 h 1"/>
                            <a:gd name="T12" fmla="*/ 0 w 63"/>
                            <a:gd name="T13" fmla="*/ 0 h 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</a:cxnLst>
                          <a:rect l="0" t="0" r="r" b="b"/>
                          <a:pathLst>
                            <a:path w="63" h="1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cubicBezTo>
                                <a:pt x="62" y="0"/>
                                <a:pt x="62" y="0"/>
                                <a:pt x="62" y="0"/>
                              </a:cubicBezTo>
                              <a:lnTo>
                                <a:pt x="31" y="0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98" name="Freeform 1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48738" y="1718149"/>
                          <a:ext cx="75396" cy="21548"/>
                        </a:xfrm>
                        <a:custGeom>
                          <a:avLst/>
                          <a:gdLst>
                            <a:gd name="T0" fmla="*/ 186 w 218"/>
                            <a:gd name="T1" fmla="*/ 0 h 63"/>
                            <a:gd name="T2" fmla="*/ 186 w 218"/>
                            <a:gd name="T3" fmla="*/ 0 h 63"/>
                            <a:gd name="T4" fmla="*/ 186 w 218"/>
                            <a:gd name="T5" fmla="*/ 0 h 63"/>
                            <a:gd name="T6" fmla="*/ 124 w 218"/>
                            <a:gd name="T7" fmla="*/ 0 h 63"/>
                            <a:gd name="T8" fmla="*/ 92 w 218"/>
                            <a:gd name="T9" fmla="*/ 0 h 63"/>
                            <a:gd name="T10" fmla="*/ 62 w 218"/>
                            <a:gd name="T11" fmla="*/ 31 h 63"/>
                            <a:gd name="T12" fmla="*/ 62 w 218"/>
                            <a:gd name="T13" fmla="*/ 31 h 63"/>
                            <a:gd name="T14" fmla="*/ 0 w 218"/>
                            <a:gd name="T15" fmla="*/ 0 h 63"/>
                            <a:gd name="T16" fmla="*/ 0 w 218"/>
                            <a:gd name="T17" fmla="*/ 0 h 63"/>
                            <a:gd name="T18" fmla="*/ 0 w 218"/>
                            <a:gd name="T19" fmla="*/ 0 h 63"/>
                            <a:gd name="T20" fmla="*/ 0 w 218"/>
                            <a:gd name="T21" fmla="*/ 31 h 63"/>
                            <a:gd name="T22" fmla="*/ 62 w 218"/>
                            <a:gd name="T23" fmla="*/ 31 h 63"/>
                            <a:gd name="T24" fmla="*/ 62 w 218"/>
                            <a:gd name="T25" fmla="*/ 62 h 63"/>
                            <a:gd name="T26" fmla="*/ 62 w 218"/>
                            <a:gd name="T27" fmla="*/ 62 h 63"/>
                            <a:gd name="T28" fmla="*/ 62 w 218"/>
                            <a:gd name="T29" fmla="*/ 62 h 63"/>
                            <a:gd name="T30" fmla="*/ 92 w 218"/>
                            <a:gd name="T31" fmla="*/ 62 h 63"/>
                            <a:gd name="T32" fmla="*/ 92 w 218"/>
                            <a:gd name="T33" fmla="*/ 62 h 63"/>
                            <a:gd name="T34" fmla="*/ 124 w 218"/>
                            <a:gd name="T35" fmla="*/ 62 h 63"/>
                            <a:gd name="T36" fmla="*/ 186 w 218"/>
                            <a:gd name="T37" fmla="*/ 31 h 63"/>
                            <a:gd name="T38" fmla="*/ 217 w 218"/>
                            <a:gd name="T39" fmla="*/ 31 h 63"/>
                            <a:gd name="T40" fmla="*/ 186 w 218"/>
                            <a:gd name="T41" fmla="*/ 0 h 6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</a:cxnLst>
                          <a:rect l="0" t="0" r="r" b="b"/>
                          <a:pathLst>
                            <a:path w="218" h="63">
                              <a:moveTo>
                                <a:pt x="186" y="0"/>
                              </a:moveTo>
                              <a:lnTo>
                                <a:pt x="186" y="0"/>
                              </a:lnTo>
                              <a:lnTo>
                                <a:pt x="186" y="0"/>
                              </a:lnTo>
                              <a:cubicBezTo>
                                <a:pt x="155" y="0"/>
                                <a:pt x="155" y="0"/>
                                <a:pt x="124" y="0"/>
                              </a:cubicBezTo>
                              <a:lnTo>
                                <a:pt x="92" y="0"/>
                              </a:lnTo>
                              <a:cubicBezTo>
                                <a:pt x="92" y="31"/>
                                <a:pt x="62" y="31"/>
                                <a:pt x="62" y="31"/>
                              </a:cubicBezTo>
                              <a:lnTo>
                                <a:pt x="62" y="31"/>
                              </a:lnTo>
                              <a:cubicBezTo>
                                <a:pt x="31" y="31"/>
                                <a:pt x="31" y="0"/>
                                <a:pt x="0" y="0"/>
                              </a:cubicBez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31"/>
                              </a:lnTo>
                              <a:cubicBezTo>
                                <a:pt x="31" y="31"/>
                                <a:pt x="62" y="31"/>
                                <a:pt x="62" y="31"/>
                              </a:cubicBezTo>
                              <a:cubicBezTo>
                                <a:pt x="62" y="62"/>
                                <a:pt x="62" y="62"/>
                                <a:pt x="62" y="62"/>
                              </a:cubicBezTo>
                              <a:lnTo>
                                <a:pt x="62" y="62"/>
                              </a:lnTo>
                              <a:lnTo>
                                <a:pt x="62" y="62"/>
                              </a:lnTo>
                              <a:lnTo>
                                <a:pt x="92" y="62"/>
                              </a:lnTo>
                              <a:lnTo>
                                <a:pt x="92" y="62"/>
                              </a:lnTo>
                              <a:cubicBezTo>
                                <a:pt x="92" y="62"/>
                                <a:pt x="92" y="62"/>
                                <a:pt x="124" y="62"/>
                              </a:cubicBezTo>
                              <a:cubicBezTo>
                                <a:pt x="155" y="62"/>
                                <a:pt x="186" y="31"/>
                                <a:pt x="186" y="31"/>
                              </a:cubicBezTo>
                              <a:lnTo>
                                <a:pt x="217" y="31"/>
                              </a:lnTo>
                              <a:cubicBezTo>
                                <a:pt x="186" y="0"/>
                                <a:pt x="186" y="0"/>
                                <a:pt x="186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99" name="Freeform 1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27196" y="1750471"/>
                          <a:ext cx="32312" cy="1539"/>
                        </a:xfrm>
                        <a:custGeom>
                          <a:avLst/>
                          <a:gdLst>
                            <a:gd name="T0" fmla="*/ 0 w 94"/>
                            <a:gd name="T1" fmla="*/ 0 h 1"/>
                            <a:gd name="T2" fmla="*/ 0 w 94"/>
                            <a:gd name="T3" fmla="*/ 0 h 1"/>
                            <a:gd name="T4" fmla="*/ 31 w 94"/>
                            <a:gd name="T5" fmla="*/ 0 h 1"/>
                            <a:gd name="T6" fmla="*/ 62 w 94"/>
                            <a:gd name="T7" fmla="*/ 0 h 1"/>
                            <a:gd name="T8" fmla="*/ 93 w 94"/>
                            <a:gd name="T9" fmla="*/ 0 h 1"/>
                            <a:gd name="T10" fmla="*/ 93 w 94"/>
                            <a:gd name="T11" fmla="*/ 0 h 1"/>
                            <a:gd name="T12" fmla="*/ 62 w 94"/>
                            <a:gd name="T13" fmla="*/ 0 h 1"/>
                            <a:gd name="T14" fmla="*/ 0 w 94"/>
                            <a:gd name="T15" fmla="*/ 0 h 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</a:cxnLst>
                          <a:rect l="0" t="0" r="r" b="b"/>
                          <a:pathLst>
                            <a:path w="94" h="1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31" y="0"/>
                                <a:pt x="31" y="0"/>
                                <a:pt x="31" y="0"/>
                              </a:cubicBezTo>
                              <a:cubicBezTo>
                                <a:pt x="62" y="0"/>
                                <a:pt x="62" y="0"/>
                                <a:pt x="62" y="0"/>
                              </a:cubicBez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lnTo>
                                <a:pt x="62" y="0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00" name="Freeform 1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27196" y="1718149"/>
                          <a:ext cx="356981" cy="109277"/>
                        </a:xfrm>
                        <a:custGeom>
                          <a:avLst/>
                          <a:gdLst>
                            <a:gd name="T0" fmla="*/ 930 w 1024"/>
                            <a:gd name="T1" fmla="*/ 62 h 311"/>
                            <a:gd name="T2" fmla="*/ 961 w 1024"/>
                            <a:gd name="T3" fmla="*/ 31 h 311"/>
                            <a:gd name="T4" fmla="*/ 991 w 1024"/>
                            <a:gd name="T5" fmla="*/ 31 h 311"/>
                            <a:gd name="T6" fmla="*/ 1023 w 1024"/>
                            <a:gd name="T7" fmla="*/ 31 h 311"/>
                            <a:gd name="T8" fmla="*/ 991 w 1024"/>
                            <a:gd name="T9" fmla="*/ 0 h 311"/>
                            <a:gd name="T10" fmla="*/ 930 w 1024"/>
                            <a:gd name="T11" fmla="*/ 0 h 311"/>
                            <a:gd name="T12" fmla="*/ 899 w 1024"/>
                            <a:gd name="T13" fmla="*/ 0 h 311"/>
                            <a:gd name="T14" fmla="*/ 806 w 1024"/>
                            <a:gd name="T15" fmla="*/ 31 h 311"/>
                            <a:gd name="T16" fmla="*/ 743 w 1024"/>
                            <a:gd name="T17" fmla="*/ 31 h 311"/>
                            <a:gd name="T18" fmla="*/ 713 w 1024"/>
                            <a:gd name="T19" fmla="*/ 0 h 311"/>
                            <a:gd name="T20" fmla="*/ 682 w 1024"/>
                            <a:gd name="T21" fmla="*/ 0 h 311"/>
                            <a:gd name="T22" fmla="*/ 651 w 1024"/>
                            <a:gd name="T23" fmla="*/ 0 h 311"/>
                            <a:gd name="T24" fmla="*/ 589 w 1024"/>
                            <a:gd name="T25" fmla="*/ 0 h 311"/>
                            <a:gd name="T26" fmla="*/ 558 w 1024"/>
                            <a:gd name="T27" fmla="*/ 0 h 311"/>
                            <a:gd name="T28" fmla="*/ 495 w 1024"/>
                            <a:gd name="T29" fmla="*/ 0 h 311"/>
                            <a:gd name="T30" fmla="*/ 434 w 1024"/>
                            <a:gd name="T31" fmla="*/ 31 h 311"/>
                            <a:gd name="T32" fmla="*/ 310 w 1024"/>
                            <a:gd name="T33" fmla="*/ 0 h 311"/>
                            <a:gd name="T34" fmla="*/ 310 w 1024"/>
                            <a:gd name="T35" fmla="*/ 124 h 311"/>
                            <a:gd name="T36" fmla="*/ 248 w 1024"/>
                            <a:gd name="T37" fmla="*/ 124 h 311"/>
                            <a:gd name="T38" fmla="*/ 217 w 1024"/>
                            <a:gd name="T39" fmla="*/ 155 h 311"/>
                            <a:gd name="T40" fmla="*/ 154 w 1024"/>
                            <a:gd name="T41" fmla="*/ 155 h 311"/>
                            <a:gd name="T42" fmla="*/ 93 w 1024"/>
                            <a:gd name="T43" fmla="*/ 186 h 311"/>
                            <a:gd name="T44" fmla="*/ 31 w 1024"/>
                            <a:gd name="T45" fmla="*/ 217 h 311"/>
                            <a:gd name="T46" fmla="*/ 31 w 1024"/>
                            <a:gd name="T47" fmla="*/ 217 h 311"/>
                            <a:gd name="T48" fmla="*/ 0 w 1024"/>
                            <a:gd name="T49" fmla="*/ 248 h 311"/>
                            <a:gd name="T50" fmla="*/ 0 w 1024"/>
                            <a:gd name="T51" fmla="*/ 310 h 311"/>
                            <a:gd name="T52" fmla="*/ 31 w 1024"/>
                            <a:gd name="T53" fmla="*/ 310 h 311"/>
                            <a:gd name="T54" fmla="*/ 93 w 1024"/>
                            <a:gd name="T55" fmla="*/ 310 h 311"/>
                            <a:gd name="T56" fmla="*/ 186 w 1024"/>
                            <a:gd name="T57" fmla="*/ 310 h 311"/>
                            <a:gd name="T58" fmla="*/ 217 w 1024"/>
                            <a:gd name="T59" fmla="*/ 279 h 311"/>
                            <a:gd name="T60" fmla="*/ 248 w 1024"/>
                            <a:gd name="T61" fmla="*/ 279 h 311"/>
                            <a:gd name="T62" fmla="*/ 279 w 1024"/>
                            <a:gd name="T63" fmla="*/ 248 h 311"/>
                            <a:gd name="T64" fmla="*/ 217 w 1024"/>
                            <a:gd name="T65" fmla="*/ 248 h 311"/>
                            <a:gd name="T66" fmla="*/ 154 w 1024"/>
                            <a:gd name="T67" fmla="*/ 217 h 311"/>
                            <a:gd name="T68" fmla="*/ 217 w 1024"/>
                            <a:gd name="T69" fmla="*/ 186 h 311"/>
                            <a:gd name="T70" fmla="*/ 279 w 1024"/>
                            <a:gd name="T71" fmla="*/ 186 h 311"/>
                            <a:gd name="T72" fmla="*/ 341 w 1024"/>
                            <a:gd name="T73" fmla="*/ 186 h 311"/>
                            <a:gd name="T74" fmla="*/ 371 w 1024"/>
                            <a:gd name="T75" fmla="*/ 186 h 311"/>
                            <a:gd name="T76" fmla="*/ 403 w 1024"/>
                            <a:gd name="T77" fmla="*/ 155 h 311"/>
                            <a:gd name="T78" fmla="*/ 495 w 1024"/>
                            <a:gd name="T79" fmla="*/ 155 h 311"/>
                            <a:gd name="T80" fmla="*/ 527 w 1024"/>
                            <a:gd name="T81" fmla="*/ 155 h 311"/>
                            <a:gd name="T82" fmla="*/ 558 w 1024"/>
                            <a:gd name="T83" fmla="*/ 155 h 311"/>
                            <a:gd name="T84" fmla="*/ 558 w 1024"/>
                            <a:gd name="T85" fmla="*/ 93 h 311"/>
                            <a:gd name="T86" fmla="*/ 651 w 1024"/>
                            <a:gd name="T87" fmla="*/ 124 h 311"/>
                            <a:gd name="T88" fmla="*/ 775 w 1024"/>
                            <a:gd name="T89" fmla="*/ 93 h 311"/>
                            <a:gd name="T90" fmla="*/ 775 w 1024"/>
                            <a:gd name="T91" fmla="*/ 93 h 311"/>
                            <a:gd name="T92" fmla="*/ 899 w 1024"/>
                            <a:gd name="T93" fmla="*/ 62 h 31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</a:cxnLst>
                          <a:rect l="0" t="0" r="r" b="b"/>
                          <a:pathLst>
                            <a:path w="1024" h="311">
                              <a:moveTo>
                                <a:pt x="930" y="62"/>
                              </a:moveTo>
                              <a:lnTo>
                                <a:pt x="930" y="62"/>
                              </a:lnTo>
                              <a:cubicBezTo>
                                <a:pt x="930" y="62"/>
                                <a:pt x="930" y="62"/>
                                <a:pt x="930" y="31"/>
                              </a:cubicBezTo>
                              <a:cubicBezTo>
                                <a:pt x="961" y="31"/>
                                <a:pt x="961" y="31"/>
                                <a:pt x="961" y="31"/>
                              </a:cubicBezTo>
                              <a:lnTo>
                                <a:pt x="991" y="31"/>
                              </a:lnTo>
                              <a:lnTo>
                                <a:pt x="991" y="31"/>
                              </a:lnTo>
                              <a:cubicBezTo>
                                <a:pt x="1023" y="31"/>
                                <a:pt x="1023" y="31"/>
                                <a:pt x="1023" y="31"/>
                              </a:cubicBezTo>
                              <a:lnTo>
                                <a:pt x="1023" y="31"/>
                              </a:lnTo>
                              <a:lnTo>
                                <a:pt x="1023" y="31"/>
                              </a:lnTo>
                              <a:cubicBezTo>
                                <a:pt x="991" y="31"/>
                                <a:pt x="991" y="31"/>
                                <a:pt x="991" y="0"/>
                              </a:cubicBezTo>
                              <a:lnTo>
                                <a:pt x="961" y="0"/>
                              </a:lnTo>
                              <a:cubicBezTo>
                                <a:pt x="961" y="0"/>
                                <a:pt x="961" y="0"/>
                                <a:pt x="930" y="0"/>
                              </a:cubicBezTo>
                              <a:cubicBezTo>
                                <a:pt x="930" y="0"/>
                                <a:pt x="930" y="0"/>
                                <a:pt x="899" y="0"/>
                              </a:cubicBezTo>
                              <a:lnTo>
                                <a:pt x="899" y="0"/>
                              </a:lnTo>
                              <a:lnTo>
                                <a:pt x="867" y="0"/>
                              </a:lnTo>
                              <a:cubicBezTo>
                                <a:pt x="867" y="0"/>
                                <a:pt x="837" y="0"/>
                                <a:pt x="806" y="31"/>
                              </a:cubicBezTo>
                              <a:lnTo>
                                <a:pt x="806" y="31"/>
                              </a:lnTo>
                              <a:cubicBezTo>
                                <a:pt x="775" y="31"/>
                                <a:pt x="775" y="31"/>
                                <a:pt x="743" y="31"/>
                              </a:cubicBezTo>
                              <a:lnTo>
                                <a:pt x="743" y="31"/>
                              </a:lnTo>
                              <a:cubicBezTo>
                                <a:pt x="743" y="0"/>
                                <a:pt x="713" y="0"/>
                                <a:pt x="713" y="0"/>
                              </a:cubicBezTo>
                              <a:lnTo>
                                <a:pt x="713" y="0"/>
                              </a:lnTo>
                              <a:cubicBezTo>
                                <a:pt x="713" y="0"/>
                                <a:pt x="713" y="0"/>
                                <a:pt x="682" y="0"/>
                              </a:cubicBezTo>
                              <a:lnTo>
                                <a:pt x="682" y="0"/>
                              </a:lnTo>
                              <a:lnTo>
                                <a:pt x="651" y="0"/>
                              </a:lnTo>
                              <a:lnTo>
                                <a:pt x="651" y="0"/>
                              </a:lnTo>
                              <a:cubicBezTo>
                                <a:pt x="619" y="0"/>
                                <a:pt x="589" y="0"/>
                                <a:pt x="589" y="0"/>
                              </a:cubicBezTo>
                              <a:lnTo>
                                <a:pt x="558" y="0"/>
                              </a:lnTo>
                              <a:lnTo>
                                <a:pt x="558" y="0"/>
                              </a:lnTo>
                              <a:cubicBezTo>
                                <a:pt x="527" y="0"/>
                                <a:pt x="527" y="0"/>
                                <a:pt x="495" y="0"/>
                              </a:cubicBezTo>
                              <a:lnTo>
                                <a:pt x="495" y="0"/>
                              </a:lnTo>
                              <a:cubicBezTo>
                                <a:pt x="495" y="31"/>
                                <a:pt x="495" y="31"/>
                                <a:pt x="465" y="31"/>
                              </a:cubicBezTo>
                              <a:cubicBezTo>
                                <a:pt x="465" y="31"/>
                                <a:pt x="465" y="31"/>
                                <a:pt x="434" y="31"/>
                              </a:cubicBezTo>
                              <a:cubicBezTo>
                                <a:pt x="403" y="0"/>
                                <a:pt x="371" y="0"/>
                                <a:pt x="341" y="0"/>
                              </a:cubicBezTo>
                              <a:lnTo>
                                <a:pt x="310" y="0"/>
                              </a:lnTo>
                              <a:cubicBezTo>
                                <a:pt x="310" y="124"/>
                                <a:pt x="310" y="124"/>
                                <a:pt x="310" y="124"/>
                              </a:cubicBezTo>
                              <a:lnTo>
                                <a:pt x="310" y="124"/>
                              </a:lnTo>
                              <a:lnTo>
                                <a:pt x="279" y="124"/>
                              </a:lnTo>
                              <a:lnTo>
                                <a:pt x="248" y="124"/>
                              </a:lnTo>
                              <a:lnTo>
                                <a:pt x="217" y="124"/>
                              </a:lnTo>
                              <a:lnTo>
                                <a:pt x="217" y="155"/>
                              </a:lnTo>
                              <a:cubicBezTo>
                                <a:pt x="217" y="155"/>
                                <a:pt x="217" y="155"/>
                                <a:pt x="186" y="155"/>
                              </a:cubicBezTo>
                              <a:cubicBezTo>
                                <a:pt x="186" y="155"/>
                                <a:pt x="186" y="155"/>
                                <a:pt x="154" y="155"/>
                              </a:cubicBezTo>
                              <a:cubicBezTo>
                                <a:pt x="154" y="155"/>
                                <a:pt x="124" y="155"/>
                                <a:pt x="62" y="155"/>
                              </a:cubicBezTo>
                              <a:cubicBezTo>
                                <a:pt x="93" y="186"/>
                                <a:pt x="93" y="186"/>
                                <a:pt x="93" y="186"/>
                              </a:cubicBezTo>
                              <a:cubicBezTo>
                                <a:pt x="93" y="186"/>
                                <a:pt x="93" y="217"/>
                                <a:pt x="62" y="217"/>
                              </a:cubicBezTo>
                              <a:cubicBezTo>
                                <a:pt x="62" y="217"/>
                                <a:pt x="62" y="217"/>
                                <a:pt x="31" y="217"/>
                              </a:cubicBezTo>
                              <a:lnTo>
                                <a:pt x="31" y="217"/>
                              </a:lnTo>
                              <a:lnTo>
                                <a:pt x="31" y="217"/>
                              </a:lnTo>
                              <a:cubicBezTo>
                                <a:pt x="31" y="217"/>
                                <a:pt x="31" y="248"/>
                                <a:pt x="0" y="248"/>
                              </a:cubicBezTo>
                              <a:lnTo>
                                <a:pt x="0" y="248"/>
                              </a:lnTo>
                              <a:cubicBezTo>
                                <a:pt x="62" y="248"/>
                                <a:pt x="62" y="248"/>
                                <a:pt x="62" y="248"/>
                              </a:cubicBezTo>
                              <a:cubicBezTo>
                                <a:pt x="0" y="310"/>
                                <a:pt x="0" y="310"/>
                                <a:pt x="0" y="310"/>
                              </a:cubicBezTo>
                              <a:lnTo>
                                <a:pt x="0" y="310"/>
                              </a:lnTo>
                              <a:cubicBezTo>
                                <a:pt x="31" y="310"/>
                                <a:pt x="31" y="310"/>
                                <a:pt x="31" y="310"/>
                              </a:cubicBezTo>
                              <a:cubicBezTo>
                                <a:pt x="62" y="310"/>
                                <a:pt x="62" y="310"/>
                                <a:pt x="62" y="310"/>
                              </a:cubicBezTo>
                              <a:cubicBezTo>
                                <a:pt x="62" y="310"/>
                                <a:pt x="62" y="310"/>
                                <a:pt x="93" y="310"/>
                              </a:cubicBezTo>
                              <a:cubicBezTo>
                                <a:pt x="93" y="310"/>
                                <a:pt x="124" y="310"/>
                                <a:pt x="154" y="310"/>
                              </a:cubicBezTo>
                              <a:cubicBezTo>
                                <a:pt x="154" y="310"/>
                                <a:pt x="154" y="310"/>
                                <a:pt x="186" y="310"/>
                              </a:cubicBezTo>
                              <a:cubicBezTo>
                                <a:pt x="186" y="310"/>
                                <a:pt x="154" y="310"/>
                                <a:pt x="186" y="279"/>
                              </a:cubicBezTo>
                              <a:cubicBezTo>
                                <a:pt x="186" y="279"/>
                                <a:pt x="186" y="279"/>
                                <a:pt x="217" y="279"/>
                              </a:cubicBezTo>
                              <a:lnTo>
                                <a:pt x="217" y="279"/>
                              </a:lnTo>
                              <a:lnTo>
                                <a:pt x="248" y="279"/>
                              </a:lnTo>
                              <a:lnTo>
                                <a:pt x="279" y="279"/>
                              </a:lnTo>
                              <a:lnTo>
                                <a:pt x="279" y="248"/>
                              </a:lnTo>
                              <a:cubicBezTo>
                                <a:pt x="248" y="248"/>
                                <a:pt x="248" y="248"/>
                                <a:pt x="248" y="248"/>
                              </a:cubicBezTo>
                              <a:cubicBezTo>
                                <a:pt x="248" y="248"/>
                                <a:pt x="248" y="248"/>
                                <a:pt x="217" y="248"/>
                              </a:cubicBezTo>
                              <a:lnTo>
                                <a:pt x="186" y="248"/>
                              </a:lnTo>
                              <a:cubicBezTo>
                                <a:pt x="186" y="248"/>
                                <a:pt x="154" y="248"/>
                                <a:pt x="154" y="217"/>
                              </a:cubicBezTo>
                              <a:cubicBezTo>
                                <a:pt x="154" y="217"/>
                                <a:pt x="154" y="186"/>
                                <a:pt x="186" y="186"/>
                              </a:cubicBezTo>
                              <a:lnTo>
                                <a:pt x="217" y="186"/>
                              </a:lnTo>
                              <a:cubicBezTo>
                                <a:pt x="248" y="186"/>
                                <a:pt x="248" y="186"/>
                                <a:pt x="248" y="186"/>
                              </a:cubicBezTo>
                              <a:cubicBezTo>
                                <a:pt x="279" y="186"/>
                                <a:pt x="279" y="186"/>
                                <a:pt x="279" y="186"/>
                              </a:cubicBezTo>
                              <a:cubicBezTo>
                                <a:pt x="310" y="186"/>
                                <a:pt x="310" y="186"/>
                                <a:pt x="310" y="186"/>
                              </a:cubicBezTo>
                              <a:cubicBezTo>
                                <a:pt x="341" y="186"/>
                                <a:pt x="341" y="186"/>
                                <a:pt x="341" y="186"/>
                              </a:cubicBezTo>
                              <a:lnTo>
                                <a:pt x="371" y="186"/>
                              </a:lnTo>
                              <a:lnTo>
                                <a:pt x="371" y="186"/>
                              </a:lnTo>
                              <a:cubicBezTo>
                                <a:pt x="371" y="155"/>
                                <a:pt x="371" y="155"/>
                                <a:pt x="403" y="155"/>
                              </a:cubicBezTo>
                              <a:lnTo>
                                <a:pt x="403" y="155"/>
                              </a:lnTo>
                              <a:lnTo>
                                <a:pt x="434" y="155"/>
                              </a:lnTo>
                              <a:cubicBezTo>
                                <a:pt x="465" y="155"/>
                                <a:pt x="465" y="155"/>
                                <a:pt x="495" y="155"/>
                              </a:cubicBezTo>
                              <a:lnTo>
                                <a:pt x="495" y="155"/>
                              </a:lnTo>
                              <a:lnTo>
                                <a:pt x="527" y="155"/>
                              </a:lnTo>
                              <a:lnTo>
                                <a:pt x="527" y="155"/>
                              </a:lnTo>
                              <a:cubicBezTo>
                                <a:pt x="558" y="155"/>
                                <a:pt x="558" y="155"/>
                                <a:pt x="558" y="155"/>
                              </a:cubicBezTo>
                              <a:lnTo>
                                <a:pt x="558" y="124"/>
                              </a:lnTo>
                              <a:cubicBezTo>
                                <a:pt x="558" y="93"/>
                                <a:pt x="558" y="93"/>
                                <a:pt x="558" y="93"/>
                              </a:cubicBezTo>
                              <a:cubicBezTo>
                                <a:pt x="589" y="124"/>
                                <a:pt x="589" y="124"/>
                                <a:pt x="589" y="124"/>
                              </a:cubicBezTo>
                              <a:cubicBezTo>
                                <a:pt x="589" y="124"/>
                                <a:pt x="619" y="124"/>
                                <a:pt x="651" y="124"/>
                              </a:cubicBezTo>
                              <a:lnTo>
                                <a:pt x="651" y="124"/>
                              </a:lnTo>
                              <a:cubicBezTo>
                                <a:pt x="682" y="93"/>
                                <a:pt x="743" y="93"/>
                                <a:pt x="775" y="93"/>
                              </a:cubicBezTo>
                              <a:lnTo>
                                <a:pt x="775" y="93"/>
                              </a:lnTo>
                              <a:lnTo>
                                <a:pt x="775" y="93"/>
                              </a:lnTo>
                              <a:cubicBezTo>
                                <a:pt x="775" y="93"/>
                                <a:pt x="806" y="93"/>
                                <a:pt x="837" y="93"/>
                              </a:cubicBezTo>
                              <a:cubicBezTo>
                                <a:pt x="837" y="62"/>
                                <a:pt x="867" y="62"/>
                                <a:pt x="899" y="62"/>
                              </a:cubicBezTo>
                              <a:lnTo>
                                <a:pt x="930" y="62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01" name="Freeform 1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62570" y="1782792"/>
                          <a:ext cx="53854" cy="10774"/>
                        </a:xfrm>
                        <a:custGeom>
                          <a:avLst/>
                          <a:gdLst>
                            <a:gd name="T0" fmla="*/ 124 w 156"/>
                            <a:gd name="T1" fmla="*/ 31 h 32"/>
                            <a:gd name="T2" fmla="*/ 124 w 156"/>
                            <a:gd name="T3" fmla="*/ 31 h 32"/>
                            <a:gd name="T4" fmla="*/ 62 w 156"/>
                            <a:gd name="T5" fmla="*/ 0 h 32"/>
                            <a:gd name="T6" fmla="*/ 0 w 156"/>
                            <a:gd name="T7" fmla="*/ 0 h 32"/>
                            <a:gd name="T8" fmla="*/ 31 w 156"/>
                            <a:gd name="T9" fmla="*/ 0 h 32"/>
                            <a:gd name="T10" fmla="*/ 31 w 156"/>
                            <a:gd name="T11" fmla="*/ 0 h 32"/>
                            <a:gd name="T12" fmla="*/ 31 w 156"/>
                            <a:gd name="T13" fmla="*/ 0 h 32"/>
                            <a:gd name="T14" fmla="*/ 62 w 156"/>
                            <a:gd name="T15" fmla="*/ 0 h 32"/>
                            <a:gd name="T16" fmla="*/ 124 w 156"/>
                            <a:gd name="T17" fmla="*/ 31 h 32"/>
                            <a:gd name="T18" fmla="*/ 124 w 156"/>
                            <a:gd name="T19" fmla="*/ 31 h 32"/>
                            <a:gd name="T20" fmla="*/ 155 w 156"/>
                            <a:gd name="T21" fmla="*/ 31 h 32"/>
                            <a:gd name="T22" fmla="*/ 155 w 156"/>
                            <a:gd name="T23" fmla="*/ 31 h 32"/>
                            <a:gd name="T24" fmla="*/ 124 w 156"/>
                            <a:gd name="T25" fmla="*/ 31 h 3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</a:cxnLst>
                          <a:rect l="0" t="0" r="r" b="b"/>
                          <a:pathLst>
                            <a:path w="156" h="32">
                              <a:moveTo>
                                <a:pt x="124" y="31"/>
                              </a:moveTo>
                              <a:lnTo>
                                <a:pt x="124" y="31"/>
                              </a:lnTo>
                              <a:cubicBezTo>
                                <a:pt x="93" y="0"/>
                                <a:pt x="93" y="0"/>
                                <a:pt x="62" y="0"/>
                              </a:cubicBezTo>
                              <a:cubicBezTo>
                                <a:pt x="62" y="0"/>
                                <a:pt x="31" y="0"/>
                                <a:pt x="0" y="0"/>
                              </a:cubicBezTo>
                              <a:cubicBezTo>
                                <a:pt x="31" y="0"/>
                                <a:pt x="31" y="0"/>
                                <a:pt x="31" y="0"/>
                              </a:cubicBez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cubicBezTo>
                                <a:pt x="31" y="0"/>
                                <a:pt x="31" y="0"/>
                                <a:pt x="62" y="0"/>
                              </a:cubicBezTo>
                              <a:cubicBezTo>
                                <a:pt x="93" y="0"/>
                                <a:pt x="93" y="31"/>
                                <a:pt x="124" y="31"/>
                              </a:cubicBezTo>
                              <a:lnTo>
                                <a:pt x="124" y="31"/>
                              </a:lnTo>
                              <a:lnTo>
                                <a:pt x="155" y="31"/>
                              </a:lnTo>
                              <a:lnTo>
                                <a:pt x="155" y="31"/>
                              </a:lnTo>
                              <a:lnTo>
                                <a:pt x="124" y="31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02" name="Freeform 1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48738" y="1847435"/>
                          <a:ext cx="21542" cy="10774"/>
                        </a:xfrm>
                        <a:custGeom>
                          <a:avLst/>
                          <a:gdLst>
                            <a:gd name="T0" fmla="*/ 62 w 63"/>
                            <a:gd name="T1" fmla="*/ 0 h 32"/>
                            <a:gd name="T2" fmla="*/ 62 w 63"/>
                            <a:gd name="T3" fmla="*/ 0 h 32"/>
                            <a:gd name="T4" fmla="*/ 62 w 63"/>
                            <a:gd name="T5" fmla="*/ 0 h 32"/>
                            <a:gd name="T6" fmla="*/ 62 w 63"/>
                            <a:gd name="T7" fmla="*/ 0 h 32"/>
                            <a:gd name="T8" fmla="*/ 31 w 63"/>
                            <a:gd name="T9" fmla="*/ 0 h 32"/>
                            <a:gd name="T10" fmla="*/ 0 w 63"/>
                            <a:gd name="T11" fmla="*/ 0 h 32"/>
                            <a:gd name="T12" fmla="*/ 0 w 63"/>
                            <a:gd name="T13" fmla="*/ 0 h 32"/>
                            <a:gd name="T14" fmla="*/ 0 w 63"/>
                            <a:gd name="T15" fmla="*/ 31 h 32"/>
                            <a:gd name="T16" fmla="*/ 62 w 63"/>
                            <a:gd name="T17" fmla="*/ 0 h 3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63" h="32">
                              <a:moveTo>
                                <a:pt x="62" y="0"/>
                              </a:move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cubicBezTo>
                                <a:pt x="62" y="0"/>
                                <a:pt x="62" y="0"/>
                                <a:pt x="31" y="0"/>
                              </a:cubicBezTo>
                              <a:cubicBezTo>
                                <a:pt x="31" y="0"/>
                                <a:pt x="31" y="0"/>
                                <a:pt x="0" y="0"/>
                              </a:cubicBezTo>
                              <a:lnTo>
                                <a:pt x="0" y="0"/>
                              </a:lnTo>
                              <a:cubicBezTo>
                                <a:pt x="0" y="0"/>
                                <a:pt x="0" y="0"/>
                                <a:pt x="0" y="31"/>
                              </a:cubicBezTo>
                              <a:cubicBezTo>
                                <a:pt x="31" y="31"/>
                                <a:pt x="31" y="31"/>
                                <a:pt x="62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03" name="Freeform 1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4863" y="1739697"/>
                          <a:ext cx="64626" cy="10774"/>
                        </a:xfrm>
                        <a:custGeom>
                          <a:avLst/>
                          <a:gdLst>
                            <a:gd name="T0" fmla="*/ 155 w 187"/>
                            <a:gd name="T1" fmla="*/ 0 h 32"/>
                            <a:gd name="T2" fmla="*/ 155 w 187"/>
                            <a:gd name="T3" fmla="*/ 0 h 32"/>
                            <a:gd name="T4" fmla="*/ 93 w 187"/>
                            <a:gd name="T5" fmla="*/ 0 h 32"/>
                            <a:gd name="T6" fmla="*/ 31 w 187"/>
                            <a:gd name="T7" fmla="*/ 0 h 32"/>
                            <a:gd name="T8" fmla="*/ 0 w 187"/>
                            <a:gd name="T9" fmla="*/ 31 h 32"/>
                            <a:gd name="T10" fmla="*/ 31 w 187"/>
                            <a:gd name="T11" fmla="*/ 31 h 32"/>
                            <a:gd name="T12" fmla="*/ 62 w 187"/>
                            <a:gd name="T13" fmla="*/ 31 h 32"/>
                            <a:gd name="T14" fmla="*/ 93 w 187"/>
                            <a:gd name="T15" fmla="*/ 31 h 32"/>
                            <a:gd name="T16" fmla="*/ 155 w 187"/>
                            <a:gd name="T17" fmla="*/ 31 h 32"/>
                            <a:gd name="T18" fmla="*/ 155 w 187"/>
                            <a:gd name="T19" fmla="*/ 0 h 32"/>
                            <a:gd name="T20" fmla="*/ 186 w 187"/>
                            <a:gd name="T21" fmla="*/ 0 h 32"/>
                            <a:gd name="T22" fmla="*/ 155 w 187"/>
                            <a:gd name="T23" fmla="*/ 0 h 3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</a:cxnLst>
                          <a:rect l="0" t="0" r="r" b="b"/>
                          <a:pathLst>
                            <a:path w="187" h="32">
                              <a:moveTo>
                                <a:pt x="155" y="0"/>
                              </a:moveTo>
                              <a:lnTo>
                                <a:pt x="155" y="0"/>
                              </a:lnTo>
                              <a:cubicBezTo>
                                <a:pt x="124" y="0"/>
                                <a:pt x="124" y="0"/>
                                <a:pt x="93" y="0"/>
                              </a:cubicBezTo>
                              <a:cubicBezTo>
                                <a:pt x="93" y="0"/>
                                <a:pt x="62" y="0"/>
                                <a:pt x="31" y="0"/>
                              </a:cubicBezTo>
                              <a:cubicBezTo>
                                <a:pt x="31" y="31"/>
                                <a:pt x="0" y="31"/>
                                <a:pt x="0" y="31"/>
                              </a:cubicBezTo>
                              <a:lnTo>
                                <a:pt x="31" y="31"/>
                              </a:lnTo>
                              <a:lnTo>
                                <a:pt x="62" y="31"/>
                              </a:lnTo>
                              <a:cubicBezTo>
                                <a:pt x="93" y="31"/>
                                <a:pt x="93" y="31"/>
                                <a:pt x="93" y="31"/>
                              </a:cubicBezTo>
                              <a:cubicBezTo>
                                <a:pt x="93" y="31"/>
                                <a:pt x="124" y="31"/>
                                <a:pt x="155" y="31"/>
                              </a:cubicBezTo>
                              <a:lnTo>
                                <a:pt x="155" y="0"/>
                              </a:lnTo>
                              <a:lnTo>
                                <a:pt x="186" y="0"/>
                              </a:lnTo>
                              <a:lnTo>
                                <a:pt x="155" y="0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04" name="Freeform 1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05654" y="2129093"/>
                          <a:ext cx="10770" cy="10773"/>
                        </a:xfrm>
                        <a:custGeom>
                          <a:avLst/>
                          <a:gdLst>
                            <a:gd name="T0" fmla="*/ 31 w 32"/>
                            <a:gd name="T1" fmla="*/ 31 h 32"/>
                            <a:gd name="T2" fmla="*/ 31 w 32"/>
                            <a:gd name="T3" fmla="*/ 31 h 32"/>
                            <a:gd name="T4" fmla="*/ 31 w 32"/>
                            <a:gd name="T5" fmla="*/ 0 h 32"/>
                            <a:gd name="T6" fmla="*/ 0 w 32"/>
                            <a:gd name="T7" fmla="*/ 0 h 32"/>
                            <a:gd name="T8" fmla="*/ 0 w 32"/>
                            <a:gd name="T9" fmla="*/ 0 h 32"/>
                            <a:gd name="T10" fmla="*/ 31 w 32"/>
                            <a:gd name="T11" fmla="*/ 31 h 3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</a:cxnLst>
                          <a:rect l="0" t="0" r="r" b="b"/>
                          <a:pathLst>
                            <a:path w="32" h="32">
                              <a:moveTo>
                                <a:pt x="31" y="31"/>
                              </a:moveTo>
                              <a:lnTo>
                                <a:pt x="31" y="31"/>
                              </a:lnTo>
                              <a:cubicBezTo>
                                <a:pt x="31" y="0"/>
                                <a:pt x="31" y="0"/>
                                <a:pt x="31" y="0"/>
                              </a:cubicBezTo>
                              <a:cubicBezTo>
                                <a:pt x="31" y="0"/>
                                <a:pt x="31" y="0"/>
                                <a:pt x="0" y="0"/>
                              </a:cubicBezTo>
                              <a:lnTo>
                                <a:pt x="0" y="0"/>
                              </a:lnTo>
                              <a:cubicBezTo>
                                <a:pt x="31" y="0"/>
                                <a:pt x="31" y="31"/>
                                <a:pt x="31" y="3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05" name="Freeform 1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41028" y="2107545"/>
                          <a:ext cx="53854" cy="32321"/>
                        </a:xfrm>
                        <a:custGeom>
                          <a:avLst/>
                          <a:gdLst>
                            <a:gd name="T0" fmla="*/ 62 w 156"/>
                            <a:gd name="T1" fmla="*/ 31 h 94"/>
                            <a:gd name="T2" fmla="*/ 62 w 156"/>
                            <a:gd name="T3" fmla="*/ 31 h 94"/>
                            <a:gd name="T4" fmla="*/ 62 w 156"/>
                            <a:gd name="T5" fmla="*/ 62 h 94"/>
                            <a:gd name="T6" fmla="*/ 31 w 156"/>
                            <a:gd name="T7" fmla="*/ 0 h 94"/>
                            <a:gd name="T8" fmla="*/ 0 w 156"/>
                            <a:gd name="T9" fmla="*/ 0 h 94"/>
                            <a:gd name="T10" fmla="*/ 0 w 156"/>
                            <a:gd name="T11" fmla="*/ 0 h 94"/>
                            <a:gd name="T12" fmla="*/ 0 w 156"/>
                            <a:gd name="T13" fmla="*/ 31 h 94"/>
                            <a:gd name="T14" fmla="*/ 0 w 156"/>
                            <a:gd name="T15" fmla="*/ 31 h 94"/>
                            <a:gd name="T16" fmla="*/ 0 w 156"/>
                            <a:gd name="T17" fmla="*/ 62 h 94"/>
                            <a:gd name="T18" fmla="*/ 0 w 156"/>
                            <a:gd name="T19" fmla="*/ 62 h 94"/>
                            <a:gd name="T20" fmla="*/ 31 w 156"/>
                            <a:gd name="T21" fmla="*/ 93 h 94"/>
                            <a:gd name="T22" fmla="*/ 62 w 156"/>
                            <a:gd name="T23" fmla="*/ 93 h 94"/>
                            <a:gd name="T24" fmla="*/ 93 w 156"/>
                            <a:gd name="T25" fmla="*/ 93 h 94"/>
                            <a:gd name="T26" fmla="*/ 124 w 156"/>
                            <a:gd name="T27" fmla="*/ 62 h 94"/>
                            <a:gd name="T28" fmla="*/ 124 w 156"/>
                            <a:gd name="T29" fmla="*/ 62 h 94"/>
                            <a:gd name="T30" fmla="*/ 155 w 156"/>
                            <a:gd name="T31" fmla="*/ 62 h 94"/>
                            <a:gd name="T32" fmla="*/ 155 w 156"/>
                            <a:gd name="T33" fmla="*/ 62 h 94"/>
                            <a:gd name="T34" fmla="*/ 124 w 156"/>
                            <a:gd name="T35" fmla="*/ 31 h 94"/>
                            <a:gd name="T36" fmla="*/ 93 w 156"/>
                            <a:gd name="T37" fmla="*/ 31 h 94"/>
                            <a:gd name="T38" fmla="*/ 93 w 156"/>
                            <a:gd name="T39" fmla="*/ 31 h 94"/>
                            <a:gd name="T40" fmla="*/ 62 w 156"/>
                            <a:gd name="T41" fmla="*/ 31 h 9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</a:cxnLst>
                          <a:rect l="0" t="0" r="r" b="b"/>
                          <a:pathLst>
                            <a:path w="156" h="94">
                              <a:moveTo>
                                <a:pt x="62" y="31"/>
                              </a:moveTo>
                              <a:lnTo>
                                <a:pt x="62" y="31"/>
                              </a:lnTo>
                              <a:cubicBezTo>
                                <a:pt x="62" y="62"/>
                                <a:pt x="62" y="62"/>
                                <a:pt x="62" y="62"/>
                              </a:cubicBezTo>
                              <a:cubicBezTo>
                                <a:pt x="31" y="0"/>
                                <a:pt x="31" y="0"/>
                                <a:pt x="31" y="0"/>
                              </a:cubicBez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cubicBezTo>
                                <a:pt x="0" y="31"/>
                                <a:pt x="0" y="31"/>
                                <a:pt x="0" y="31"/>
                              </a:cubicBezTo>
                              <a:lnTo>
                                <a:pt x="0" y="31"/>
                              </a:lnTo>
                              <a:cubicBezTo>
                                <a:pt x="0" y="62"/>
                                <a:pt x="0" y="62"/>
                                <a:pt x="0" y="62"/>
                              </a:cubicBezTo>
                              <a:lnTo>
                                <a:pt x="0" y="62"/>
                              </a:lnTo>
                              <a:cubicBezTo>
                                <a:pt x="31" y="62"/>
                                <a:pt x="31" y="93"/>
                                <a:pt x="31" y="93"/>
                              </a:cubicBezTo>
                              <a:lnTo>
                                <a:pt x="62" y="93"/>
                              </a:lnTo>
                              <a:lnTo>
                                <a:pt x="93" y="93"/>
                              </a:lnTo>
                              <a:cubicBezTo>
                                <a:pt x="93" y="62"/>
                                <a:pt x="124" y="62"/>
                                <a:pt x="124" y="62"/>
                              </a:cubicBezTo>
                              <a:lnTo>
                                <a:pt x="124" y="62"/>
                              </a:lnTo>
                              <a:lnTo>
                                <a:pt x="155" y="62"/>
                              </a:lnTo>
                              <a:lnTo>
                                <a:pt x="155" y="62"/>
                              </a:lnTo>
                              <a:cubicBezTo>
                                <a:pt x="155" y="31"/>
                                <a:pt x="155" y="31"/>
                                <a:pt x="124" y="31"/>
                              </a:cubicBezTo>
                              <a:lnTo>
                                <a:pt x="93" y="31"/>
                              </a:lnTo>
                              <a:lnTo>
                                <a:pt x="93" y="31"/>
                              </a:lnTo>
                              <a:cubicBezTo>
                                <a:pt x="62" y="31"/>
                                <a:pt x="62" y="31"/>
                                <a:pt x="62" y="3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06" name="Freeform 1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94947" y="2085997"/>
                          <a:ext cx="1539" cy="10773"/>
                        </a:xfrm>
                        <a:custGeom>
                          <a:avLst/>
                          <a:gdLst>
                            <a:gd name="T0" fmla="*/ 0 w 1"/>
                            <a:gd name="T1" fmla="*/ 31 h 32"/>
                            <a:gd name="T2" fmla="*/ 0 w 1"/>
                            <a:gd name="T3" fmla="*/ 31 h 32"/>
                            <a:gd name="T4" fmla="*/ 0 w 1"/>
                            <a:gd name="T5" fmla="*/ 0 h 32"/>
                            <a:gd name="T6" fmla="*/ 0 w 1"/>
                            <a:gd name="T7" fmla="*/ 0 h 32"/>
                            <a:gd name="T8" fmla="*/ 0 w 1"/>
                            <a:gd name="T9" fmla="*/ 31 h 3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</a:cxnLst>
                          <a:rect l="0" t="0" r="r" b="b"/>
                          <a:pathLst>
                            <a:path w="1" h="32">
                              <a:moveTo>
                                <a:pt x="0" y="31"/>
                              </a:moveTo>
                              <a:lnTo>
                                <a:pt x="0" y="31"/>
                              </a:lnTo>
                              <a:cubicBezTo>
                                <a:pt x="0" y="0"/>
                                <a:pt x="0" y="0"/>
                                <a:pt x="0" y="0"/>
                              </a:cubicBezTo>
                              <a:lnTo>
                                <a:pt x="0" y="0"/>
                              </a:lnTo>
                              <a:cubicBezTo>
                                <a:pt x="0" y="0"/>
                                <a:pt x="0" y="0"/>
                                <a:pt x="0" y="3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07" name="Freeform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05654" y="1955172"/>
                          <a:ext cx="389293" cy="217015"/>
                        </a:xfrm>
                        <a:custGeom>
                          <a:avLst/>
                          <a:gdLst>
                            <a:gd name="T0" fmla="*/ 248 w 1117"/>
                            <a:gd name="T1" fmla="*/ 31 h 621"/>
                            <a:gd name="T2" fmla="*/ 186 w 1117"/>
                            <a:gd name="T3" fmla="*/ 31 h 621"/>
                            <a:gd name="T4" fmla="*/ 155 w 1117"/>
                            <a:gd name="T5" fmla="*/ 0 h 621"/>
                            <a:gd name="T6" fmla="*/ 0 w 1117"/>
                            <a:gd name="T7" fmla="*/ 62 h 621"/>
                            <a:gd name="T8" fmla="*/ 31 w 1117"/>
                            <a:gd name="T9" fmla="*/ 93 h 621"/>
                            <a:gd name="T10" fmla="*/ 62 w 1117"/>
                            <a:gd name="T11" fmla="*/ 93 h 621"/>
                            <a:gd name="T12" fmla="*/ 124 w 1117"/>
                            <a:gd name="T13" fmla="*/ 124 h 621"/>
                            <a:gd name="T14" fmla="*/ 186 w 1117"/>
                            <a:gd name="T15" fmla="*/ 93 h 621"/>
                            <a:gd name="T16" fmla="*/ 248 w 1117"/>
                            <a:gd name="T17" fmla="*/ 93 h 621"/>
                            <a:gd name="T18" fmla="*/ 341 w 1117"/>
                            <a:gd name="T19" fmla="*/ 93 h 621"/>
                            <a:gd name="T20" fmla="*/ 372 w 1117"/>
                            <a:gd name="T21" fmla="*/ 155 h 621"/>
                            <a:gd name="T22" fmla="*/ 433 w 1117"/>
                            <a:gd name="T23" fmla="*/ 155 h 621"/>
                            <a:gd name="T24" fmla="*/ 433 w 1117"/>
                            <a:gd name="T25" fmla="*/ 186 h 621"/>
                            <a:gd name="T26" fmla="*/ 496 w 1117"/>
                            <a:gd name="T27" fmla="*/ 217 h 621"/>
                            <a:gd name="T28" fmla="*/ 557 w 1117"/>
                            <a:gd name="T29" fmla="*/ 248 h 621"/>
                            <a:gd name="T30" fmla="*/ 589 w 1117"/>
                            <a:gd name="T31" fmla="*/ 341 h 621"/>
                            <a:gd name="T32" fmla="*/ 496 w 1117"/>
                            <a:gd name="T33" fmla="*/ 372 h 621"/>
                            <a:gd name="T34" fmla="*/ 527 w 1117"/>
                            <a:gd name="T35" fmla="*/ 465 h 621"/>
                            <a:gd name="T36" fmla="*/ 589 w 1117"/>
                            <a:gd name="T37" fmla="*/ 527 h 621"/>
                            <a:gd name="T38" fmla="*/ 651 w 1117"/>
                            <a:gd name="T39" fmla="*/ 557 h 621"/>
                            <a:gd name="T40" fmla="*/ 713 w 1117"/>
                            <a:gd name="T41" fmla="*/ 557 h 621"/>
                            <a:gd name="T42" fmla="*/ 805 w 1117"/>
                            <a:gd name="T43" fmla="*/ 620 h 621"/>
                            <a:gd name="T44" fmla="*/ 899 w 1117"/>
                            <a:gd name="T45" fmla="*/ 620 h 621"/>
                            <a:gd name="T46" fmla="*/ 929 w 1117"/>
                            <a:gd name="T47" fmla="*/ 620 h 621"/>
                            <a:gd name="T48" fmla="*/ 992 w 1117"/>
                            <a:gd name="T49" fmla="*/ 557 h 621"/>
                            <a:gd name="T50" fmla="*/ 992 w 1117"/>
                            <a:gd name="T51" fmla="*/ 527 h 621"/>
                            <a:gd name="T52" fmla="*/ 929 w 1117"/>
                            <a:gd name="T53" fmla="*/ 496 h 621"/>
                            <a:gd name="T54" fmla="*/ 899 w 1117"/>
                            <a:gd name="T55" fmla="*/ 496 h 621"/>
                            <a:gd name="T56" fmla="*/ 837 w 1117"/>
                            <a:gd name="T57" fmla="*/ 465 h 621"/>
                            <a:gd name="T58" fmla="*/ 744 w 1117"/>
                            <a:gd name="T59" fmla="*/ 403 h 621"/>
                            <a:gd name="T60" fmla="*/ 837 w 1117"/>
                            <a:gd name="T61" fmla="*/ 310 h 621"/>
                            <a:gd name="T62" fmla="*/ 929 w 1117"/>
                            <a:gd name="T63" fmla="*/ 341 h 621"/>
                            <a:gd name="T64" fmla="*/ 961 w 1117"/>
                            <a:gd name="T65" fmla="*/ 310 h 621"/>
                            <a:gd name="T66" fmla="*/ 1023 w 1117"/>
                            <a:gd name="T67" fmla="*/ 341 h 621"/>
                            <a:gd name="T68" fmla="*/ 1053 w 1117"/>
                            <a:gd name="T69" fmla="*/ 403 h 621"/>
                            <a:gd name="T70" fmla="*/ 1116 w 1117"/>
                            <a:gd name="T71" fmla="*/ 372 h 621"/>
                            <a:gd name="T72" fmla="*/ 1116 w 1117"/>
                            <a:gd name="T73" fmla="*/ 372 h 621"/>
                            <a:gd name="T74" fmla="*/ 1085 w 1117"/>
                            <a:gd name="T75" fmla="*/ 341 h 621"/>
                            <a:gd name="T76" fmla="*/ 1053 w 1117"/>
                            <a:gd name="T77" fmla="*/ 341 h 621"/>
                            <a:gd name="T78" fmla="*/ 1023 w 1117"/>
                            <a:gd name="T79" fmla="*/ 310 h 621"/>
                            <a:gd name="T80" fmla="*/ 961 w 1117"/>
                            <a:gd name="T81" fmla="*/ 279 h 621"/>
                            <a:gd name="T82" fmla="*/ 929 w 1117"/>
                            <a:gd name="T83" fmla="*/ 279 h 621"/>
                            <a:gd name="T84" fmla="*/ 899 w 1117"/>
                            <a:gd name="T85" fmla="*/ 279 h 621"/>
                            <a:gd name="T86" fmla="*/ 868 w 1117"/>
                            <a:gd name="T87" fmla="*/ 279 h 621"/>
                            <a:gd name="T88" fmla="*/ 775 w 1117"/>
                            <a:gd name="T89" fmla="*/ 217 h 621"/>
                            <a:gd name="T90" fmla="*/ 713 w 1117"/>
                            <a:gd name="T91" fmla="*/ 155 h 621"/>
                            <a:gd name="T92" fmla="*/ 713 w 1117"/>
                            <a:gd name="T93" fmla="*/ 93 h 621"/>
                            <a:gd name="T94" fmla="*/ 651 w 1117"/>
                            <a:gd name="T95" fmla="*/ 124 h 621"/>
                            <a:gd name="T96" fmla="*/ 620 w 1117"/>
                            <a:gd name="T97" fmla="*/ 155 h 621"/>
                            <a:gd name="T98" fmla="*/ 527 w 1117"/>
                            <a:gd name="T99" fmla="*/ 93 h 621"/>
                            <a:gd name="T100" fmla="*/ 527 w 1117"/>
                            <a:gd name="T101" fmla="*/ 93 h 621"/>
                            <a:gd name="T102" fmla="*/ 433 w 1117"/>
                            <a:gd name="T103" fmla="*/ 62 h 621"/>
                            <a:gd name="T104" fmla="*/ 403 w 1117"/>
                            <a:gd name="T105" fmla="*/ 62 h 621"/>
                            <a:gd name="T106" fmla="*/ 403 w 1117"/>
                            <a:gd name="T107" fmla="*/ 0 h 621"/>
                            <a:gd name="T108" fmla="*/ 310 w 1117"/>
                            <a:gd name="T109" fmla="*/ 0 h 62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</a:cxnLst>
                          <a:rect l="0" t="0" r="r" b="b"/>
                          <a:pathLst>
                            <a:path w="1117" h="621">
                              <a:moveTo>
                                <a:pt x="279" y="31"/>
                              </a:moveTo>
                              <a:lnTo>
                                <a:pt x="279" y="31"/>
                              </a:lnTo>
                              <a:cubicBezTo>
                                <a:pt x="248" y="31"/>
                                <a:pt x="248" y="31"/>
                                <a:pt x="248" y="31"/>
                              </a:cubicBezTo>
                              <a:cubicBezTo>
                                <a:pt x="216" y="31"/>
                                <a:pt x="216" y="31"/>
                                <a:pt x="216" y="31"/>
                              </a:cubicBezTo>
                              <a:lnTo>
                                <a:pt x="216" y="31"/>
                              </a:lnTo>
                              <a:lnTo>
                                <a:pt x="186" y="31"/>
                              </a:lnTo>
                              <a:cubicBezTo>
                                <a:pt x="186" y="31"/>
                                <a:pt x="186" y="31"/>
                                <a:pt x="155" y="31"/>
                              </a:cubicBezTo>
                              <a:cubicBezTo>
                                <a:pt x="155" y="0"/>
                                <a:pt x="155" y="0"/>
                                <a:pt x="155" y="0"/>
                              </a:cubicBezTo>
                              <a:lnTo>
                                <a:pt x="155" y="0"/>
                              </a:lnTo>
                              <a:lnTo>
                                <a:pt x="155" y="0"/>
                              </a:lnTo>
                              <a:cubicBezTo>
                                <a:pt x="155" y="0"/>
                                <a:pt x="124" y="0"/>
                                <a:pt x="124" y="31"/>
                              </a:cubicBezTo>
                              <a:cubicBezTo>
                                <a:pt x="0" y="62"/>
                                <a:pt x="0" y="62"/>
                                <a:pt x="0" y="62"/>
                              </a:cubicBezTo>
                              <a:lnTo>
                                <a:pt x="31" y="93"/>
                              </a:lnTo>
                              <a:lnTo>
                                <a:pt x="31" y="93"/>
                              </a:lnTo>
                              <a:lnTo>
                                <a:pt x="31" y="93"/>
                              </a:lnTo>
                              <a:lnTo>
                                <a:pt x="31" y="93"/>
                              </a:lnTo>
                              <a:lnTo>
                                <a:pt x="62" y="93"/>
                              </a:lnTo>
                              <a:lnTo>
                                <a:pt x="62" y="93"/>
                              </a:lnTo>
                              <a:cubicBezTo>
                                <a:pt x="93" y="93"/>
                                <a:pt x="93" y="124"/>
                                <a:pt x="93" y="124"/>
                              </a:cubicBezTo>
                              <a:lnTo>
                                <a:pt x="93" y="124"/>
                              </a:lnTo>
                              <a:cubicBezTo>
                                <a:pt x="124" y="124"/>
                                <a:pt x="124" y="124"/>
                                <a:pt x="124" y="124"/>
                              </a:cubicBezTo>
                              <a:cubicBezTo>
                                <a:pt x="155" y="124"/>
                                <a:pt x="155" y="124"/>
                                <a:pt x="155" y="124"/>
                              </a:cubicBezTo>
                              <a:lnTo>
                                <a:pt x="155" y="124"/>
                              </a:lnTo>
                              <a:cubicBezTo>
                                <a:pt x="186" y="93"/>
                                <a:pt x="186" y="93"/>
                                <a:pt x="186" y="93"/>
                              </a:cubicBezTo>
                              <a:cubicBezTo>
                                <a:pt x="186" y="93"/>
                                <a:pt x="186" y="62"/>
                                <a:pt x="216" y="62"/>
                              </a:cubicBezTo>
                              <a:cubicBezTo>
                                <a:pt x="216" y="62"/>
                                <a:pt x="216" y="62"/>
                                <a:pt x="248" y="62"/>
                              </a:cubicBezTo>
                              <a:cubicBezTo>
                                <a:pt x="248" y="93"/>
                                <a:pt x="248" y="93"/>
                                <a:pt x="248" y="93"/>
                              </a:cubicBezTo>
                              <a:lnTo>
                                <a:pt x="248" y="93"/>
                              </a:lnTo>
                              <a:cubicBezTo>
                                <a:pt x="279" y="93"/>
                                <a:pt x="279" y="93"/>
                                <a:pt x="310" y="124"/>
                              </a:cubicBezTo>
                              <a:cubicBezTo>
                                <a:pt x="341" y="93"/>
                                <a:pt x="341" y="93"/>
                                <a:pt x="341" y="93"/>
                              </a:cubicBezTo>
                              <a:cubicBezTo>
                                <a:pt x="341" y="155"/>
                                <a:pt x="341" y="155"/>
                                <a:pt x="341" y="155"/>
                              </a:cubicBezTo>
                              <a:cubicBezTo>
                                <a:pt x="341" y="155"/>
                                <a:pt x="341" y="155"/>
                                <a:pt x="372" y="155"/>
                              </a:cubicBezTo>
                              <a:lnTo>
                                <a:pt x="372" y="155"/>
                              </a:lnTo>
                              <a:cubicBezTo>
                                <a:pt x="372" y="155"/>
                                <a:pt x="372" y="155"/>
                                <a:pt x="372" y="186"/>
                              </a:cubicBezTo>
                              <a:cubicBezTo>
                                <a:pt x="403" y="186"/>
                                <a:pt x="403" y="186"/>
                                <a:pt x="403" y="186"/>
                              </a:cubicBezTo>
                              <a:cubicBezTo>
                                <a:pt x="433" y="155"/>
                                <a:pt x="433" y="155"/>
                                <a:pt x="433" y="155"/>
                              </a:cubicBezTo>
                              <a:cubicBezTo>
                                <a:pt x="433" y="186"/>
                                <a:pt x="433" y="186"/>
                                <a:pt x="433" y="186"/>
                              </a:cubicBezTo>
                              <a:lnTo>
                                <a:pt x="433" y="186"/>
                              </a:lnTo>
                              <a:lnTo>
                                <a:pt x="433" y="186"/>
                              </a:lnTo>
                              <a:lnTo>
                                <a:pt x="465" y="186"/>
                              </a:lnTo>
                              <a:cubicBezTo>
                                <a:pt x="496" y="186"/>
                                <a:pt x="496" y="186"/>
                                <a:pt x="496" y="217"/>
                              </a:cubicBezTo>
                              <a:lnTo>
                                <a:pt x="496" y="217"/>
                              </a:lnTo>
                              <a:cubicBezTo>
                                <a:pt x="496" y="217"/>
                                <a:pt x="496" y="217"/>
                                <a:pt x="527" y="217"/>
                              </a:cubicBezTo>
                              <a:lnTo>
                                <a:pt x="527" y="217"/>
                              </a:lnTo>
                              <a:cubicBezTo>
                                <a:pt x="557" y="217"/>
                                <a:pt x="557" y="217"/>
                                <a:pt x="557" y="248"/>
                              </a:cubicBezTo>
                              <a:lnTo>
                                <a:pt x="589" y="279"/>
                              </a:lnTo>
                              <a:lnTo>
                                <a:pt x="589" y="279"/>
                              </a:lnTo>
                              <a:cubicBezTo>
                                <a:pt x="589" y="341"/>
                                <a:pt x="589" y="341"/>
                                <a:pt x="589" y="341"/>
                              </a:cubicBezTo>
                              <a:lnTo>
                                <a:pt x="589" y="341"/>
                              </a:lnTo>
                              <a:cubicBezTo>
                                <a:pt x="557" y="341"/>
                                <a:pt x="527" y="372"/>
                                <a:pt x="496" y="372"/>
                              </a:cubicBezTo>
                              <a:lnTo>
                                <a:pt x="496" y="372"/>
                              </a:lnTo>
                              <a:cubicBezTo>
                                <a:pt x="496" y="403"/>
                                <a:pt x="527" y="403"/>
                                <a:pt x="527" y="403"/>
                              </a:cubicBezTo>
                              <a:cubicBezTo>
                                <a:pt x="527" y="465"/>
                                <a:pt x="527" y="465"/>
                                <a:pt x="527" y="465"/>
                              </a:cubicBezTo>
                              <a:lnTo>
                                <a:pt x="527" y="465"/>
                              </a:lnTo>
                              <a:lnTo>
                                <a:pt x="527" y="465"/>
                              </a:lnTo>
                              <a:cubicBezTo>
                                <a:pt x="557" y="465"/>
                                <a:pt x="557" y="465"/>
                                <a:pt x="557" y="496"/>
                              </a:cubicBezTo>
                              <a:cubicBezTo>
                                <a:pt x="589" y="496"/>
                                <a:pt x="589" y="496"/>
                                <a:pt x="589" y="527"/>
                              </a:cubicBezTo>
                              <a:cubicBezTo>
                                <a:pt x="713" y="527"/>
                                <a:pt x="713" y="527"/>
                                <a:pt x="713" y="527"/>
                              </a:cubicBezTo>
                              <a:cubicBezTo>
                                <a:pt x="651" y="557"/>
                                <a:pt x="651" y="557"/>
                                <a:pt x="651" y="557"/>
                              </a:cubicBezTo>
                              <a:lnTo>
                                <a:pt x="651" y="557"/>
                              </a:lnTo>
                              <a:cubicBezTo>
                                <a:pt x="651" y="557"/>
                                <a:pt x="681" y="557"/>
                                <a:pt x="681" y="589"/>
                              </a:cubicBezTo>
                              <a:cubicBezTo>
                                <a:pt x="681" y="557"/>
                                <a:pt x="713" y="557"/>
                                <a:pt x="713" y="557"/>
                              </a:cubicBezTo>
                              <a:lnTo>
                                <a:pt x="713" y="557"/>
                              </a:lnTo>
                              <a:cubicBezTo>
                                <a:pt x="744" y="557"/>
                                <a:pt x="775" y="589"/>
                                <a:pt x="775" y="589"/>
                              </a:cubicBezTo>
                              <a:lnTo>
                                <a:pt x="805" y="589"/>
                              </a:lnTo>
                              <a:cubicBezTo>
                                <a:pt x="805" y="620"/>
                                <a:pt x="805" y="620"/>
                                <a:pt x="805" y="620"/>
                              </a:cubicBezTo>
                              <a:cubicBezTo>
                                <a:pt x="805" y="620"/>
                                <a:pt x="805" y="620"/>
                                <a:pt x="837" y="620"/>
                              </a:cubicBezTo>
                              <a:lnTo>
                                <a:pt x="837" y="620"/>
                              </a:lnTo>
                              <a:cubicBezTo>
                                <a:pt x="868" y="620"/>
                                <a:pt x="868" y="620"/>
                                <a:pt x="899" y="620"/>
                              </a:cubicBezTo>
                              <a:lnTo>
                                <a:pt x="899" y="620"/>
                              </a:lnTo>
                              <a:lnTo>
                                <a:pt x="899" y="620"/>
                              </a:lnTo>
                              <a:cubicBezTo>
                                <a:pt x="899" y="620"/>
                                <a:pt x="899" y="620"/>
                                <a:pt x="929" y="620"/>
                              </a:cubicBezTo>
                              <a:cubicBezTo>
                                <a:pt x="929" y="620"/>
                                <a:pt x="929" y="620"/>
                                <a:pt x="929" y="589"/>
                              </a:cubicBezTo>
                              <a:cubicBezTo>
                                <a:pt x="929" y="589"/>
                                <a:pt x="929" y="557"/>
                                <a:pt x="961" y="557"/>
                              </a:cubicBezTo>
                              <a:cubicBezTo>
                                <a:pt x="961" y="557"/>
                                <a:pt x="961" y="557"/>
                                <a:pt x="992" y="557"/>
                              </a:cubicBezTo>
                              <a:lnTo>
                                <a:pt x="992" y="557"/>
                              </a:lnTo>
                              <a:lnTo>
                                <a:pt x="992" y="527"/>
                              </a:lnTo>
                              <a:lnTo>
                                <a:pt x="992" y="527"/>
                              </a:lnTo>
                              <a:cubicBezTo>
                                <a:pt x="961" y="527"/>
                                <a:pt x="961" y="527"/>
                                <a:pt x="961" y="527"/>
                              </a:cubicBezTo>
                              <a:lnTo>
                                <a:pt x="929" y="496"/>
                              </a:lnTo>
                              <a:lnTo>
                                <a:pt x="929" y="496"/>
                              </a:lnTo>
                              <a:lnTo>
                                <a:pt x="929" y="496"/>
                              </a:lnTo>
                              <a:lnTo>
                                <a:pt x="899" y="496"/>
                              </a:lnTo>
                              <a:lnTo>
                                <a:pt x="899" y="496"/>
                              </a:lnTo>
                              <a:cubicBezTo>
                                <a:pt x="899" y="496"/>
                                <a:pt x="899" y="496"/>
                                <a:pt x="868" y="496"/>
                              </a:cubicBezTo>
                              <a:lnTo>
                                <a:pt x="868" y="496"/>
                              </a:lnTo>
                              <a:cubicBezTo>
                                <a:pt x="868" y="465"/>
                                <a:pt x="837" y="465"/>
                                <a:pt x="837" y="465"/>
                              </a:cubicBezTo>
                              <a:cubicBezTo>
                                <a:pt x="837" y="434"/>
                                <a:pt x="805" y="434"/>
                                <a:pt x="805" y="403"/>
                              </a:cubicBezTo>
                              <a:lnTo>
                                <a:pt x="775" y="403"/>
                              </a:lnTo>
                              <a:cubicBezTo>
                                <a:pt x="744" y="403"/>
                                <a:pt x="744" y="403"/>
                                <a:pt x="744" y="403"/>
                              </a:cubicBezTo>
                              <a:cubicBezTo>
                                <a:pt x="775" y="341"/>
                                <a:pt x="775" y="341"/>
                                <a:pt x="775" y="341"/>
                              </a:cubicBezTo>
                              <a:cubicBezTo>
                                <a:pt x="775" y="341"/>
                                <a:pt x="805" y="310"/>
                                <a:pt x="837" y="310"/>
                              </a:cubicBezTo>
                              <a:lnTo>
                                <a:pt x="837" y="310"/>
                              </a:lnTo>
                              <a:cubicBezTo>
                                <a:pt x="868" y="310"/>
                                <a:pt x="868" y="310"/>
                                <a:pt x="868" y="310"/>
                              </a:cubicBezTo>
                              <a:cubicBezTo>
                                <a:pt x="868" y="310"/>
                                <a:pt x="899" y="310"/>
                                <a:pt x="899" y="341"/>
                              </a:cubicBezTo>
                              <a:lnTo>
                                <a:pt x="929" y="341"/>
                              </a:lnTo>
                              <a:lnTo>
                                <a:pt x="929" y="341"/>
                              </a:lnTo>
                              <a:lnTo>
                                <a:pt x="929" y="341"/>
                              </a:lnTo>
                              <a:cubicBezTo>
                                <a:pt x="961" y="310"/>
                                <a:pt x="961" y="310"/>
                                <a:pt x="961" y="310"/>
                              </a:cubicBezTo>
                              <a:cubicBezTo>
                                <a:pt x="961" y="341"/>
                                <a:pt x="961" y="341"/>
                                <a:pt x="961" y="341"/>
                              </a:cubicBezTo>
                              <a:cubicBezTo>
                                <a:pt x="992" y="341"/>
                                <a:pt x="1023" y="341"/>
                                <a:pt x="1023" y="341"/>
                              </a:cubicBezTo>
                              <a:lnTo>
                                <a:pt x="1023" y="341"/>
                              </a:lnTo>
                              <a:cubicBezTo>
                                <a:pt x="1023" y="341"/>
                                <a:pt x="1053" y="372"/>
                                <a:pt x="1053" y="403"/>
                              </a:cubicBezTo>
                              <a:lnTo>
                                <a:pt x="1053" y="403"/>
                              </a:lnTo>
                              <a:lnTo>
                                <a:pt x="1053" y="403"/>
                              </a:lnTo>
                              <a:lnTo>
                                <a:pt x="1053" y="372"/>
                              </a:lnTo>
                              <a:lnTo>
                                <a:pt x="1053" y="372"/>
                              </a:lnTo>
                              <a:cubicBezTo>
                                <a:pt x="1116" y="372"/>
                                <a:pt x="1116" y="372"/>
                                <a:pt x="1116" y="372"/>
                              </a:cubicBezTo>
                              <a:lnTo>
                                <a:pt x="1116" y="372"/>
                              </a:lnTo>
                              <a:lnTo>
                                <a:pt x="1116" y="372"/>
                              </a:lnTo>
                              <a:lnTo>
                                <a:pt x="1116" y="372"/>
                              </a:lnTo>
                              <a:cubicBezTo>
                                <a:pt x="1116" y="341"/>
                                <a:pt x="1116" y="341"/>
                                <a:pt x="1085" y="341"/>
                              </a:cubicBezTo>
                              <a:lnTo>
                                <a:pt x="1085" y="341"/>
                              </a:lnTo>
                              <a:lnTo>
                                <a:pt x="1085" y="341"/>
                              </a:lnTo>
                              <a:lnTo>
                                <a:pt x="1085" y="341"/>
                              </a:lnTo>
                              <a:cubicBezTo>
                                <a:pt x="1053" y="341"/>
                                <a:pt x="1053" y="341"/>
                                <a:pt x="1053" y="341"/>
                              </a:cubicBezTo>
                              <a:lnTo>
                                <a:pt x="1053" y="341"/>
                              </a:lnTo>
                              <a:cubicBezTo>
                                <a:pt x="1053" y="310"/>
                                <a:pt x="1023" y="310"/>
                                <a:pt x="1023" y="310"/>
                              </a:cubicBezTo>
                              <a:lnTo>
                                <a:pt x="1023" y="310"/>
                              </a:lnTo>
                              <a:lnTo>
                                <a:pt x="1023" y="310"/>
                              </a:lnTo>
                              <a:lnTo>
                                <a:pt x="992" y="279"/>
                              </a:lnTo>
                              <a:cubicBezTo>
                                <a:pt x="992" y="279"/>
                                <a:pt x="992" y="279"/>
                                <a:pt x="961" y="279"/>
                              </a:cubicBezTo>
                              <a:lnTo>
                                <a:pt x="961" y="279"/>
                              </a:lnTo>
                              <a:lnTo>
                                <a:pt x="961" y="279"/>
                              </a:lnTo>
                              <a:lnTo>
                                <a:pt x="961" y="279"/>
                              </a:lnTo>
                              <a:cubicBezTo>
                                <a:pt x="929" y="279"/>
                                <a:pt x="929" y="279"/>
                                <a:pt x="929" y="279"/>
                              </a:cubicBezTo>
                              <a:cubicBezTo>
                                <a:pt x="929" y="279"/>
                                <a:pt x="929" y="279"/>
                                <a:pt x="899" y="279"/>
                              </a:cubicBezTo>
                              <a:lnTo>
                                <a:pt x="899" y="279"/>
                              </a:lnTo>
                              <a:lnTo>
                                <a:pt x="899" y="279"/>
                              </a:lnTo>
                              <a:lnTo>
                                <a:pt x="899" y="279"/>
                              </a:lnTo>
                              <a:cubicBezTo>
                                <a:pt x="868" y="279"/>
                                <a:pt x="868" y="279"/>
                                <a:pt x="868" y="279"/>
                              </a:cubicBezTo>
                              <a:lnTo>
                                <a:pt x="868" y="279"/>
                              </a:lnTo>
                              <a:cubicBezTo>
                                <a:pt x="868" y="279"/>
                                <a:pt x="837" y="279"/>
                                <a:pt x="837" y="248"/>
                              </a:cubicBezTo>
                              <a:lnTo>
                                <a:pt x="805" y="248"/>
                              </a:lnTo>
                              <a:cubicBezTo>
                                <a:pt x="775" y="248"/>
                                <a:pt x="775" y="248"/>
                                <a:pt x="775" y="217"/>
                              </a:cubicBezTo>
                              <a:cubicBezTo>
                                <a:pt x="744" y="217"/>
                                <a:pt x="713" y="217"/>
                                <a:pt x="713" y="186"/>
                              </a:cubicBezTo>
                              <a:cubicBezTo>
                                <a:pt x="713" y="186"/>
                                <a:pt x="713" y="186"/>
                                <a:pt x="744" y="155"/>
                              </a:cubicBezTo>
                              <a:cubicBezTo>
                                <a:pt x="713" y="155"/>
                                <a:pt x="713" y="155"/>
                                <a:pt x="713" y="155"/>
                              </a:cubicBezTo>
                              <a:cubicBezTo>
                                <a:pt x="713" y="155"/>
                                <a:pt x="713" y="124"/>
                                <a:pt x="744" y="124"/>
                              </a:cubicBezTo>
                              <a:lnTo>
                                <a:pt x="713" y="124"/>
                              </a:lnTo>
                              <a:cubicBezTo>
                                <a:pt x="713" y="93"/>
                                <a:pt x="713" y="93"/>
                                <a:pt x="713" y="93"/>
                              </a:cubicBezTo>
                              <a:lnTo>
                                <a:pt x="713" y="93"/>
                              </a:lnTo>
                              <a:cubicBezTo>
                                <a:pt x="681" y="93"/>
                                <a:pt x="681" y="93"/>
                                <a:pt x="681" y="93"/>
                              </a:cubicBezTo>
                              <a:lnTo>
                                <a:pt x="651" y="124"/>
                              </a:lnTo>
                              <a:lnTo>
                                <a:pt x="651" y="124"/>
                              </a:lnTo>
                              <a:lnTo>
                                <a:pt x="651" y="124"/>
                              </a:lnTo>
                              <a:lnTo>
                                <a:pt x="620" y="155"/>
                              </a:lnTo>
                              <a:cubicBezTo>
                                <a:pt x="589" y="155"/>
                                <a:pt x="589" y="155"/>
                                <a:pt x="589" y="124"/>
                              </a:cubicBezTo>
                              <a:cubicBezTo>
                                <a:pt x="557" y="124"/>
                                <a:pt x="557" y="124"/>
                                <a:pt x="557" y="124"/>
                              </a:cubicBezTo>
                              <a:cubicBezTo>
                                <a:pt x="527" y="93"/>
                                <a:pt x="527" y="93"/>
                                <a:pt x="527" y="93"/>
                              </a:cubicBezTo>
                              <a:lnTo>
                                <a:pt x="527" y="93"/>
                              </a:lnTo>
                              <a:cubicBezTo>
                                <a:pt x="527" y="62"/>
                                <a:pt x="557" y="62"/>
                                <a:pt x="557" y="62"/>
                              </a:cubicBezTo>
                              <a:cubicBezTo>
                                <a:pt x="527" y="62"/>
                                <a:pt x="527" y="62"/>
                                <a:pt x="527" y="93"/>
                              </a:cubicBezTo>
                              <a:cubicBezTo>
                                <a:pt x="496" y="93"/>
                                <a:pt x="496" y="93"/>
                                <a:pt x="496" y="93"/>
                              </a:cubicBezTo>
                              <a:cubicBezTo>
                                <a:pt x="465" y="62"/>
                                <a:pt x="465" y="62"/>
                                <a:pt x="465" y="62"/>
                              </a:cubicBezTo>
                              <a:cubicBezTo>
                                <a:pt x="433" y="62"/>
                                <a:pt x="433" y="62"/>
                                <a:pt x="433" y="62"/>
                              </a:cubicBezTo>
                              <a:lnTo>
                                <a:pt x="433" y="62"/>
                              </a:lnTo>
                              <a:lnTo>
                                <a:pt x="433" y="62"/>
                              </a:lnTo>
                              <a:cubicBezTo>
                                <a:pt x="403" y="62"/>
                                <a:pt x="403" y="62"/>
                                <a:pt x="403" y="62"/>
                              </a:cubicBezTo>
                              <a:lnTo>
                                <a:pt x="403" y="31"/>
                              </a:lnTo>
                              <a:lnTo>
                                <a:pt x="403" y="0"/>
                              </a:lnTo>
                              <a:lnTo>
                                <a:pt x="403" y="0"/>
                              </a:lnTo>
                              <a:lnTo>
                                <a:pt x="403" y="0"/>
                              </a:lnTo>
                              <a:cubicBezTo>
                                <a:pt x="372" y="0"/>
                                <a:pt x="372" y="0"/>
                                <a:pt x="372" y="0"/>
                              </a:cubicBezTo>
                              <a:cubicBezTo>
                                <a:pt x="341" y="0"/>
                                <a:pt x="341" y="0"/>
                                <a:pt x="310" y="0"/>
                              </a:cubicBezTo>
                              <a:lnTo>
                                <a:pt x="310" y="0"/>
                              </a:lnTo>
                              <a:cubicBezTo>
                                <a:pt x="310" y="31"/>
                                <a:pt x="279" y="31"/>
                                <a:pt x="279" y="3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08" name="Freeform 1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4863" y="1922852"/>
                          <a:ext cx="53855" cy="64643"/>
                        </a:xfrm>
                        <a:custGeom>
                          <a:avLst/>
                          <a:gdLst>
                            <a:gd name="T0" fmla="*/ 124 w 156"/>
                            <a:gd name="T1" fmla="*/ 124 h 187"/>
                            <a:gd name="T2" fmla="*/ 124 w 156"/>
                            <a:gd name="T3" fmla="*/ 124 h 187"/>
                            <a:gd name="T4" fmla="*/ 124 w 156"/>
                            <a:gd name="T5" fmla="*/ 124 h 187"/>
                            <a:gd name="T6" fmla="*/ 124 w 156"/>
                            <a:gd name="T7" fmla="*/ 124 h 187"/>
                            <a:gd name="T8" fmla="*/ 124 w 156"/>
                            <a:gd name="T9" fmla="*/ 93 h 187"/>
                            <a:gd name="T10" fmla="*/ 124 w 156"/>
                            <a:gd name="T11" fmla="*/ 93 h 187"/>
                            <a:gd name="T12" fmla="*/ 124 w 156"/>
                            <a:gd name="T13" fmla="*/ 31 h 187"/>
                            <a:gd name="T14" fmla="*/ 155 w 156"/>
                            <a:gd name="T15" fmla="*/ 31 h 187"/>
                            <a:gd name="T16" fmla="*/ 155 w 156"/>
                            <a:gd name="T17" fmla="*/ 0 h 187"/>
                            <a:gd name="T18" fmla="*/ 155 w 156"/>
                            <a:gd name="T19" fmla="*/ 0 h 187"/>
                            <a:gd name="T20" fmla="*/ 124 w 156"/>
                            <a:gd name="T21" fmla="*/ 0 h 187"/>
                            <a:gd name="T22" fmla="*/ 31 w 156"/>
                            <a:gd name="T23" fmla="*/ 31 h 187"/>
                            <a:gd name="T24" fmla="*/ 31 w 156"/>
                            <a:gd name="T25" fmla="*/ 62 h 187"/>
                            <a:gd name="T26" fmla="*/ 31 w 156"/>
                            <a:gd name="T27" fmla="*/ 93 h 187"/>
                            <a:gd name="T28" fmla="*/ 0 w 156"/>
                            <a:gd name="T29" fmla="*/ 124 h 187"/>
                            <a:gd name="T30" fmla="*/ 0 w 156"/>
                            <a:gd name="T31" fmla="*/ 124 h 187"/>
                            <a:gd name="T32" fmla="*/ 0 w 156"/>
                            <a:gd name="T33" fmla="*/ 124 h 187"/>
                            <a:gd name="T34" fmla="*/ 31 w 156"/>
                            <a:gd name="T35" fmla="*/ 186 h 187"/>
                            <a:gd name="T36" fmla="*/ 62 w 156"/>
                            <a:gd name="T37" fmla="*/ 186 h 187"/>
                            <a:gd name="T38" fmla="*/ 93 w 156"/>
                            <a:gd name="T39" fmla="*/ 186 h 187"/>
                            <a:gd name="T40" fmla="*/ 124 w 156"/>
                            <a:gd name="T41" fmla="*/ 186 h 187"/>
                            <a:gd name="T42" fmla="*/ 124 w 156"/>
                            <a:gd name="T43" fmla="*/ 186 h 187"/>
                            <a:gd name="T44" fmla="*/ 155 w 156"/>
                            <a:gd name="T45" fmla="*/ 186 h 187"/>
                            <a:gd name="T46" fmla="*/ 124 w 156"/>
                            <a:gd name="T47" fmla="*/ 186 h 187"/>
                            <a:gd name="T48" fmla="*/ 124 w 156"/>
                            <a:gd name="T49" fmla="*/ 124 h 18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</a:cxnLst>
                          <a:rect l="0" t="0" r="r" b="b"/>
                          <a:pathLst>
                            <a:path w="156" h="187">
                              <a:moveTo>
                                <a:pt x="124" y="124"/>
                              </a:moveTo>
                              <a:lnTo>
                                <a:pt x="124" y="124"/>
                              </a:lnTo>
                              <a:lnTo>
                                <a:pt x="124" y="124"/>
                              </a:lnTo>
                              <a:lnTo>
                                <a:pt x="124" y="124"/>
                              </a:lnTo>
                              <a:cubicBezTo>
                                <a:pt x="124" y="124"/>
                                <a:pt x="155" y="93"/>
                                <a:pt x="124" y="93"/>
                              </a:cubicBezTo>
                              <a:lnTo>
                                <a:pt x="124" y="93"/>
                              </a:lnTo>
                              <a:cubicBezTo>
                                <a:pt x="124" y="62"/>
                                <a:pt x="124" y="62"/>
                                <a:pt x="124" y="31"/>
                              </a:cubicBezTo>
                              <a:cubicBezTo>
                                <a:pt x="124" y="31"/>
                                <a:pt x="124" y="31"/>
                                <a:pt x="155" y="31"/>
                              </a:cubicBezTo>
                              <a:cubicBezTo>
                                <a:pt x="155" y="0"/>
                                <a:pt x="155" y="0"/>
                                <a:pt x="155" y="0"/>
                              </a:cubicBezTo>
                              <a:lnTo>
                                <a:pt x="155" y="0"/>
                              </a:lnTo>
                              <a:lnTo>
                                <a:pt x="124" y="0"/>
                              </a:lnTo>
                              <a:cubicBezTo>
                                <a:pt x="93" y="31"/>
                                <a:pt x="62" y="31"/>
                                <a:pt x="31" y="31"/>
                              </a:cubicBezTo>
                              <a:cubicBezTo>
                                <a:pt x="31" y="62"/>
                                <a:pt x="31" y="62"/>
                                <a:pt x="31" y="62"/>
                              </a:cubicBezTo>
                              <a:lnTo>
                                <a:pt x="31" y="93"/>
                              </a:lnTo>
                              <a:cubicBezTo>
                                <a:pt x="0" y="93"/>
                                <a:pt x="0" y="124"/>
                                <a:pt x="0" y="124"/>
                              </a:cubicBezTo>
                              <a:lnTo>
                                <a:pt x="0" y="124"/>
                              </a:lnTo>
                              <a:lnTo>
                                <a:pt x="0" y="124"/>
                              </a:lnTo>
                              <a:cubicBezTo>
                                <a:pt x="31" y="155"/>
                                <a:pt x="31" y="155"/>
                                <a:pt x="31" y="186"/>
                              </a:cubicBezTo>
                              <a:lnTo>
                                <a:pt x="62" y="186"/>
                              </a:lnTo>
                              <a:lnTo>
                                <a:pt x="93" y="186"/>
                              </a:lnTo>
                              <a:lnTo>
                                <a:pt x="124" y="186"/>
                              </a:lnTo>
                              <a:lnTo>
                                <a:pt x="124" y="186"/>
                              </a:lnTo>
                              <a:cubicBezTo>
                                <a:pt x="124" y="186"/>
                                <a:pt x="124" y="186"/>
                                <a:pt x="155" y="186"/>
                              </a:cubicBezTo>
                              <a:cubicBezTo>
                                <a:pt x="155" y="186"/>
                                <a:pt x="155" y="186"/>
                                <a:pt x="124" y="186"/>
                              </a:cubicBezTo>
                              <a:cubicBezTo>
                                <a:pt x="124" y="186"/>
                                <a:pt x="124" y="155"/>
                                <a:pt x="124" y="124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09" name="Freeform 1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56447" y="2107545"/>
                          <a:ext cx="23080" cy="10773"/>
                        </a:xfrm>
                        <a:custGeom>
                          <a:avLst/>
                          <a:gdLst>
                            <a:gd name="T0" fmla="*/ 0 w 64"/>
                            <a:gd name="T1" fmla="*/ 31 h 32"/>
                            <a:gd name="T2" fmla="*/ 0 w 64"/>
                            <a:gd name="T3" fmla="*/ 31 h 32"/>
                            <a:gd name="T4" fmla="*/ 0 w 64"/>
                            <a:gd name="T5" fmla="*/ 31 h 32"/>
                            <a:gd name="T6" fmla="*/ 32 w 64"/>
                            <a:gd name="T7" fmla="*/ 31 h 32"/>
                            <a:gd name="T8" fmla="*/ 63 w 64"/>
                            <a:gd name="T9" fmla="*/ 31 h 32"/>
                            <a:gd name="T10" fmla="*/ 63 w 64"/>
                            <a:gd name="T11" fmla="*/ 31 h 32"/>
                            <a:gd name="T12" fmla="*/ 63 w 64"/>
                            <a:gd name="T13" fmla="*/ 0 h 32"/>
                            <a:gd name="T14" fmla="*/ 0 w 64"/>
                            <a:gd name="T15" fmla="*/ 31 h 3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</a:cxnLst>
                          <a:rect l="0" t="0" r="r" b="b"/>
                          <a:pathLst>
                            <a:path w="64" h="32">
                              <a:moveTo>
                                <a:pt x="0" y="31"/>
                              </a:moveTo>
                              <a:lnTo>
                                <a:pt x="0" y="31"/>
                              </a:lnTo>
                              <a:lnTo>
                                <a:pt x="0" y="31"/>
                              </a:lnTo>
                              <a:cubicBezTo>
                                <a:pt x="32" y="31"/>
                                <a:pt x="32" y="31"/>
                                <a:pt x="32" y="31"/>
                              </a:cubicBezTo>
                              <a:lnTo>
                                <a:pt x="63" y="31"/>
                              </a:lnTo>
                              <a:lnTo>
                                <a:pt x="63" y="31"/>
                              </a:lnTo>
                              <a:cubicBezTo>
                                <a:pt x="63" y="0"/>
                                <a:pt x="63" y="0"/>
                                <a:pt x="63" y="0"/>
                              </a:cubicBezTo>
                              <a:cubicBezTo>
                                <a:pt x="32" y="0"/>
                                <a:pt x="32" y="31"/>
                                <a:pt x="0" y="3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10" name="Freeform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51798" y="1922852"/>
                          <a:ext cx="86168" cy="64643"/>
                        </a:xfrm>
                        <a:custGeom>
                          <a:avLst/>
                          <a:gdLst>
                            <a:gd name="T0" fmla="*/ 248 w 249"/>
                            <a:gd name="T1" fmla="*/ 62 h 187"/>
                            <a:gd name="T2" fmla="*/ 248 w 249"/>
                            <a:gd name="T3" fmla="*/ 62 h 187"/>
                            <a:gd name="T4" fmla="*/ 186 w 249"/>
                            <a:gd name="T5" fmla="*/ 0 h 187"/>
                            <a:gd name="T6" fmla="*/ 186 w 249"/>
                            <a:gd name="T7" fmla="*/ 0 h 187"/>
                            <a:gd name="T8" fmla="*/ 124 w 249"/>
                            <a:gd name="T9" fmla="*/ 31 h 187"/>
                            <a:gd name="T10" fmla="*/ 93 w 249"/>
                            <a:gd name="T11" fmla="*/ 31 h 187"/>
                            <a:gd name="T12" fmla="*/ 62 w 249"/>
                            <a:gd name="T13" fmla="*/ 31 h 187"/>
                            <a:gd name="T14" fmla="*/ 62 w 249"/>
                            <a:gd name="T15" fmla="*/ 31 h 187"/>
                            <a:gd name="T16" fmla="*/ 62 w 249"/>
                            <a:gd name="T17" fmla="*/ 31 h 187"/>
                            <a:gd name="T18" fmla="*/ 0 w 249"/>
                            <a:gd name="T19" fmla="*/ 62 h 187"/>
                            <a:gd name="T20" fmla="*/ 0 w 249"/>
                            <a:gd name="T21" fmla="*/ 93 h 187"/>
                            <a:gd name="T22" fmla="*/ 0 w 249"/>
                            <a:gd name="T23" fmla="*/ 93 h 187"/>
                            <a:gd name="T24" fmla="*/ 31 w 249"/>
                            <a:gd name="T25" fmla="*/ 93 h 187"/>
                            <a:gd name="T26" fmla="*/ 62 w 249"/>
                            <a:gd name="T27" fmla="*/ 93 h 187"/>
                            <a:gd name="T28" fmla="*/ 62 w 249"/>
                            <a:gd name="T29" fmla="*/ 155 h 187"/>
                            <a:gd name="T30" fmla="*/ 62 w 249"/>
                            <a:gd name="T31" fmla="*/ 155 h 187"/>
                            <a:gd name="T32" fmla="*/ 62 w 249"/>
                            <a:gd name="T33" fmla="*/ 186 h 187"/>
                            <a:gd name="T34" fmla="*/ 31 w 249"/>
                            <a:gd name="T35" fmla="*/ 186 h 187"/>
                            <a:gd name="T36" fmla="*/ 0 w 249"/>
                            <a:gd name="T37" fmla="*/ 186 h 187"/>
                            <a:gd name="T38" fmla="*/ 0 w 249"/>
                            <a:gd name="T39" fmla="*/ 186 h 187"/>
                            <a:gd name="T40" fmla="*/ 0 w 249"/>
                            <a:gd name="T41" fmla="*/ 186 h 187"/>
                            <a:gd name="T42" fmla="*/ 0 w 249"/>
                            <a:gd name="T43" fmla="*/ 186 h 187"/>
                            <a:gd name="T44" fmla="*/ 0 w 249"/>
                            <a:gd name="T45" fmla="*/ 186 h 187"/>
                            <a:gd name="T46" fmla="*/ 31 w 249"/>
                            <a:gd name="T47" fmla="*/ 186 h 187"/>
                            <a:gd name="T48" fmla="*/ 62 w 249"/>
                            <a:gd name="T49" fmla="*/ 186 h 187"/>
                            <a:gd name="T50" fmla="*/ 93 w 249"/>
                            <a:gd name="T51" fmla="*/ 186 h 187"/>
                            <a:gd name="T52" fmla="*/ 124 w 249"/>
                            <a:gd name="T53" fmla="*/ 186 h 187"/>
                            <a:gd name="T54" fmla="*/ 124 w 249"/>
                            <a:gd name="T55" fmla="*/ 186 h 187"/>
                            <a:gd name="T56" fmla="*/ 124 w 249"/>
                            <a:gd name="T57" fmla="*/ 186 h 187"/>
                            <a:gd name="T58" fmla="*/ 93 w 249"/>
                            <a:gd name="T59" fmla="*/ 186 h 187"/>
                            <a:gd name="T60" fmla="*/ 248 w 249"/>
                            <a:gd name="T61" fmla="*/ 62 h 18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</a:cxnLst>
                          <a:rect l="0" t="0" r="r" b="b"/>
                          <a:pathLst>
                            <a:path w="249" h="187">
                              <a:moveTo>
                                <a:pt x="248" y="62"/>
                              </a:moveTo>
                              <a:lnTo>
                                <a:pt x="248" y="62"/>
                              </a:lnTo>
                              <a:cubicBezTo>
                                <a:pt x="248" y="31"/>
                                <a:pt x="217" y="0"/>
                                <a:pt x="186" y="0"/>
                              </a:cubicBezTo>
                              <a:lnTo>
                                <a:pt x="186" y="0"/>
                              </a:lnTo>
                              <a:cubicBezTo>
                                <a:pt x="155" y="0"/>
                                <a:pt x="124" y="31"/>
                                <a:pt x="124" y="31"/>
                              </a:cubicBezTo>
                              <a:cubicBezTo>
                                <a:pt x="93" y="31"/>
                                <a:pt x="93" y="31"/>
                                <a:pt x="93" y="31"/>
                              </a:cubicBezTo>
                              <a:lnTo>
                                <a:pt x="62" y="31"/>
                              </a:lnTo>
                              <a:lnTo>
                                <a:pt x="62" y="31"/>
                              </a:lnTo>
                              <a:lnTo>
                                <a:pt x="62" y="31"/>
                              </a:lnTo>
                              <a:cubicBezTo>
                                <a:pt x="31" y="31"/>
                                <a:pt x="0" y="62"/>
                                <a:pt x="0" y="62"/>
                              </a:cubicBezTo>
                              <a:cubicBezTo>
                                <a:pt x="0" y="62"/>
                                <a:pt x="0" y="62"/>
                                <a:pt x="0" y="93"/>
                              </a:cubicBezTo>
                              <a:lnTo>
                                <a:pt x="0" y="93"/>
                              </a:lnTo>
                              <a:lnTo>
                                <a:pt x="31" y="93"/>
                              </a:lnTo>
                              <a:cubicBezTo>
                                <a:pt x="62" y="93"/>
                                <a:pt x="62" y="93"/>
                                <a:pt x="62" y="93"/>
                              </a:cubicBezTo>
                              <a:cubicBezTo>
                                <a:pt x="62" y="124"/>
                                <a:pt x="62" y="124"/>
                                <a:pt x="62" y="155"/>
                              </a:cubicBezTo>
                              <a:lnTo>
                                <a:pt x="62" y="155"/>
                              </a:lnTo>
                              <a:cubicBezTo>
                                <a:pt x="62" y="186"/>
                                <a:pt x="62" y="186"/>
                                <a:pt x="62" y="186"/>
                              </a:cubicBezTo>
                              <a:cubicBezTo>
                                <a:pt x="31" y="186"/>
                                <a:pt x="31" y="186"/>
                                <a:pt x="31" y="186"/>
                              </a:cubicBezTo>
                              <a:lnTo>
                                <a:pt x="0" y="186"/>
                              </a:lnTo>
                              <a:lnTo>
                                <a:pt x="0" y="186"/>
                              </a:lnTo>
                              <a:lnTo>
                                <a:pt x="0" y="186"/>
                              </a:lnTo>
                              <a:lnTo>
                                <a:pt x="0" y="186"/>
                              </a:lnTo>
                              <a:lnTo>
                                <a:pt x="0" y="186"/>
                              </a:lnTo>
                              <a:lnTo>
                                <a:pt x="31" y="186"/>
                              </a:lnTo>
                              <a:lnTo>
                                <a:pt x="62" y="186"/>
                              </a:lnTo>
                              <a:lnTo>
                                <a:pt x="93" y="186"/>
                              </a:lnTo>
                              <a:cubicBezTo>
                                <a:pt x="124" y="186"/>
                                <a:pt x="124" y="186"/>
                                <a:pt x="124" y="186"/>
                              </a:cubicBezTo>
                              <a:lnTo>
                                <a:pt x="124" y="186"/>
                              </a:lnTo>
                              <a:lnTo>
                                <a:pt x="124" y="186"/>
                              </a:lnTo>
                              <a:cubicBezTo>
                                <a:pt x="93" y="186"/>
                                <a:pt x="93" y="186"/>
                                <a:pt x="93" y="186"/>
                              </a:cubicBezTo>
                              <a:cubicBezTo>
                                <a:pt x="248" y="62"/>
                                <a:pt x="248" y="62"/>
                                <a:pt x="248" y="62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11" name="Freeform 1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67153" y="1922852"/>
                          <a:ext cx="75397" cy="21548"/>
                        </a:xfrm>
                        <a:custGeom>
                          <a:avLst/>
                          <a:gdLst>
                            <a:gd name="T0" fmla="*/ 0 w 218"/>
                            <a:gd name="T1" fmla="*/ 62 h 63"/>
                            <a:gd name="T2" fmla="*/ 0 w 218"/>
                            <a:gd name="T3" fmla="*/ 62 h 63"/>
                            <a:gd name="T4" fmla="*/ 0 w 218"/>
                            <a:gd name="T5" fmla="*/ 62 h 63"/>
                            <a:gd name="T6" fmla="*/ 31 w 218"/>
                            <a:gd name="T7" fmla="*/ 62 h 63"/>
                            <a:gd name="T8" fmla="*/ 31 w 218"/>
                            <a:gd name="T9" fmla="*/ 31 h 63"/>
                            <a:gd name="T10" fmla="*/ 31 w 218"/>
                            <a:gd name="T11" fmla="*/ 0 h 63"/>
                            <a:gd name="T12" fmla="*/ 62 w 218"/>
                            <a:gd name="T13" fmla="*/ 0 h 63"/>
                            <a:gd name="T14" fmla="*/ 124 w 218"/>
                            <a:gd name="T15" fmla="*/ 31 h 63"/>
                            <a:gd name="T16" fmla="*/ 155 w 218"/>
                            <a:gd name="T17" fmla="*/ 31 h 63"/>
                            <a:gd name="T18" fmla="*/ 155 w 218"/>
                            <a:gd name="T19" fmla="*/ 31 h 63"/>
                            <a:gd name="T20" fmla="*/ 155 w 218"/>
                            <a:gd name="T21" fmla="*/ 31 h 63"/>
                            <a:gd name="T22" fmla="*/ 186 w 218"/>
                            <a:gd name="T23" fmla="*/ 0 h 63"/>
                            <a:gd name="T24" fmla="*/ 217 w 218"/>
                            <a:gd name="T25" fmla="*/ 0 h 63"/>
                            <a:gd name="T26" fmla="*/ 217 w 218"/>
                            <a:gd name="T27" fmla="*/ 0 h 63"/>
                            <a:gd name="T28" fmla="*/ 186 w 218"/>
                            <a:gd name="T29" fmla="*/ 0 h 63"/>
                            <a:gd name="T30" fmla="*/ 155 w 218"/>
                            <a:gd name="T31" fmla="*/ 0 h 63"/>
                            <a:gd name="T32" fmla="*/ 155 w 218"/>
                            <a:gd name="T33" fmla="*/ 0 h 63"/>
                            <a:gd name="T34" fmla="*/ 124 w 218"/>
                            <a:gd name="T35" fmla="*/ 0 h 63"/>
                            <a:gd name="T36" fmla="*/ 93 w 218"/>
                            <a:gd name="T37" fmla="*/ 0 h 63"/>
                            <a:gd name="T38" fmla="*/ 93 w 218"/>
                            <a:gd name="T39" fmla="*/ 0 h 63"/>
                            <a:gd name="T40" fmla="*/ 93 w 218"/>
                            <a:gd name="T41" fmla="*/ 0 h 63"/>
                            <a:gd name="T42" fmla="*/ 62 w 218"/>
                            <a:gd name="T43" fmla="*/ 0 h 63"/>
                            <a:gd name="T44" fmla="*/ 31 w 218"/>
                            <a:gd name="T45" fmla="*/ 0 h 63"/>
                            <a:gd name="T46" fmla="*/ 0 w 218"/>
                            <a:gd name="T47" fmla="*/ 0 h 63"/>
                            <a:gd name="T48" fmla="*/ 0 w 218"/>
                            <a:gd name="T49" fmla="*/ 0 h 63"/>
                            <a:gd name="T50" fmla="*/ 0 w 218"/>
                            <a:gd name="T51" fmla="*/ 0 h 63"/>
                            <a:gd name="T52" fmla="*/ 0 w 218"/>
                            <a:gd name="T53" fmla="*/ 31 h 63"/>
                            <a:gd name="T54" fmla="*/ 0 w 218"/>
                            <a:gd name="T55" fmla="*/ 62 h 6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</a:cxnLst>
                          <a:rect l="0" t="0" r="r" b="b"/>
                          <a:pathLst>
                            <a:path w="218" h="63">
                              <a:moveTo>
                                <a:pt x="0" y="62"/>
                              </a:moveTo>
                              <a:lnTo>
                                <a:pt x="0" y="62"/>
                              </a:lnTo>
                              <a:lnTo>
                                <a:pt x="0" y="62"/>
                              </a:lnTo>
                              <a:cubicBezTo>
                                <a:pt x="0" y="62"/>
                                <a:pt x="0" y="62"/>
                                <a:pt x="31" y="62"/>
                              </a:cubicBezTo>
                              <a:cubicBezTo>
                                <a:pt x="31" y="62"/>
                                <a:pt x="31" y="62"/>
                                <a:pt x="31" y="31"/>
                              </a:cubicBezTo>
                              <a:cubicBezTo>
                                <a:pt x="31" y="31"/>
                                <a:pt x="31" y="31"/>
                                <a:pt x="31" y="0"/>
                              </a:cubicBezTo>
                              <a:lnTo>
                                <a:pt x="62" y="0"/>
                              </a:lnTo>
                              <a:cubicBezTo>
                                <a:pt x="62" y="0"/>
                                <a:pt x="93" y="31"/>
                                <a:pt x="124" y="31"/>
                              </a:cubicBezTo>
                              <a:lnTo>
                                <a:pt x="155" y="31"/>
                              </a:lnTo>
                              <a:lnTo>
                                <a:pt x="155" y="31"/>
                              </a:lnTo>
                              <a:lnTo>
                                <a:pt x="155" y="31"/>
                              </a:lnTo>
                              <a:cubicBezTo>
                                <a:pt x="155" y="0"/>
                                <a:pt x="186" y="0"/>
                                <a:pt x="186" y="0"/>
                              </a:cubicBezTo>
                              <a:cubicBezTo>
                                <a:pt x="186" y="0"/>
                                <a:pt x="186" y="0"/>
                                <a:pt x="217" y="0"/>
                              </a:cubicBezTo>
                              <a:lnTo>
                                <a:pt x="217" y="0"/>
                              </a:lnTo>
                              <a:lnTo>
                                <a:pt x="186" y="0"/>
                              </a:lnTo>
                              <a:cubicBezTo>
                                <a:pt x="186" y="0"/>
                                <a:pt x="186" y="0"/>
                                <a:pt x="155" y="0"/>
                              </a:cubicBezTo>
                              <a:lnTo>
                                <a:pt x="155" y="0"/>
                              </a:lnTo>
                              <a:cubicBezTo>
                                <a:pt x="124" y="0"/>
                                <a:pt x="124" y="0"/>
                                <a:pt x="124" y="0"/>
                              </a:cubicBezTo>
                              <a:cubicBezTo>
                                <a:pt x="124" y="0"/>
                                <a:pt x="124" y="0"/>
                                <a:pt x="93" y="0"/>
                              </a:cubicBez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cubicBezTo>
                                <a:pt x="62" y="0"/>
                                <a:pt x="62" y="0"/>
                                <a:pt x="62" y="0"/>
                              </a:cubicBezTo>
                              <a:lnTo>
                                <a:pt x="31" y="0"/>
                              </a:lnTo>
                              <a:cubicBezTo>
                                <a:pt x="31" y="0"/>
                                <a:pt x="31" y="0"/>
                                <a:pt x="0" y="0"/>
                              </a:cubicBez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cubicBezTo>
                                <a:pt x="0" y="31"/>
                                <a:pt x="0" y="31"/>
                                <a:pt x="0" y="31"/>
                              </a:cubicBezTo>
                              <a:cubicBezTo>
                                <a:pt x="0" y="62"/>
                                <a:pt x="0" y="62"/>
                                <a:pt x="0" y="62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12" name="Freeform 2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34776" y="1933625"/>
                          <a:ext cx="303126" cy="96964"/>
                        </a:xfrm>
                        <a:custGeom>
                          <a:avLst/>
                          <a:gdLst>
                            <a:gd name="T0" fmla="*/ 62 w 869"/>
                            <a:gd name="T1" fmla="*/ 124 h 280"/>
                            <a:gd name="T2" fmla="*/ 186 w 869"/>
                            <a:gd name="T3" fmla="*/ 124 h 280"/>
                            <a:gd name="T4" fmla="*/ 310 w 869"/>
                            <a:gd name="T5" fmla="*/ 124 h 280"/>
                            <a:gd name="T6" fmla="*/ 341 w 869"/>
                            <a:gd name="T7" fmla="*/ 155 h 280"/>
                            <a:gd name="T8" fmla="*/ 280 w 869"/>
                            <a:gd name="T9" fmla="*/ 217 h 280"/>
                            <a:gd name="T10" fmla="*/ 186 w 869"/>
                            <a:gd name="T11" fmla="*/ 186 h 280"/>
                            <a:gd name="T12" fmla="*/ 93 w 869"/>
                            <a:gd name="T13" fmla="*/ 217 h 280"/>
                            <a:gd name="T14" fmla="*/ 156 w 869"/>
                            <a:gd name="T15" fmla="*/ 217 h 280"/>
                            <a:gd name="T16" fmla="*/ 186 w 869"/>
                            <a:gd name="T17" fmla="*/ 217 h 280"/>
                            <a:gd name="T18" fmla="*/ 248 w 869"/>
                            <a:gd name="T19" fmla="*/ 279 h 280"/>
                            <a:gd name="T20" fmla="*/ 248 w 869"/>
                            <a:gd name="T21" fmla="*/ 279 h 280"/>
                            <a:gd name="T22" fmla="*/ 310 w 869"/>
                            <a:gd name="T23" fmla="*/ 279 h 280"/>
                            <a:gd name="T24" fmla="*/ 341 w 869"/>
                            <a:gd name="T25" fmla="*/ 279 h 280"/>
                            <a:gd name="T26" fmla="*/ 404 w 869"/>
                            <a:gd name="T27" fmla="*/ 248 h 280"/>
                            <a:gd name="T28" fmla="*/ 465 w 869"/>
                            <a:gd name="T29" fmla="*/ 248 h 280"/>
                            <a:gd name="T30" fmla="*/ 558 w 869"/>
                            <a:gd name="T31" fmla="*/ 217 h 280"/>
                            <a:gd name="T32" fmla="*/ 620 w 869"/>
                            <a:gd name="T33" fmla="*/ 186 h 280"/>
                            <a:gd name="T34" fmla="*/ 620 w 869"/>
                            <a:gd name="T35" fmla="*/ 217 h 280"/>
                            <a:gd name="T36" fmla="*/ 682 w 869"/>
                            <a:gd name="T37" fmla="*/ 248 h 280"/>
                            <a:gd name="T38" fmla="*/ 806 w 869"/>
                            <a:gd name="T39" fmla="*/ 248 h 280"/>
                            <a:gd name="T40" fmla="*/ 868 w 869"/>
                            <a:gd name="T41" fmla="*/ 186 h 280"/>
                            <a:gd name="T42" fmla="*/ 806 w 869"/>
                            <a:gd name="T43" fmla="*/ 155 h 280"/>
                            <a:gd name="T44" fmla="*/ 775 w 869"/>
                            <a:gd name="T45" fmla="*/ 186 h 280"/>
                            <a:gd name="T46" fmla="*/ 713 w 869"/>
                            <a:gd name="T47" fmla="*/ 155 h 280"/>
                            <a:gd name="T48" fmla="*/ 651 w 869"/>
                            <a:gd name="T49" fmla="*/ 31 h 280"/>
                            <a:gd name="T50" fmla="*/ 589 w 869"/>
                            <a:gd name="T51" fmla="*/ 0 h 280"/>
                            <a:gd name="T52" fmla="*/ 558 w 869"/>
                            <a:gd name="T53" fmla="*/ 31 h 280"/>
                            <a:gd name="T54" fmla="*/ 589 w 869"/>
                            <a:gd name="T55" fmla="*/ 62 h 280"/>
                            <a:gd name="T56" fmla="*/ 528 w 869"/>
                            <a:gd name="T57" fmla="*/ 124 h 280"/>
                            <a:gd name="T58" fmla="*/ 496 w 869"/>
                            <a:gd name="T59" fmla="*/ 93 h 280"/>
                            <a:gd name="T60" fmla="*/ 496 w 869"/>
                            <a:gd name="T61" fmla="*/ 62 h 280"/>
                            <a:gd name="T62" fmla="*/ 465 w 869"/>
                            <a:gd name="T63" fmla="*/ 62 h 280"/>
                            <a:gd name="T64" fmla="*/ 372 w 869"/>
                            <a:gd name="T65" fmla="*/ 62 h 280"/>
                            <a:gd name="T66" fmla="*/ 341 w 869"/>
                            <a:gd name="T67" fmla="*/ 62 h 280"/>
                            <a:gd name="T68" fmla="*/ 310 w 869"/>
                            <a:gd name="T69" fmla="*/ 93 h 280"/>
                            <a:gd name="T70" fmla="*/ 310 w 869"/>
                            <a:gd name="T71" fmla="*/ 62 h 280"/>
                            <a:gd name="T72" fmla="*/ 280 w 869"/>
                            <a:gd name="T73" fmla="*/ 31 h 280"/>
                            <a:gd name="T74" fmla="*/ 248 w 869"/>
                            <a:gd name="T75" fmla="*/ 31 h 280"/>
                            <a:gd name="T76" fmla="*/ 186 w 869"/>
                            <a:gd name="T77" fmla="*/ 62 h 280"/>
                            <a:gd name="T78" fmla="*/ 156 w 869"/>
                            <a:gd name="T79" fmla="*/ 31 h 280"/>
                            <a:gd name="T80" fmla="*/ 156 w 869"/>
                            <a:gd name="T81" fmla="*/ 0 h 280"/>
                            <a:gd name="T82" fmla="*/ 93 w 869"/>
                            <a:gd name="T83" fmla="*/ 0 h 280"/>
                            <a:gd name="T84" fmla="*/ 93 w 869"/>
                            <a:gd name="T85" fmla="*/ 0 h 280"/>
                            <a:gd name="T86" fmla="*/ 32 w 869"/>
                            <a:gd name="T87" fmla="*/ 31 h 280"/>
                            <a:gd name="T88" fmla="*/ 0 w 869"/>
                            <a:gd name="T89" fmla="*/ 62 h 280"/>
                            <a:gd name="T90" fmla="*/ 0 w 869"/>
                            <a:gd name="T91" fmla="*/ 124 h 280"/>
                            <a:gd name="T92" fmla="*/ 0 w 869"/>
                            <a:gd name="T93" fmla="*/ 124 h 280"/>
                            <a:gd name="T94" fmla="*/ 32 w 869"/>
                            <a:gd name="T95" fmla="*/ 124 h 28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</a:cxnLst>
                          <a:rect l="0" t="0" r="r" b="b"/>
                          <a:pathLst>
                            <a:path w="869" h="280">
                              <a:moveTo>
                                <a:pt x="62" y="124"/>
                              </a:moveTo>
                              <a:lnTo>
                                <a:pt x="62" y="124"/>
                              </a:lnTo>
                              <a:cubicBezTo>
                                <a:pt x="62" y="124"/>
                                <a:pt x="93" y="124"/>
                                <a:pt x="124" y="124"/>
                              </a:cubicBezTo>
                              <a:cubicBezTo>
                                <a:pt x="156" y="124"/>
                                <a:pt x="186" y="124"/>
                                <a:pt x="186" y="124"/>
                              </a:cubicBezTo>
                              <a:cubicBezTo>
                                <a:pt x="186" y="124"/>
                                <a:pt x="217" y="124"/>
                                <a:pt x="248" y="124"/>
                              </a:cubicBezTo>
                              <a:cubicBezTo>
                                <a:pt x="280" y="124"/>
                                <a:pt x="310" y="124"/>
                                <a:pt x="310" y="124"/>
                              </a:cubicBezTo>
                              <a:cubicBezTo>
                                <a:pt x="310" y="124"/>
                                <a:pt x="310" y="124"/>
                                <a:pt x="341" y="124"/>
                              </a:cubicBezTo>
                              <a:lnTo>
                                <a:pt x="341" y="155"/>
                              </a:lnTo>
                              <a:cubicBezTo>
                                <a:pt x="341" y="186"/>
                                <a:pt x="341" y="186"/>
                                <a:pt x="310" y="186"/>
                              </a:cubicBezTo>
                              <a:cubicBezTo>
                                <a:pt x="310" y="217"/>
                                <a:pt x="280" y="217"/>
                                <a:pt x="280" y="217"/>
                              </a:cubicBezTo>
                              <a:cubicBezTo>
                                <a:pt x="248" y="217"/>
                                <a:pt x="248" y="217"/>
                                <a:pt x="217" y="217"/>
                              </a:cubicBezTo>
                              <a:cubicBezTo>
                                <a:pt x="217" y="186"/>
                                <a:pt x="217" y="186"/>
                                <a:pt x="186" y="186"/>
                              </a:cubicBezTo>
                              <a:lnTo>
                                <a:pt x="186" y="186"/>
                              </a:lnTo>
                              <a:cubicBezTo>
                                <a:pt x="156" y="186"/>
                                <a:pt x="124" y="217"/>
                                <a:pt x="93" y="217"/>
                              </a:cubicBezTo>
                              <a:lnTo>
                                <a:pt x="93" y="217"/>
                              </a:lnTo>
                              <a:cubicBezTo>
                                <a:pt x="124" y="217"/>
                                <a:pt x="156" y="217"/>
                                <a:pt x="156" y="217"/>
                              </a:cubicBezTo>
                              <a:lnTo>
                                <a:pt x="186" y="217"/>
                              </a:lnTo>
                              <a:lnTo>
                                <a:pt x="186" y="217"/>
                              </a:lnTo>
                              <a:cubicBezTo>
                                <a:pt x="217" y="217"/>
                                <a:pt x="217" y="248"/>
                                <a:pt x="248" y="248"/>
                              </a:cubicBezTo>
                              <a:cubicBezTo>
                                <a:pt x="248" y="248"/>
                                <a:pt x="248" y="248"/>
                                <a:pt x="248" y="279"/>
                              </a:cubicBezTo>
                              <a:lnTo>
                                <a:pt x="248" y="279"/>
                              </a:lnTo>
                              <a:lnTo>
                                <a:pt x="248" y="279"/>
                              </a:lnTo>
                              <a:lnTo>
                                <a:pt x="248" y="279"/>
                              </a:lnTo>
                              <a:cubicBezTo>
                                <a:pt x="280" y="279"/>
                                <a:pt x="280" y="279"/>
                                <a:pt x="310" y="279"/>
                              </a:cubicBezTo>
                              <a:cubicBezTo>
                                <a:pt x="310" y="279"/>
                                <a:pt x="310" y="279"/>
                                <a:pt x="341" y="279"/>
                              </a:cubicBezTo>
                              <a:lnTo>
                                <a:pt x="341" y="279"/>
                              </a:lnTo>
                              <a:lnTo>
                                <a:pt x="341" y="279"/>
                              </a:lnTo>
                              <a:cubicBezTo>
                                <a:pt x="372" y="279"/>
                                <a:pt x="372" y="248"/>
                                <a:pt x="404" y="248"/>
                              </a:cubicBezTo>
                              <a:cubicBezTo>
                                <a:pt x="434" y="248"/>
                                <a:pt x="434" y="248"/>
                                <a:pt x="465" y="248"/>
                              </a:cubicBezTo>
                              <a:lnTo>
                                <a:pt x="465" y="248"/>
                              </a:lnTo>
                              <a:cubicBezTo>
                                <a:pt x="465" y="248"/>
                                <a:pt x="496" y="217"/>
                                <a:pt x="528" y="217"/>
                              </a:cubicBezTo>
                              <a:cubicBezTo>
                                <a:pt x="528" y="217"/>
                                <a:pt x="528" y="217"/>
                                <a:pt x="558" y="217"/>
                              </a:cubicBezTo>
                              <a:cubicBezTo>
                                <a:pt x="558" y="217"/>
                                <a:pt x="558" y="217"/>
                                <a:pt x="589" y="217"/>
                              </a:cubicBezTo>
                              <a:cubicBezTo>
                                <a:pt x="620" y="186"/>
                                <a:pt x="620" y="186"/>
                                <a:pt x="620" y="186"/>
                              </a:cubicBezTo>
                              <a:cubicBezTo>
                                <a:pt x="620" y="217"/>
                                <a:pt x="620" y="217"/>
                                <a:pt x="620" y="217"/>
                              </a:cubicBezTo>
                              <a:lnTo>
                                <a:pt x="620" y="217"/>
                              </a:lnTo>
                              <a:lnTo>
                                <a:pt x="620" y="217"/>
                              </a:lnTo>
                              <a:cubicBezTo>
                                <a:pt x="651" y="217"/>
                                <a:pt x="682" y="217"/>
                                <a:pt x="682" y="248"/>
                              </a:cubicBezTo>
                              <a:cubicBezTo>
                                <a:pt x="682" y="248"/>
                                <a:pt x="713" y="248"/>
                                <a:pt x="775" y="248"/>
                              </a:cubicBezTo>
                              <a:lnTo>
                                <a:pt x="806" y="248"/>
                              </a:lnTo>
                              <a:cubicBezTo>
                                <a:pt x="837" y="217"/>
                                <a:pt x="868" y="217"/>
                                <a:pt x="868" y="186"/>
                              </a:cubicBezTo>
                              <a:lnTo>
                                <a:pt x="868" y="186"/>
                              </a:lnTo>
                              <a:lnTo>
                                <a:pt x="806" y="155"/>
                              </a:lnTo>
                              <a:lnTo>
                                <a:pt x="806" y="155"/>
                              </a:lnTo>
                              <a:lnTo>
                                <a:pt x="806" y="155"/>
                              </a:lnTo>
                              <a:cubicBezTo>
                                <a:pt x="775" y="186"/>
                                <a:pt x="775" y="186"/>
                                <a:pt x="775" y="186"/>
                              </a:cubicBezTo>
                              <a:cubicBezTo>
                                <a:pt x="744" y="186"/>
                                <a:pt x="744" y="155"/>
                                <a:pt x="713" y="155"/>
                              </a:cubicBezTo>
                              <a:lnTo>
                                <a:pt x="713" y="155"/>
                              </a:lnTo>
                              <a:lnTo>
                                <a:pt x="713" y="155"/>
                              </a:lnTo>
                              <a:cubicBezTo>
                                <a:pt x="713" y="124"/>
                                <a:pt x="651" y="62"/>
                                <a:pt x="651" y="31"/>
                              </a:cubicBezTo>
                              <a:lnTo>
                                <a:pt x="620" y="0"/>
                              </a:lnTo>
                              <a:lnTo>
                                <a:pt x="589" y="0"/>
                              </a:lnTo>
                              <a:lnTo>
                                <a:pt x="558" y="0"/>
                              </a:lnTo>
                              <a:lnTo>
                                <a:pt x="558" y="31"/>
                              </a:lnTo>
                              <a:cubicBezTo>
                                <a:pt x="558" y="31"/>
                                <a:pt x="558" y="31"/>
                                <a:pt x="558" y="62"/>
                              </a:cubicBezTo>
                              <a:lnTo>
                                <a:pt x="589" y="62"/>
                              </a:lnTo>
                              <a:cubicBezTo>
                                <a:pt x="589" y="93"/>
                                <a:pt x="589" y="93"/>
                                <a:pt x="589" y="93"/>
                              </a:cubicBezTo>
                              <a:cubicBezTo>
                                <a:pt x="558" y="124"/>
                                <a:pt x="558" y="124"/>
                                <a:pt x="528" y="124"/>
                              </a:cubicBezTo>
                              <a:lnTo>
                                <a:pt x="528" y="124"/>
                              </a:lnTo>
                              <a:cubicBezTo>
                                <a:pt x="528" y="124"/>
                                <a:pt x="496" y="124"/>
                                <a:pt x="496" y="93"/>
                              </a:cubicBezTo>
                              <a:lnTo>
                                <a:pt x="496" y="62"/>
                              </a:lnTo>
                              <a:lnTo>
                                <a:pt x="496" y="62"/>
                              </a:lnTo>
                              <a:cubicBezTo>
                                <a:pt x="496" y="62"/>
                                <a:pt x="496" y="62"/>
                                <a:pt x="465" y="62"/>
                              </a:cubicBezTo>
                              <a:lnTo>
                                <a:pt x="465" y="62"/>
                              </a:lnTo>
                              <a:cubicBezTo>
                                <a:pt x="465" y="62"/>
                                <a:pt x="465" y="62"/>
                                <a:pt x="404" y="62"/>
                              </a:cubicBezTo>
                              <a:cubicBezTo>
                                <a:pt x="372" y="62"/>
                                <a:pt x="372" y="62"/>
                                <a:pt x="372" y="62"/>
                              </a:cubicBezTo>
                              <a:lnTo>
                                <a:pt x="372" y="62"/>
                              </a:lnTo>
                              <a:cubicBezTo>
                                <a:pt x="372" y="62"/>
                                <a:pt x="372" y="62"/>
                                <a:pt x="341" y="62"/>
                              </a:cubicBezTo>
                              <a:lnTo>
                                <a:pt x="341" y="62"/>
                              </a:lnTo>
                              <a:cubicBezTo>
                                <a:pt x="341" y="62"/>
                                <a:pt x="341" y="93"/>
                                <a:pt x="310" y="93"/>
                              </a:cubicBezTo>
                              <a:lnTo>
                                <a:pt x="310" y="93"/>
                              </a:lnTo>
                              <a:lnTo>
                                <a:pt x="310" y="62"/>
                              </a:lnTo>
                              <a:lnTo>
                                <a:pt x="310" y="31"/>
                              </a:lnTo>
                              <a:cubicBezTo>
                                <a:pt x="280" y="31"/>
                                <a:pt x="280" y="31"/>
                                <a:pt x="280" y="31"/>
                              </a:cubicBezTo>
                              <a:lnTo>
                                <a:pt x="280" y="31"/>
                              </a:lnTo>
                              <a:cubicBezTo>
                                <a:pt x="248" y="31"/>
                                <a:pt x="248" y="31"/>
                                <a:pt x="248" y="31"/>
                              </a:cubicBezTo>
                              <a:cubicBezTo>
                                <a:pt x="217" y="31"/>
                                <a:pt x="217" y="31"/>
                                <a:pt x="217" y="62"/>
                              </a:cubicBezTo>
                              <a:lnTo>
                                <a:pt x="186" y="62"/>
                              </a:lnTo>
                              <a:cubicBezTo>
                                <a:pt x="156" y="62"/>
                                <a:pt x="156" y="62"/>
                                <a:pt x="156" y="62"/>
                              </a:cubicBezTo>
                              <a:cubicBezTo>
                                <a:pt x="156" y="31"/>
                                <a:pt x="156" y="31"/>
                                <a:pt x="156" y="31"/>
                              </a:cubicBezTo>
                              <a:lnTo>
                                <a:pt x="156" y="31"/>
                              </a:lnTo>
                              <a:lnTo>
                                <a:pt x="156" y="0"/>
                              </a:lnTo>
                              <a:cubicBezTo>
                                <a:pt x="124" y="0"/>
                                <a:pt x="124" y="0"/>
                                <a:pt x="124" y="0"/>
                              </a:cubicBez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cubicBezTo>
                                <a:pt x="62" y="31"/>
                                <a:pt x="62" y="31"/>
                                <a:pt x="62" y="31"/>
                              </a:cubicBezTo>
                              <a:cubicBezTo>
                                <a:pt x="62" y="31"/>
                                <a:pt x="62" y="31"/>
                                <a:pt x="32" y="31"/>
                              </a:cubicBezTo>
                              <a:cubicBezTo>
                                <a:pt x="32" y="31"/>
                                <a:pt x="32" y="31"/>
                                <a:pt x="0" y="31"/>
                              </a:cubicBezTo>
                              <a:lnTo>
                                <a:pt x="0" y="62"/>
                              </a:lnTo>
                              <a:lnTo>
                                <a:pt x="32" y="62"/>
                              </a:lnTo>
                              <a:cubicBezTo>
                                <a:pt x="32" y="93"/>
                                <a:pt x="32" y="124"/>
                                <a:pt x="0" y="124"/>
                              </a:cubicBezTo>
                              <a:lnTo>
                                <a:pt x="0" y="124"/>
                              </a:lnTo>
                              <a:lnTo>
                                <a:pt x="0" y="124"/>
                              </a:lnTo>
                              <a:lnTo>
                                <a:pt x="32" y="124"/>
                              </a:lnTo>
                              <a:lnTo>
                                <a:pt x="32" y="124"/>
                              </a:lnTo>
                              <a:lnTo>
                                <a:pt x="62" y="124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13" name="Freeform 2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59443" y="1922852"/>
                          <a:ext cx="64626" cy="43095"/>
                        </a:xfrm>
                        <a:custGeom>
                          <a:avLst/>
                          <a:gdLst>
                            <a:gd name="T0" fmla="*/ 155 w 187"/>
                            <a:gd name="T1" fmla="*/ 62 h 125"/>
                            <a:gd name="T2" fmla="*/ 155 w 187"/>
                            <a:gd name="T3" fmla="*/ 62 h 125"/>
                            <a:gd name="T4" fmla="*/ 124 w 187"/>
                            <a:gd name="T5" fmla="*/ 62 h 125"/>
                            <a:gd name="T6" fmla="*/ 93 w 187"/>
                            <a:gd name="T7" fmla="*/ 31 h 125"/>
                            <a:gd name="T8" fmla="*/ 93 w 187"/>
                            <a:gd name="T9" fmla="*/ 0 h 125"/>
                            <a:gd name="T10" fmla="*/ 93 w 187"/>
                            <a:gd name="T11" fmla="*/ 0 h 125"/>
                            <a:gd name="T12" fmla="*/ 62 w 187"/>
                            <a:gd name="T13" fmla="*/ 0 h 125"/>
                            <a:gd name="T14" fmla="*/ 62 w 187"/>
                            <a:gd name="T15" fmla="*/ 0 h 125"/>
                            <a:gd name="T16" fmla="*/ 0 w 187"/>
                            <a:gd name="T17" fmla="*/ 62 h 125"/>
                            <a:gd name="T18" fmla="*/ 31 w 187"/>
                            <a:gd name="T19" fmla="*/ 62 h 125"/>
                            <a:gd name="T20" fmla="*/ 62 w 187"/>
                            <a:gd name="T21" fmla="*/ 93 h 125"/>
                            <a:gd name="T22" fmla="*/ 93 w 187"/>
                            <a:gd name="T23" fmla="*/ 124 h 125"/>
                            <a:gd name="T24" fmla="*/ 93 w 187"/>
                            <a:gd name="T25" fmla="*/ 124 h 125"/>
                            <a:gd name="T26" fmla="*/ 93 w 187"/>
                            <a:gd name="T27" fmla="*/ 62 h 125"/>
                            <a:gd name="T28" fmla="*/ 155 w 187"/>
                            <a:gd name="T29" fmla="*/ 93 h 125"/>
                            <a:gd name="T30" fmla="*/ 186 w 187"/>
                            <a:gd name="T31" fmla="*/ 93 h 125"/>
                            <a:gd name="T32" fmla="*/ 186 w 187"/>
                            <a:gd name="T33" fmla="*/ 93 h 125"/>
                            <a:gd name="T34" fmla="*/ 186 w 187"/>
                            <a:gd name="T35" fmla="*/ 93 h 125"/>
                            <a:gd name="T36" fmla="*/ 155 w 187"/>
                            <a:gd name="T37" fmla="*/ 62 h 12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</a:cxnLst>
                          <a:rect l="0" t="0" r="r" b="b"/>
                          <a:pathLst>
                            <a:path w="187" h="125">
                              <a:moveTo>
                                <a:pt x="155" y="62"/>
                              </a:moveTo>
                              <a:lnTo>
                                <a:pt x="155" y="62"/>
                              </a:lnTo>
                              <a:cubicBezTo>
                                <a:pt x="155" y="62"/>
                                <a:pt x="155" y="62"/>
                                <a:pt x="124" y="62"/>
                              </a:cubicBezTo>
                              <a:cubicBezTo>
                                <a:pt x="124" y="62"/>
                                <a:pt x="93" y="62"/>
                                <a:pt x="93" y="31"/>
                              </a:cubicBez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cubicBezTo>
                                <a:pt x="62" y="0"/>
                                <a:pt x="62" y="0"/>
                                <a:pt x="62" y="0"/>
                              </a:cubicBezTo>
                              <a:lnTo>
                                <a:pt x="62" y="0"/>
                              </a:lnTo>
                              <a:cubicBezTo>
                                <a:pt x="62" y="31"/>
                                <a:pt x="31" y="62"/>
                                <a:pt x="0" y="62"/>
                              </a:cubicBezTo>
                              <a:cubicBezTo>
                                <a:pt x="31" y="62"/>
                                <a:pt x="31" y="62"/>
                                <a:pt x="31" y="62"/>
                              </a:cubicBezTo>
                              <a:cubicBezTo>
                                <a:pt x="31" y="62"/>
                                <a:pt x="31" y="62"/>
                                <a:pt x="62" y="93"/>
                              </a:cubicBezTo>
                              <a:cubicBezTo>
                                <a:pt x="62" y="93"/>
                                <a:pt x="93" y="93"/>
                                <a:pt x="93" y="124"/>
                              </a:cubicBezTo>
                              <a:lnTo>
                                <a:pt x="93" y="124"/>
                              </a:lnTo>
                              <a:cubicBezTo>
                                <a:pt x="93" y="62"/>
                                <a:pt x="93" y="62"/>
                                <a:pt x="93" y="62"/>
                              </a:cubicBezTo>
                              <a:cubicBezTo>
                                <a:pt x="155" y="93"/>
                                <a:pt x="155" y="93"/>
                                <a:pt x="155" y="93"/>
                              </a:cubicBezTo>
                              <a:cubicBezTo>
                                <a:pt x="155" y="93"/>
                                <a:pt x="155" y="93"/>
                                <a:pt x="186" y="93"/>
                              </a:cubicBezTo>
                              <a:lnTo>
                                <a:pt x="186" y="93"/>
                              </a:lnTo>
                              <a:lnTo>
                                <a:pt x="186" y="93"/>
                              </a:lnTo>
                              <a:cubicBezTo>
                                <a:pt x="186" y="93"/>
                                <a:pt x="186" y="93"/>
                                <a:pt x="155" y="62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14" name="Freeform 2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62570" y="1879756"/>
                          <a:ext cx="86168" cy="10773"/>
                        </a:xfrm>
                        <a:custGeom>
                          <a:avLst/>
                          <a:gdLst>
                            <a:gd name="T0" fmla="*/ 186 w 249"/>
                            <a:gd name="T1" fmla="*/ 0 h 32"/>
                            <a:gd name="T2" fmla="*/ 186 w 249"/>
                            <a:gd name="T3" fmla="*/ 0 h 32"/>
                            <a:gd name="T4" fmla="*/ 155 w 249"/>
                            <a:gd name="T5" fmla="*/ 0 h 32"/>
                            <a:gd name="T6" fmla="*/ 155 w 249"/>
                            <a:gd name="T7" fmla="*/ 0 h 32"/>
                            <a:gd name="T8" fmla="*/ 124 w 249"/>
                            <a:gd name="T9" fmla="*/ 0 h 32"/>
                            <a:gd name="T10" fmla="*/ 93 w 249"/>
                            <a:gd name="T11" fmla="*/ 0 h 32"/>
                            <a:gd name="T12" fmla="*/ 62 w 249"/>
                            <a:gd name="T13" fmla="*/ 0 h 32"/>
                            <a:gd name="T14" fmla="*/ 62 w 249"/>
                            <a:gd name="T15" fmla="*/ 0 h 32"/>
                            <a:gd name="T16" fmla="*/ 62 w 249"/>
                            <a:gd name="T17" fmla="*/ 0 h 32"/>
                            <a:gd name="T18" fmla="*/ 0 w 249"/>
                            <a:gd name="T19" fmla="*/ 31 h 32"/>
                            <a:gd name="T20" fmla="*/ 31 w 249"/>
                            <a:gd name="T21" fmla="*/ 31 h 32"/>
                            <a:gd name="T22" fmla="*/ 31 w 249"/>
                            <a:gd name="T23" fmla="*/ 31 h 32"/>
                            <a:gd name="T24" fmla="*/ 62 w 249"/>
                            <a:gd name="T25" fmla="*/ 0 h 32"/>
                            <a:gd name="T26" fmla="*/ 93 w 249"/>
                            <a:gd name="T27" fmla="*/ 0 h 32"/>
                            <a:gd name="T28" fmla="*/ 93 w 249"/>
                            <a:gd name="T29" fmla="*/ 0 h 32"/>
                            <a:gd name="T30" fmla="*/ 124 w 249"/>
                            <a:gd name="T31" fmla="*/ 31 h 32"/>
                            <a:gd name="T32" fmla="*/ 186 w 249"/>
                            <a:gd name="T33" fmla="*/ 31 h 32"/>
                            <a:gd name="T34" fmla="*/ 186 w 249"/>
                            <a:gd name="T35" fmla="*/ 31 h 32"/>
                            <a:gd name="T36" fmla="*/ 186 w 249"/>
                            <a:gd name="T37" fmla="*/ 31 h 32"/>
                            <a:gd name="T38" fmla="*/ 217 w 249"/>
                            <a:gd name="T39" fmla="*/ 31 h 32"/>
                            <a:gd name="T40" fmla="*/ 217 w 249"/>
                            <a:gd name="T41" fmla="*/ 31 h 32"/>
                            <a:gd name="T42" fmla="*/ 248 w 249"/>
                            <a:gd name="T43" fmla="*/ 31 h 32"/>
                            <a:gd name="T44" fmla="*/ 248 w 249"/>
                            <a:gd name="T45" fmla="*/ 31 h 32"/>
                            <a:gd name="T46" fmla="*/ 248 w 249"/>
                            <a:gd name="T47" fmla="*/ 0 h 32"/>
                            <a:gd name="T48" fmla="*/ 217 w 249"/>
                            <a:gd name="T49" fmla="*/ 0 h 32"/>
                            <a:gd name="T50" fmla="*/ 186 w 249"/>
                            <a:gd name="T51" fmla="*/ 0 h 3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</a:cxnLst>
                          <a:rect l="0" t="0" r="r" b="b"/>
                          <a:pathLst>
                            <a:path w="249" h="32">
                              <a:moveTo>
                                <a:pt x="186" y="0"/>
                              </a:moveTo>
                              <a:lnTo>
                                <a:pt x="186" y="0"/>
                              </a:lnTo>
                              <a:cubicBezTo>
                                <a:pt x="186" y="0"/>
                                <a:pt x="186" y="0"/>
                                <a:pt x="155" y="0"/>
                              </a:cubicBezTo>
                              <a:lnTo>
                                <a:pt x="155" y="0"/>
                              </a:lnTo>
                              <a:cubicBezTo>
                                <a:pt x="124" y="0"/>
                                <a:pt x="124" y="0"/>
                                <a:pt x="124" y="0"/>
                              </a:cubicBezTo>
                              <a:cubicBezTo>
                                <a:pt x="93" y="0"/>
                                <a:pt x="93" y="0"/>
                                <a:pt x="93" y="0"/>
                              </a:cubicBez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cubicBezTo>
                                <a:pt x="31" y="0"/>
                                <a:pt x="31" y="31"/>
                                <a:pt x="0" y="31"/>
                              </a:cubicBezTo>
                              <a:cubicBezTo>
                                <a:pt x="0" y="31"/>
                                <a:pt x="0" y="31"/>
                                <a:pt x="31" y="31"/>
                              </a:cubicBezTo>
                              <a:lnTo>
                                <a:pt x="31" y="31"/>
                              </a:lnTo>
                              <a:cubicBezTo>
                                <a:pt x="31" y="31"/>
                                <a:pt x="62" y="31"/>
                                <a:pt x="62" y="0"/>
                              </a:cubicBezTo>
                              <a:cubicBezTo>
                                <a:pt x="93" y="0"/>
                                <a:pt x="93" y="0"/>
                                <a:pt x="93" y="0"/>
                              </a:cubicBezTo>
                              <a:lnTo>
                                <a:pt x="93" y="0"/>
                              </a:lnTo>
                              <a:cubicBezTo>
                                <a:pt x="93" y="31"/>
                                <a:pt x="124" y="31"/>
                                <a:pt x="124" y="31"/>
                              </a:cubicBezTo>
                              <a:cubicBezTo>
                                <a:pt x="155" y="31"/>
                                <a:pt x="155" y="31"/>
                                <a:pt x="186" y="31"/>
                              </a:cubicBezTo>
                              <a:lnTo>
                                <a:pt x="186" y="31"/>
                              </a:lnTo>
                              <a:lnTo>
                                <a:pt x="186" y="31"/>
                              </a:lnTo>
                              <a:cubicBezTo>
                                <a:pt x="186" y="31"/>
                                <a:pt x="186" y="31"/>
                                <a:pt x="217" y="31"/>
                              </a:cubicBezTo>
                              <a:lnTo>
                                <a:pt x="217" y="31"/>
                              </a:lnTo>
                              <a:cubicBezTo>
                                <a:pt x="248" y="31"/>
                                <a:pt x="248" y="31"/>
                                <a:pt x="248" y="31"/>
                              </a:cubicBezTo>
                              <a:lnTo>
                                <a:pt x="248" y="31"/>
                              </a:lnTo>
                              <a:cubicBezTo>
                                <a:pt x="248" y="0"/>
                                <a:pt x="248" y="0"/>
                                <a:pt x="248" y="0"/>
                              </a:cubicBezTo>
                              <a:lnTo>
                                <a:pt x="217" y="0"/>
                              </a:lnTo>
                              <a:lnTo>
                                <a:pt x="186" y="0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15" name="Freeform 2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41028" y="1890530"/>
                          <a:ext cx="10770" cy="1540"/>
                        </a:xfrm>
                        <a:custGeom>
                          <a:avLst/>
                          <a:gdLst>
                            <a:gd name="T0" fmla="*/ 0 w 32"/>
                            <a:gd name="T1" fmla="*/ 0 h 1"/>
                            <a:gd name="T2" fmla="*/ 0 w 32"/>
                            <a:gd name="T3" fmla="*/ 0 h 1"/>
                            <a:gd name="T4" fmla="*/ 31 w 32"/>
                            <a:gd name="T5" fmla="*/ 0 h 1"/>
                            <a:gd name="T6" fmla="*/ 31 w 32"/>
                            <a:gd name="T7" fmla="*/ 0 h 1"/>
                            <a:gd name="T8" fmla="*/ 31 w 32"/>
                            <a:gd name="T9" fmla="*/ 0 h 1"/>
                            <a:gd name="T10" fmla="*/ 0 w 32"/>
                            <a:gd name="T11" fmla="*/ 0 h 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</a:cxnLst>
                          <a:rect l="0" t="0" r="r" b="b"/>
                          <a:pathLst>
                            <a:path w="32" h="1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cubicBezTo>
                                <a:pt x="31" y="0"/>
                                <a:pt x="31" y="0"/>
                                <a:pt x="0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16" name="Freeform 2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21008" y="1858209"/>
                          <a:ext cx="64626" cy="32321"/>
                        </a:xfrm>
                        <a:custGeom>
                          <a:avLst/>
                          <a:gdLst>
                            <a:gd name="T0" fmla="*/ 155 w 187"/>
                            <a:gd name="T1" fmla="*/ 31 h 94"/>
                            <a:gd name="T2" fmla="*/ 155 w 187"/>
                            <a:gd name="T3" fmla="*/ 31 h 94"/>
                            <a:gd name="T4" fmla="*/ 124 w 187"/>
                            <a:gd name="T5" fmla="*/ 31 h 94"/>
                            <a:gd name="T6" fmla="*/ 124 w 187"/>
                            <a:gd name="T7" fmla="*/ 31 h 94"/>
                            <a:gd name="T8" fmla="*/ 93 w 187"/>
                            <a:gd name="T9" fmla="*/ 31 h 94"/>
                            <a:gd name="T10" fmla="*/ 62 w 187"/>
                            <a:gd name="T11" fmla="*/ 31 h 94"/>
                            <a:gd name="T12" fmla="*/ 31 w 187"/>
                            <a:gd name="T13" fmla="*/ 31 h 94"/>
                            <a:gd name="T14" fmla="*/ 0 w 187"/>
                            <a:gd name="T15" fmla="*/ 0 h 94"/>
                            <a:gd name="T16" fmla="*/ 31 w 187"/>
                            <a:gd name="T17" fmla="*/ 62 h 94"/>
                            <a:gd name="T18" fmla="*/ 62 w 187"/>
                            <a:gd name="T19" fmla="*/ 93 h 94"/>
                            <a:gd name="T20" fmla="*/ 62 w 187"/>
                            <a:gd name="T21" fmla="*/ 93 h 94"/>
                            <a:gd name="T22" fmla="*/ 62 w 187"/>
                            <a:gd name="T23" fmla="*/ 93 h 94"/>
                            <a:gd name="T24" fmla="*/ 62 w 187"/>
                            <a:gd name="T25" fmla="*/ 93 h 94"/>
                            <a:gd name="T26" fmla="*/ 93 w 187"/>
                            <a:gd name="T27" fmla="*/ 93 h 94"/>
                            <a:gd name="T28" fmla="*/ 93 w 187"/>
                            <a:gd name="T29" fmla="*/ 93 h 94"/>
                            <a:gd name="T30" fmla="*/ 124 w 187"/>
                            <a:gd name="T31" fmla="*/ 93 h 94"/>
                            <a:gd name="T32" fmla="*/ 186 w 187"/>
                            <a:gd name="T33" fmla="*/ 93 h 94"/>
                            <a:gd name="T34" fmla="*/ 186 w 187"/>
                            <a:gd name="T35" fmla="*/ 93 h 94"/>
                            <a:gd name="T36" fmla="*/ 155 w 187"/>
                            <a:gd name="T37" fmla="*/ 31 h 9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</a:cxnLst>
                          <a:rect l="0" t="0" r="r" b="b"/>
                          <a:pathLst>
                            <a:path w="187" h="94">
                              <a:moveTo>
                                <a:pt x="155" y="31"/>
                              </a:moveTo>
                              <a:lnTo>
                                <a:pt x="155" y="31"/>
                              </a:lnTo>
                              <a:lnTo>
                                <a:pt x="124" y="31"/>
                              </a:lnTo>
                              <a:lnTo>
                                <a:pt x="124" y="31"/>
                              </a:lnTo>
                              <a:cubicBezTo>
                                <a:pt x="124" y="31"/>
                                <a:pt x="124" y="31"/>
                                <a:pt x="93" y="31"/>
                              </a:cubicBezTo>
                              <a:lnTo>
                                <a:pt x="62" y="31"/>
                              </a:lnTo>
                              <a:lnTo>
                                <a:pt x="31" y="31"/>
                              </a:lnTo>
                              <a:cubicBezTo>
                                <a:pt x="31" y="0"/>
                                <a:pt x="31" y="0"/>
                                <a:pt x="0" y="0"/>
                              </a:cubicBezTo>
                              <a:cubicBezTo>
                                <a:pt x="31" y="31"/>
                                <a:pt x="31" y="62"/>
                                <a:pt x="31" y="62"/>
                              </a:cubicBezTo>
                              <a:cubicBezTo>
                                <a:pt x="31" y="62"/>
                                <a:pt x="31" y="93"/>
                                <a:pt x="62" y="93"/>
                              </a:cubicBezTo>
                              <a:lnTo>
                                <a:pt x="62" y="93"/>
                              </a:lnTo>
                              <a:lnTo>
                                <a:pt x="62" y="93"/>
                              </a:lnTo>
                              <a:lnTo>
                                <a:pt x="62" y="93"/>
                              </a:lnTo>
                              <a:cubicBezTo>
                                <a:pt x="93" y="93"/>
                                <a:pt x="93" y="93"/>
                                <a:pt x="93" y="93"/>
                              </a:cubicBezTo>
                              <a:lnTo>
                                <a:pt x="93" y="93"/>
                              </a:lnTo>
                              <a:lnTo>
                                <a:pt x="124" y="93"/>
                              </a:lnTo>
                              <a:cubicBezTo>
                                <a:pt x="124" y="93"/>
                                <a:pt x="155" y="93"/>
                                <a:pt x="186" y="93"/>
                              </a:cubicBezTo>
                              <a:lnTo>
                                <a:pt x="186" y="93"/>
                              </a:lnTo>
                              <a:cubicBezTo>
                                <a:pt x="155" y="62"/>
                                <a:pt x="155" y="62"/>
                                <a:pt x="155" y="3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17" name="Freeform 2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51798" y="1879756"/>
                          <a:ext cx="1539" cy="10773"/>
                        </a:xfrm>
                        <a:custGeom>
                          <a:avLst/>
                          <a:gdLst>
                            <a:gd name="T0" fmla="*/ 0 w 1"/>
                            <a:gd name="T1" fmla="*/ 0 h 32"/>
                            <a:gd name="T2" fmla="*/ 0 w 1"/>
                            <a:gd name="T3" fmla="*/ 0 h 32"/>
                            <a:gd name="T4" fmla="*/ 0 w 1"/>
                            <a:gd name="T5" fmla="*/ 31 h 32"/>
                            <a:gd name="T6" fmla="*/ 0 w 1"/>
                            <a:gd name="T7" fmla="*/ 0 h 3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</a:cxnLst>
                          <a:rect l="0" t="0" r="r" b="b"/>
                          <a:pathLst>
                            <a:path w="1" h="32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lnTo>
                                <a:pt x="0" y="31"/>
                              </a:lnTo>
                              <a:cubicBezTo>
                                <a:pt x="0" y="31"/>
                                <a:pt x="0" y="31"/>
                                <a:pt x="0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18" name="Freeform 2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97944" y="1879756"/>
                          <a:ext cx="32312" cy="10773"/>
                        </a:xfrm>
                        <a:custGeom>
                          <a:avLst/>
                          <a:gdLst>
                            <a:gd name="T0" fmla="*/ 62 w 94"/>
                            <a:gd name="T1" fmla="*/ 31 h 32"/>
                            <a:gd name="T2" fmla="*/ 62 w 94"/>
                            <a:gd name="T3" fmla="*/ 31 h 32"/>
                            <a:gd name="T4" fmla="*/ 62 w 94"/>
                            <a:gd name="T5" fmla="*/ 0 h 32"/>
                            <a:gd name="T6" fmla="*/ 62 w 94"/>
                            <a:gd name="T7" fmla="*/ 31 h 32"/>
                            <a:gd name="T8" fmla="*/ 31 w 94"/>
                            <a:gd name="T9" fmla="*/ 0 h 32"/>
                            <a:gd name="T10" fmla="*/ 31 w 94"/>
                            <a:gd name="T11" fmla="*/ 0 h 32"/>
                            <a:gd name="T12" fmla="*/ 31 w 94"/>
                            <a:gd name="T13" fmla="*/ 0 h 32"/>
                            <a:gd name="T14" fmla="*/ 31 w 94"/>
                            <a:gd name="T15" fmla="*/ 0 h 32"/>
                            <a:gd name="T16" fmla="*/ 0 w 94"/>
                            <a:gd name="T17" fmla="*/ 31 h 32"/>
                            <a:gd name="T18" fmla="*/ 0 w 94"/>
                            <a:gd name="T19" fmla="*/ 31 h 32"/>
                            <a:gd name="T20" fmla="*/ 62 w 94"/>
                            <a:gd name="T21" fmla="*/ 31 h 32"/>
                            <a:gd name="T22" fmla="*/ 62 w 94"/>
                            <a:gd name="T23" fmla="*/ 31 h 32"/>
                            <a:gd name="T24" fmla="*/ 93 w 94"/>
                            <a:gd name="T25" fmla="*/ 31 h 32"/>
                            <a:gd name="T26" fmla="*/ 93 w 94"/>
                            <a:gd name="T27" fmla="*/ 31 h 32"/>
                            <a:gd name="T28" fmla="*/ 93 w 94"/>
                            <a:gd name="T29" fmla="*/ 31 h 32"/>
                            <a:gd name="T30" fmla="*/ 62 w 94"/>
                            <a:gd name="T31" fmla="*/ 31 h 3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</a:cxnLst>
                          <a:rect l="0" t="0" r="r" b="b"/>
                          <a:pathLst>
                            <a:path w="94" h="32">
                              <a:moveTo>
                                <a:pt x="62" y="31"/>
                              </a:moveTo>
                              <a:lnTo>
                                <a:pt x="62" y="31"/>
                              </a:lnTo>
                              <a:lnTo>
                                <a:pt x="62" y="0"/>
                              </a:lnTo>
                              <a:cubicBezTo>
                                <a:pt x="62" y="31"/>
                                <a:pt x="62" y="31"/>
                                <a:pt x="62" y="31"/>
                              </a:cubicBezTo>
                              <a:cubicBezTo>
                                <a:pt x="31" y="31"/>
                                <a:pt x="31" y="31"/>
                                <a:pt x="31" y="0"/>
                              </a:cubicBez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cubicBezTo>
                                <a:pt x="0" y="31"/>
                                <a:pt x="0" y="31"/>
                                <a:pt x="0" y="31"/>
                              </a:cubicBezTo>
                              <a:lnTo>
                                <a:pt x="0" y="31"/>
                              </a:lnTo>
                              <a:cubicBezTo>
                                <a:pt x="31" y="31"/>
                                <a:pt x="62" y="31"/>
                                <a:pt x="62" y="31"/>
                              </a:cubicBezTo>
                              <a:lnTo>
                                <a:pt x="62" y="31"/>
                              </a:lnTo>
                              <a:cubicBezTo>
                                <a:pt x="93" y="31"/>
                                <a:pt x="93" y="31"/>
                                <a:pt x="93" y="31"/>
                              </a:cubicBezTo>
                              <a:lnTo>
                                <a:pt x="93" y="31"/>
                              </a:lnTo>
                              <a:lnTo>
                                <a:pt x="93" y="31"/>
                              </a:lnTo>
                              <a:cubicBezTo>
                                <a:pt x="93" y="31"/>
                                <a:pt x="93" y="31"/>
                                <a:pt x="62" y="3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19" name="Freeform 2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59508" y="1922852"/>
                          <a:ext cx="21542" cy="10773"/>
                        </a:xfrm>
                        <a:custGeom>
                          <a:avLst/>
                          <a:gdLst>
                            <a:gd name="T0" fmla="*/ 31 w 62"/>
                            <a:gd name="T1" fmla="*/ 31 h 32"/>
                            <a:gd name="T2" fmla="*/ 31 w 62"/>
                            <a:gd name="T3" fmla="*/ 31 h 32"/>
                            <a:gd name="T4" fmla="*/ 31 w 62"/>
                            <a:gd name="T5" fmla="*/ 31 h 32"/>
                            <a:gd name="T6" fmla="*/ 31 w 62"/>
                            <a:gd name="T7" fmla="*/ 31 h 32"/>
                            <a:gd name="T8" fmla="*/ 61 w 62"/>
                            <a:gd name="T9" fmla="*/ 0 h 32"/>
                            <a:gd name="T10" fmla="*/ 0 w 62"/>
                            <a:gd name="T11" fmla="*/ 0 h 32"/>
                            <a:gd name="T12" fmla="*/ 31 w 62"/>
                            <a:gd name="T13" fmla="*/ 31 h 3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</a:cxnLst>
                          <a:rect l="0" t="0" r="r" b="b"/>
                          <a:pathLst>
                            <a:path w="62" h="32">
                              <a:moveTo>
                                <a:pt x="31" y="31"/>
                              </a:moveTo>
                              <a:lnTo>
                                <a:pt x="31" y="31"/>
                              </a:lnTo>
                              <a:lnTo>
                                <a:pt x="31" y="31"/>
                              </a:lnTo>
                              <a:lnTo>
                                <a:pt x="31" y="31"/>
                              </a:lnTo>
                              <a:cubicBezTo>
                                <a:pt x="31" y="31"/>
                                <a:pt x="31" y="0"/>
                                <a:pt x="61" y="0"/>
                              </a:cubicBezTo>
                              <a:cubicBezTo>
                                <a:pt x="31" y="0"/>
                                <a:pt x="31" y="0"/>
                                <a:pt x="0" y="0"/>
                              </a:cubicBezTo>
                              <a:lnTo>
                                <a:pt x="31" y="31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20" name="Freeform 2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88695" y="1761244"/>
                          <a:ext cx="130791" cy="43095"/>
                        </a:xfrm>
                        <a:custGeom>
                          <a:avLst/>
                          <a:gdLst>
                            <a:gd name="T0" fmla="*/ 0 w 373"/>
                            <a:gd name="T1" fmla="*/ 62 h 125"/>
                            <a:gd name="T2" fmla="*/ 0 w 373"/>
                            <a:gd name="T3" fmla="*/ 62 h 125"/>
                            <a:gd name="T4" fmla="*/ 31 w 373"/>
                            <a:gd name="T5" fmla="*/ 62 h 125"/>
                            <a:gd name="T6" fmla="*/ 62 w 373"/>
                            <a:gd name="T7" fmla="*/ 62 h 125"/>
                            <a:gd name="T8" fmla="*/ 62 w 373"/>
                            <a:gd name="T9" fmla="*/ 62 h 125"/>
                            <a:gd name="T10" fmla="*/ 93 w 373"/>
                            <a:gd name="T11" fmla="*/ 62 h 125"/>
                            <a:gd name="T12" fmla="*/ 124 w 373"/>
                            <a:gd name="T13" fmla="*/ 62 h 125"/>
                            <a:gd name="T14" fmla="*/ 186 w 373"/>
                            <a:gd name="T15" fmla="*/ 62 h 125"/>
                            <a:gd name="T16" fmla="*/ 186 w 373"/>
                            <a:gd name="T17" fmla="*/ 93 h 125"/>
                            <a:gd name="T18" fmla="*/ 248 w 373"/>
                            <a:gd name="T19" fmla="*/ 124 h 125"/>
                            <a:gd name="T20" fmla="*/ 279 w 373"/>
                            <a:gd name="T21" fmla="*/ 124 h 125"/>
                            <a:gd name="T22" fmla="*/ 279 w 373"/>
                            <a:gd name="T23" fmla="*/ 124 h 125"/>
                            <a:gd name="T24" fmla="*/ 310 w 373"/>
                            <a:gd name="T25" fmla="*/ 124 h 125"/>
                            <a:gd name="T26" fmla="*/ 341 w 373"/>
                            <a:gd name="T27" fmla="*/ 124 h 125"/>
                            <a:gd name="T28" fmla="*/ 372 w 373"/>
                            <a:gd name="T29" fmla="*/ 93 h 125"/>
                            <a:gd name="T30" fmla="*/ 372 w 373"/>
                            <a:gd name="T31" fmla="*/ 93 h 125"/>
                            <a:gd name="T32" fmla="*/ 372 w 373"/>
                            <a:gd name="T33" fmla="*/ 93 h 125"/>
                            <a:gd name="T34" fmla="*/ 372 w 373"/>
                            <a:gd name="T35" fmla="*/ 93 h 125"/>
                            <a:gd name="T36" fmla="*/ 341 w 373"/>
                            <a:gd name="T37" fmla="*/ 93 h 125"/>
                            <a:gd name="T38" fmla="*/ 310 w 373"/>
                            <a:gd name="T39" fmla="*/ 62 h 125"/>
                            <a:gd name="T40" fmla="*/ 310 w 373"/>
                            <a:gd name="T41" fmla="*/ 62 h 125"/>
                            <a:gd name="T42" fmla="*/ 279 w 373"/>
                            <a:gd name="T43" fmla="*/ 62 h 125"/>
                            <a:gd name="T44" fmla="*/ 279 w 373"/>
                            <a:gd name="T45" fmla="*/ 62 h 125"/>
                            <a:gd name="T46" fmla="*/ 248 w 373"/>
                            <a:gd name="T47" fmla="*/ 31 h 125"/>
                            <a:gd name="T48" fmla="*/ 248 w 373"/>
                            <a:gd name="T49" fmla="*/ 31 h 125"/>
                            <a:gd name="T50" fmla="*/ 217 w 373"/>
                            <a:gd name="T51" fmla="*/ 31 h 125"/>
                            <a:gd name="T52" fmla="*/ 186 w 373"/>
                            <a:gd name="T53" fmla="*/ 31 h 125"/>
                            <a:gd name="T54" fmla="*/ 155 w 373"/>
                            <a:gd name="T55" fmla="*/ 31 h 125"/>
                            <a:gd name="T56" fmla="*/ 124 w 373"/>
                            <a:gd name="T57" fmla="*/ 0 h 125"/>
                            <a:gd name="T58" fmla="*/ 93 w 373"/>
                            <a:gd name="T59" fmla="*/ 0 h 125"/>
                            <a:gd name="T60" fmla="*/ 93 w 373"/>
                            <a:gd name="T61" fmla="*/ 0 h 125"/>
                            <a:gd name="T62" fmla="*/ 62 w 373"/>
                            <a:gd name="T63" fmla="*/ 0 h 125"/>
                            <a:gd name="T64" fmla="*/ 31 w 373"/>
                            <a:gd name="T65" fmla="*/ 0 h 125"/>
                            <a:gd name="T66" fmla="*/ 0 w 373"/>
                            <a:gd name="T67" fmla="*/ 0 h 125"/>
                            <a:gd name="T68" fmla="*/ 0 w 373"/>
                            <a:gd name="T69" fmla="*/ 0 h 125"/>
                            <a:gd name="T70" fmla="*/ 0 w 373"/>
                            <a:gd name="T71" fmla="*/ 31 h 125"/>
                            <a:gd name="T72" fmla="*/ 0 w 373"/>
                            <a:gd name="T73" fmla="*/ 62 h 12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</a:cxnLst>
                          <a:rect l="0" t="0" r="r" b="b"/>
                          <a:pathLst>
                            <a:path w="373" h="125">
                              <a:moveTo>
                                <a:pt x="0" y="62"/>
                              </a:moveTo>
                              <a:lnTo>
                                <a:pt x="0" y="62"/>
                              </a:lnTo>
                              <a:cubicBezTo>
                                <a:pt x="0" y="62"/>
                                <a:pt x="0" y="62"/>
                                <a:pt x="31" y="62"/>
                              </a:cubicBezTo>
                              <a:cubicBezTo>
                                <a:pt x="31" y="62"/>
                                <a:pt x="31" y="62"/>
                                <a:pt x="62" y="62"/>
                              </a:cubicBezTo>
                              <a:lnTo>
                                <a:pt x="62" y="62"/>
                              </a:lnTo>
                              <a:lnTo>
                                <a:pt x="93" y="62"/>
                              </a:lnTo>
                              <a:cubicBezTo>
                                <a:pt x="93" y="62"/>
                                <a:pt x="93" y="62"/>
                                <a:pt x="124" y="62"/>
                              </a:cubicBezTo>
                              <a:cubicBezTo>
                                <a:pt x="155" y="62"/>
                                <a:pt x="155" y="62"/>
                                <a:pt x="186" y="62"/>
                              </a:cubicBezTo>
                              <a:lnTo>
                                <a:pt x="186" y="93"/>
                              </a:lnTo>
                              <a:cubicBezTo>
                                <a:pt x="248" y="124"/>
                                <a:pt x="248" y="124"/>
                                <a:pt x="248" y="124"/>
                              </a:cubicBezTo>
                              <a:cubicBezTo>
                                <a:pt x="248" y="124"/>
                                <a:pt x="248" y="124"/>
                                <a:pt x="279" y="124"/>
                              </a:cubicBezTo>
                              <a:lnTo>
                                <a:pt x="279" y="124"/>
                              </a:lnTo>
                              <a:lnTo>
                                <a:pt x="310" y="124"/>
                              </a:lnTo>
                              <a:cubicBezTo>
                                <a:pt x="341" y="124"/>
                                <a:pt x="341" y="124"/>
                                <a:pt x="341" y="124"/>
                              </a:cubicBezTo>
                              <a:cubicBezTo>
                                <a:pt x="372" y="124"/>
                                <a:pt x="372" y="93"/>
                                <a:pt x="372" y="93"/>
                              </a:cubicBezTo>
                              <a:lnTo>
                                <a:pt x="372" y="93"/>
                              </a:lnTo>
                              <a:lnTo>
                                <a:pt x="372" y="93"/>
                              </a:lnTo>
                              <a:lnTo>
                                <a:pt x="372" y="93"/>
                              </a:lnTo>
                              <a:cubicBezTo>
                                <a:pt x="341" y="93"/>
                                <a:pt x="341" y="93"/>
                                <a:pt x="341" y="93"/>
                              </a:cubicBezTo>
                              <a:cubicBezTo>
                                <a:pt x="310" y="93"/>
                                <a:pt x="310" y="62"/>
                                <a:pt x="310" y="62"/>
                              </a:cubicBezTo>
                              <a:lnTo>
                                <a:pt x="310" y="62"/>
                              </a:lnTo>
                              <a:cubicBezTo>
                                <a:pt x="310" y="62"/>
                                <a:pt x="310" y="62"/>
                                <a:pt x="279" y="62"/>
                              </a:cubicBezTo>
                              <a:lnTo>
                                <a:pt x="279" y="62"/>
                              </a:lnTo>
                              <a:cubicBezTo>
                                <a:pt x="248" y="31"/>
                                <a:pt x="248" y="31"/>
                                <a:pt x="248" y="31"/>
                              </a:cubicBezTo>
                              <a:lnTo>
                                <a:pt x="248" y="31"/>
                              </a:lnTo>
                              <a:cubicBezTo>
                                <a:pt x="217" y="31"/>
                                <a:pt x="217" y="31"/>
                                <a:pt x="217" y="31"/>
                              </a:cubicBezTo>
                              <a:cubicBezTo>
                                <a:pt x="186" y="31"/>
                                <a:pt x="186" y="31"/>
                                <a:pt x="186" y="31"/>
                              </a:cubicBezTo>
                              <a:lnTo>
                                <a:pt x="155" y="31"/>
                              </a:lnTo>
                              <a:cubicBezTo>
                                <a:pt x="124" y="31"/>
                                <a:pt x="124" y="0"/>
                                <a:pt x="124" y="0"/>
                              </a:cubicBezTo>
                              <a:cubicBezTo>
                                <a:pt x="124" y="0"/>
                                <a:pt x="124" y="0"/>
                                <a:pt x="93" y="0"/>
                              </a:cubicBezTo>
                              <a:lnTo>
                                <a:pt x="93" y="0"/>
                              </a:lnTo>
                              <a:cubicBezTo>
                                <a:pt x="62" y="0"/>
                                <a:pt x="62" y="0"/>
                                <a:pt x="62" y="0"/>
                              </a:cubicBezTo>
                              <a:lnTo>
                                <a:pt x="31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31"/>
                              </a:lnTo>
                              <a:lnTo>
                                <a:pt x="0" y="62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21" name="Freeform 2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21008" y="1804340"/>
                          <a:ext cx="43084" cy="10774"/>
                        </a:xfrm>
                        <a:custGeom>
                          <a:avLst/>
                          <a:gdLst>
                            <a:gd name="T0" fmla="*/ 62 w 125"/>
                            <a:gd name="T1" fmla="*/ 0 h 32"/>
                            <a:gd name="T2" fmla="*/ 62 w 125"/>
                            <a:gd name="T3" fmla="*/ 0 h 32"/>
                            <a:gd name="T4" fmla="*/ 62 w 125"/>
                            <a:gd name="T5" fmla="*/ 0 h 32"/>
                            <a:gd name="T6" fmla="*/ 0 w 125"/>
                            <a:gd name="T7" fmla="*/ 0 h 32"/>
                            <a:gd name="T8" fmla="*/ 0 w 125"/>
                            <a:gd name="T9" fmla="*/ 0 h 32"/>
                            <a:gd name="T10" fmla="*/ 0 w 125"/>
                            <a:gd name="T11" fmla="*/ 31 h 32"/>
                            <a:gd name="T12" fmla="*/ 31 w 125"/>
                            <a:gd name="T13" fmla="*/ 31 h 32"/>
                            <a:gd name="T14" fmla="*/ 62 w 125"/>
                            <a:gd name="T15" fmla="*/ 31 h 32"/>
                            <a:gd name="T16" fmla="*/ 93 w 125"/>
                            <a:gd name="T17" fmla="*/ 31 h 32"/>
                            <a:gd name="T18" fmla="*/ 124 w 125"/>
                            <a:gd name="T19" fmla="*/ 31 h 32"/>
                            <a:gd name="T20" fmla="*/ 93 w 125"/>
                            <a:gd name="T21" fmla="*/ 0 h 32"/>
                            <a:gd name="T22" fmla="*/ 62 w 125"/>
                            <a:gd name="T23" fmla="*/ 0 h 3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</a:cxnLst>
                          <a:rect l="0" t="0" r="r" b="b"/>
                          <a:pathLst>
                            <a:path w="125" h="32">
                              <a:moveTo>
                                <a:pt x="62" y="0"/>
                              </a:move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cubicBezTo>
                                <a:pt x="62" y="0"/>
                                <a:pt x="31" y="0"/>
                                <a:pt x="0" y="0"/>
                              </a:cubicBezTo>
                              <a:lnTo>
                                <a:pt x="0" y="0"/>
                              </a:lnTo>
                              <a:lnTo>
                                <a:pt x="0" y="31"/>
                              </a:lnTo>
                              <a:lnTo>
                                <a:pt x="31" y="31"/>
                              </a:lnTo>
                              <a:lnTo>
                                <a:pt x="62" y="31"/>
                              </a:lnTo>
                              <a:lnTo>
                                <a:pt x="93" y="31"/>
                              </a:lnTo>
                              <a:cubicBezTo>
                                <a:pt x="93" y="31"/>
                                <a:pt x="93" y="31"/>
                                <a:pt x="124" y="31"/>
                              </a:cubicBezTo>
                              <a:cubicBezTo>
                                <a:pt x="93" y="0"/>
                                <a:pt x="93" y="0"/>
                                <a:pt x="93" y="0"/>
                              </a:cubicBezTo>
                              <a:cubicBezTo>
                                <a:pt x="93" y="0"/>
                                <a:pt x="93" y="0"/>
                                <a:pt x="62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22" name="Freeform 2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02592" y="2118318"/>
                          <a:ext cx="32313" cy="1540"/>
                        </a:xfrm>
                        <a:custGeom>
                          <a:avLst/>
                          <a:gdLst>
                            <a:gd name="T0" fmla="*/ 31 w 94"/>
                            <a:gd name="T1" fmla="*/ 0 h 1"/>
                            <a:gd name="T2" fmla="*/ 31 w 94"/>
                            <a:gd name="T3" fmla="*/ 0 h 1"/>
                            <a:gd name="T4" fmla="*/ 0 w 94"/>
                            <a:gd name="T5" fmla="*/ 0 h 1"/>
                            <a:gd name="T6" fmla="*/ 31 w 94"/>
                            <a:gd name="T7" fmla="*/ 0 h 1"/>
                            <a:gd name="T8" fmla="*/ 31 w 94"/>
                            <a:gd name="T9" fmla="*/ 0 h 1"/>
                            <a:gd name="T10" fmla="*/ 62 w 94"/>
                            <a:gd name="T11" fmla="*/ 0 h 1"/>
                            <a:gd name="T12" fmla="*/ 93 w 94"/>
                            <a:gd name="T13" fmla="*/ 0 h 1"/>
                            <a:gd name="T14" fmla="*/ 93 w 94"/>
                            <a:gd name="T15" fmla="*/ 0 h 1"/>
                            <a:gd name="T16" fmla="*/ 93 w 94"/>
                            <a:gd name="T17" fmla="*/ 0 h 1"/>
                            <a:gd name="T18" fmla="*/ 93 w 94"/>
                            <a:gd name="T19" fmla="*/ 0 h 1"/>
                            <a:gd name="T20" fmla="*/ 31 w 94"/>
                            <a:gd name="T21" fmla="*/ 0 h 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</a:cxnLst>
                          <a:rect l="0" t="0" r="r" b="b"/>
                          <a:pathLst>
                            <a:path w="94" h="1">
                              <a:moveTo>
                                <a:pt x="31" y="0"/>
                              </a:moveTo>
                              <a:lnTo>
                                <a:pt x="31" y="0"/>
                              </a:lnTo>
                              <a:lnTo>
                                <a:pt x="0" y="0"/>
                              </a:ln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lnTo>
                                <a:pt x="62" y="0"/>
                              </a:ln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lnTo>
                                <a:pt x="31" y="0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23" name="Freeform 2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16424" y="3372694"/>
                          <a:ext cx="21542" cy="10773"/>
                        </a:xfrm>
                        <a:custGeom>
                          <a:avLst/>
                          <a:gdLst>
                            <a:gd name="T0" fmla="*/ 31 w 63"/>
                            <a:gd name="T1" fmla="*/ 30 h 31"/>
                            <a:gd name="T2" fmla="*/ 31 w 63"/>
                            <a:gd name="T3" fmla="*/ 30 h 31"/>
                            <a:gd name="T4" fmla="*/ 31 w 63"/>
                            <a:gd name="T5" fmla="*/ 30 h 31"/>
                            <a:gd name="T6" fmla="*/ 31 w 63"/>
                            <a:gd name="T7" fmla="*/ 30 h 31"/>
                            <a:gd name="T8" fmla="*/ 62 w 63"/>
                            <a:gd name="T9" fmla="*/ 30 h 31"/>
                            <a:gd name="T10" fmla="*/ 62 w 63"/>
                            <a:gd name="T11" fmla="*/ 30 h 31"/>
                            <a:gd name="T12" fmla="*/ 62 w 63"/>
                            <a:gd name="T13" fmla="*/ 30 h 31"/>
                            <a:gd name="T14" fmla="*/ 62 w 63"/>
                            <a:gd name="T15" fmla="*/ 30 h 31"/>
                            <a:gd name="T16" fmla="*/ 62 w 63"/>
                            <a:gd name="T17" fmla="*/ 30 h 31"/>
                            <a:gd name="T18" fmla="*/ 31 w 63"/>
                            <a:gd name="T19" fmla="*/ 0 h 31"/>
                            <a:gd name="T20" fmla="*/ 31 w 63"/>
                            <a:gd name="T21" fmla="*/ 0 h 31"/>
                            <a:gd name="T22" fmla="*/ 31 w 63"/>
                            <a:gd name="T23" fmla="*/ 0 h 31"/>
                            <a:gd name="T24" fmla="*/ 0 w 63"/>
                            <a:gd name="T25" fmla="*/ 0 h 31"/>
                            <a:gd name="T26" fmla="*/ 0 w 63"/>
                            <a:gd name="T27" fmla="*/ 0 h 31"/>
                            <a:gd name="T28" fmla="*/ 0 w 63"/>
                            <a:gd name="T29" fmla="*/ 0 h 31"/>
                            <a:gd name="T30" fmla="*/ 0 w 63"/>
                            <a:gd name="T31" fmla="*/ 30 h 31"/>
                            <a:gd name="T32" fmla="*/ 31 w 63"/>
                            <a:gd name="T33" fmla="*/ 30 h 3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</a:cxnLst>
                          <a:rect l="0" t="0" r="r" b="b"/>
                          <a:pathLst>
                            <a:path w="63" h="31">
                              <a:moveTo>
                                <a:pt x="31" y="30"/>
                              </a:moveTo>
                              <a:lnTo>
                                <a:pt x="31" y="30"/>
                              </a:lnTo>
                              <a:lnTo>
                                <a:pt x="31" y="30"/>
                              </a:lnTo>
                              <a:lnTo>
                                <a:pt x="31" y="30"/>
                              </a:lnTo>
                              <a:cubicBezTo>
                                <a:pt x="62" y="30"/>
                                <a:pt x="62" y="30"/>
                                <a:pt x="62" y="30"/>
                              </a:cubicBezTo>
                              <a:lnTo>
                                <a:pt x="62" y="30"/>
                              </a:lnTo>
                              <a:lnTo>
                                <a:pt x="62" y="30"/>
                              </a:lnTo>
                              <a:lnTo>
                                <a:pt x="62" y="30"/>
                              </a:lnTo>
                              <a:lnTo>
                                <a:pt x="62" y="30"/>
                              </a:lnTo>
                              <a:cubicBezTo>
                                <a:pt x="62" y="30"/>
                                <a:pt x="62" y="30"/>
                                <a:pt x="31" y="0"/>
                              </a:cubicBez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lnTo>
                                <a:pt x="0" y="0"/>
                              </a:lnTo>
                              <a:cubicBezTo>
                                <a:pt x="0" y="0"/>
                                <a:pt x="0" y="0"/>
                                <a:pt x="0" y="30"/>
                              </a:cubicBezTo>
                              <a:lnTo>
                                <a:pt x="31" y="30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24" name="Freeform 2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51798" y="3329599"/>
                          <a:ext cx="43084" cy="43095"/>
                        </a:xfrm>
                        <a:custGeom>
                          <a:avLst/>
                          <a:gdLst>
                            <a:gd name="T0" fmla="*/ 93 w 125"/>
                            <a:gd name="T1" fmla="*/ 30 h 125"/>
                            <a:gd name="T2" fmla="*/ 93 w 125"/>
                            <a:gd name="T3" fmla="*/ 30 h 125"/>
                            <a:gd name="T4" fmla="*/ 62 w 125"/>
                            <a:gd name="T5" fmla="*/ 30 h 125"/>
                            <a:gd name="T6" fmla="*/ 62 w 125"/>
                            <a:gd name="T7" fmla="*/ 0 h 125"/>
                            <a:gd name="T8" fmla="*/ 31 w 125"/>
                            <a:gd name="T9" fmla="*/ 0 h 125"/>
                            <a:gd name="T10" fmla="*/ 31 w 125"/>
                            <a:gd name="T11" fmla="*/ 0 h 125"/>
                            <a:gd name="T12" fmla="*/ 0 w 125"/>
                            <a:gd name="T13" fmla="*/ 0 h 125"/>
                            <a:gd name="T14" fmla="*/ 0 w 125"/>
                            <a:gd name="T15" fmla="*/ 0 h 125"/>
                            <a:gd name="T16" fmla="*/ 31 w 125"/>
                            <a:gd name="T17" fmla="*/ 30 h 125"/>
                            <a:gd name="T18" fmla="*/ 93 w 125"/>
                            <a:gd name="T19" fmla="*/ 61 h 125"/>
                            <a:gd name="T20" fmla="*/ 93 w 125"/>
                            <a:gd name="T21" fmla="*/ 61 h 125"/>
                            <a:gd name="T22" fmla="*/ 93 w 125"/>
                            <a:gd name="T23" fmla="*/ 61 h 125"/>
                            <a:gd name="T24" fmla="*/ 124 w 125"/>
                            <a:gd name="T25" fmla="*/ 92 h 125"/>
                            <a:gd name="T26" fmla="*/ 124 w 125"/>
                            <a:gd name="T27" fmla="*/ 124 h 125"/>
                            <a:gd name="T28" fmla="*/ 124 w 125"/>
                            <a:gd name="T29" fmla="*/ 124 h 125"/>
                            <a:gd name="T30" fmla="*/ 124 w 125"/>
                            <a:gd name="T31" fmla="*/ 92 h 125"/>
                            <a:gd name="T32" fmla="*/ 124 w 125"/>
                            <a:gd name="T33" fmla="*/ 92 h 125"/>
                            <a:gd name="T34" fmla="*/ 124 w 125"/>
                            <a:gd name="T35" fmla="*/ 61 h 125"/>
                            <a:gd name="T36" fmla="*/ 124 w 125"/>
                            <a:gd name="T37" fmla="*/ 61 h 125"/>
                            <a:gd name="T38" fmla="*/ 124 w 125"/>
                            <a:gd name="T39" fmla="*/ 61 h 125"/>
                            <a:gd name="T40" fmla="*/ 124 w 125"/>
                            <a:gd name="T41" fmla="*/ 61 h 125"/>
                            <a:gd name="T42" fmla="*/ 93 w 125"/>
                            <a:gd name="T43" fmla="*/ 30 h 12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</a:cxnLst>
                          <a:rect l="0" t="0" r="r" b="b"/>
                          <a:pathLst>
                            <a:path w="125" h="125">
                              <a:moveTo>
                                <a:pt x="93" y="30"/>
                              </a:moveTo>
                              <a:lnTo>
                                <a:pt x="93" y="30"/>
                              </a:lnTo>
                              <a:cubicBezTo>
                                <a:pt x="93" y="30"/>
                                <a:pt x="93" y="30"/>
                                <a:pt x="62" y="30"/>
                              </a:cubicBezTo>
                              <a:lnTo>
                                <a:pt x="62" y="0"/>
                              </a:lnTo>
                              <a:lnTo>
                                <a:pt x="31" y="0"/>
                              </a:lnTo>
                              <a:lnTo>
                                <a:pt x="31" y="0"/>
                              </a:lnTo>
                              <a:cubicBezTo>
                                <a:pt x="31" y="0"/>
                                <a:pt x="31" y="0"/>
                                <a:pt x="0" y="0"/>
                              </a:cubicBezTo>
                              <a:lnTo>
                                <a:pt x="0" y="0"/>
                              </a:lnTo>
                              <a:lnTo>
                                <a:pt x="31" y="30"/>
                              </a:lnTo>
                              <a:cubicBezTo>
                                <a:pt x="31" y="30"/>
                                <a:pt x="62" y="61"/>
                                <a:pt x="93" y="61"/>
                              </a:cubicBezTo>
                              <a:lnTo>
                                <a:pt x="93" y="61"/>
                              </a:lnTo>
                              <a:lnTo>
                                <a:pt x="93" y="61"/>
                              </a:lnTo>
                              <a:lnTo>
                                <a:pt x="124" y="92"/>
                              </a:lnTo>
                              <a:cubicBezTo>
                                <a:pt x="124" y="124"/>
                                <a:pt x="124" y="124"/>
                                <a:pt x="124" y="124"/>
                              </a:cubicBezTo>
                              <a:lnTo>
                                <a:pt x="124" y="124"/>
                              </a:lnTo>
                              <a:cubicBezTo>
                                <a:pt x="124" y="92"/>
                                <a:pt x="124" y="92"/>
                                <a:pt x="124" y="92"/>
                              </a:cubicBezTo>
                              <a:lnTo>
                                <a:pt x="124" y="92"/>
                              </a:lnTo>
                              <a:cubicBezTo>
                                <a:pt x="124" y="92"/>
                                <a:pt x="124" y="92"/>
                                <a:pt x="124" y="61"/>
                              </a:cubicBezTo>
                              <a:lnTo>
                                <a:pt x="124" y="61"/>
                              </a:lnTo>
                              <a:lnTo>
                                <a:pt x="124" y="61"/>
                              </a:lnTo>
                              <a:lnTo>
                                <a:pt x="124" y="61"/>
                              </a:lnTo>
                              <a:lnTo>
                                <a:pt x="93" y="30"/>
                              </a:ln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25" name="Freeform 2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05524" y="2486166"/>
                          <a:ext cx="1092485" cy="509445"/>
                        </a:xfrm>
                        <a:custGeom>
                          <a:avLst/>
                          <a:gdLst>
                            <a:gd name="T0" fmla="*/ 3099 w 3132"/>
                            <a:gd name="T1" fmla="*/ 154 h 1458"/>
                            <a:gd name="T2" fmla="*/ 3099 w 3132"/>
                            <a:gd name="T3" fmla="*/ 93 h 1458"/>
                            <a:gd name="T4" fmla="*/ 3038 w 3132"/>
                            <a:gd name="T5" fmla="*/ 93 h 1458"/>
                            <a:gd name="T6" fmla="*/ 3007 w 3132"/>
                            <a:gd name="T7" fmla="*/ 154 h 1458"/>
                            <a:gd name="T8" fmla="*/ 2914 w 3132"/>
                            <a:gd name="T9" fmla="*/ 217 h 1458"/>
                            <a:gd name="T10" fmla="*/ 2666 w 3132"/>
                            <a:gd name="T11" fmla="*/ 278 h 1458"/>
                            <a:gd name="T12" fmla="*/ 2510 w 3132"/>
                            <a:gd name="T13" fmla="*/ 371 h 1458"/>
                            <a:gd name="T14" fmla="*/ 2294 w 3132"/>
                            <a:gd name="T15" fmla="*/ 465 h 1458"/>
                            <a:gd name="T16" fmla="*/ 2232 w 3132"/>
                            <a:gd name="T17" fmla="*/ 341 h 1458"/>
                            <a:gd name="T18" fmla="*/ 2201 w 3132"/>
                            <a:gd name="T19" fmla="*/ 186 h 1458"/>
                            <a:gd name="T20" fmla="*/ 2139 w 3132"/>
                            <a:gd name="T21" fmla="*/ 248 h 1458"/>
                            <a:gd name="T22" fmla="*/ 2046 w 3132"/>
                            <a:gd name="T23" fmla="*/ 371 h 1458"/>
                            <a:gd name="T24" fmla="*/ 2077 w 3132"/>
                            <a:gd name="T25" fmla="*/ 154 h 1458"/>
                            <a:gd name="T26" fmla="*/ 1891 w 3132"/>
                            <a:gd name="T27" fmla="*/ 186 h 1458"/>
                            <a:gd name="T28" fmla="*/ 1798 w 3132"/>
                            <a:gd name="T29" fmla="*/ 93 h 1458"/>
                            <a:gd name="T30" fmla="*/ 1829 w 3132"/>
                            <a:gd name="T31" fmla="*/ 62 h 1458"/>
                            <a:gd name="T32" fmla="*/ 1705 w 3132"/>
                            <a:gd name="T33" fmla="*/ 30 h 1458"/>
                            <a:gd name="T34" fmla="*/ 1612 w 3132"/>
                            <a:gd name="T35" fmla="*/ 0 h 1458"/>
                            <a:gd name="T36" fmla="*/ 124 w 3132"/>
                            <a:gd name="T37" fmla="*/ 0 h 1458"/>
                            <a:gd name="T38" fmla="*/ 93 w 3132"/>
                            <a:gd name="T39" fmla="*/ 93 h 1458"/>
                            <a:gd name="T40" fmla="*/ 32 w 3132"/>
                            <a:gd name="T41" fmla="*/ 30 h 1458"/>
                            <a:gd name="T42" fmla="*/ 32 w 3132"/>
                            <a:gd name="T43" fmla="*/ 93 h 1458"/>
                            <a:gd name="T44" fmla="*/ 32 w 3132"/>
                            <a:gd name="T45" fmla="*/ 248 h 1458"/>
                            <a:gd name="T46" fmla="*/ 0 w 3132"/>
                            <a:gd name="T47" fmla="*/ 402 h 1458"/>
                            <a:gd name="T48" fmla="*/ 32 w 3132"/>
                            <a:gd name="T49" fmla="*/ 558 h 1458"/>
                            <a:gd name="T50" fmla="*/ 93 w 3132"/>
                            <a:gd name="T51" fmla="*/ 650 h 1458"/>
                            <a:gd name="T52" fmla="*/ 186 w 3132"/>
                            <a:gd name="T53" fmla="*/ 650 h 1458"/>
                            <a:gd name="T54" fmla="*/ 217 w 3132"/>
                            <a:gd name="T55" fmla="*/ 867 h 1458"/>
                            <a:gd name="T56" fmla="*/ 310 w 3132"/>
                            <a:gd name="T57" fmla="*/ 898 h 1458"/>
                            <a:gd name="T58" fmla="*/ 465 w 3132"/>
                            <a:gd name="T59" fmla="*/ 991 h 1458"/>
                            <a:gd name="T60" fmla="*/ 496 w 3132"/>
                            <a:gd name="T61" fmla="*/ 961 h 1458"/>
                            <a:gd name="T62" fmla="*/ 589 w 3132"/>
                            <a:gd name="T63" fmla="*/ 991 h 1458"/>
                            <a:gd name="T64" fmla="*/ 837 w 3132"/>
                            <a:gd name="T65" fmla="*/ 1085 h 1458"/>
                            <a:gd name="T66" fmla="*/ 930 w 3132"/>
                            <a:gd name="T67" fmla="*/ 1022 h 1458"/>
                            <a:gd name="T68" fmla="*/ 1116 w 3132"/>
                            <a:gd name="T69" fmla="*/ 1178 h 1458"/>
                            <a:gd name="T70" fmla="*/ 1147 w 3132"/>
                            <a:gd name="T71" fmla="*/ 1209 h 1458"/>
                            <a:gd name="T72" fmla="*/ 1271 w 3132"/>
                            <a:gd name="T73" fmla="*/ 1178 h 1458"/>
                            <a:gd name="T74" fmla="*/ 1395 w 3132"/>
                            <a:gd name="T75" fmla="*/ 1363 h 1458"/>
                            <a:gd name="T76" fmla="*/ 1426 w 3132"/>
                            <a:gd name="T77" fmla="*/ 1394 h 1458"/>
                            <a:gd name="T78" fmla="*/ 1519 w 3132"/>
                            <a:gd name="T79" fmla="*/ 1270 h 1458"/>
                            <a:gd name="T80" fmla="*/ 1705 w 3132"/>
                            <a:gd name="T81" fmla="*/ 1178 h 1458"/>
                            <a:gd name="T82" fmla="*/ 2015 w 3132"/>
                            <a:gd name="T83" fmla="*/ 1146 h 1458"/>
                            <a:gd name="T84" fmla="*/ 2108 w 3132"/>
                            <a:gd name="T85" fmla="*/ 1146 h 1458"/>
                            <a:gd name="T86" fmla="*/ 2170 w 3132"/>
                            <a:gd name="T87" fmla="*/ 1178 h 1458"/>
                            <a:gd name="T88" fmla="*/ 2294 w 3132"/>
                            <a:gd name="T89" fmla="*/ 1209 h 1458"/>
                            <a:gd name="T90" fmla="*/ 2325 w 3132"/>
                            <a:gd name="T91" fmla="*/ 1333 h 1458"/>
                            <a:gd name="T92" fmla="*/ 2418 w 3132"/>
                            <a:gd name="T93" fmla="*/ 1457 h 1458"/>
                            <a:gd name="T94" fmla="*/ 2356 w 3132"/>
                            <a:gd name="T95" fmla="*/ 1178 h 1458"/>
                            <a:gd name="T96" fmla="*/ 2510 w 3132"/>
                            <a:gd name="T97" fmla="*/ 930 h 1458"/>
                            <a:gd name="T98" fmla="*/ 2604 w 3132"/>
                            <a:gd name="T99" fmla="*/ 837 h 1458"/>
                            <a:gd name="T100" fmla="*/ 2604 w 3132"/>
                            <a:gd name="T101" fmla="*/ 743 h 1458"/>
                            <a:gd name="T102" fmla="*/ 2573 w 3132"/>
                            <a:gd name="T103" fmla="*/ 619 h 1458"/>
                            <a:gd name="T104" fmla="*/ 2666 w 3132"/>
                            <a:gd name="T105" fmla="*/ 526 h 1458"/>
                            <a:gd name="T106" fmla="*/ 2759 w 3132"/>
                            <a:gd name="T107" fmla="*/ 526 h 1458"/>
                            <a:gd name="T108" fmla="*/ 2759 w 3132"/>
                            <a:gd name="T109" fmla="*/ 465 h 1458"/>
                            <a:gd name="T110" fmla="*/ 2914 w 3132"/>
                            <a:gd name="T111" fmla="*/ 434 h 1458"/>
                            <a:gd name="T112" fmla="*/ 2975 w 3132"/>
                            <a:gd name="T113" fmla="*/ 278 h 1458"/>
                            <a:gd name="T114" fmla="*/ 3069 w 3132"/>
                            <a:gd name="T115" fmla="*/ 217 h 1458"/>
                            <a:gd name="T116" fmla="*/ 3131 w 3132"/>
                            <a:gd name="T117" fmla="*/ 217 h 145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  <a:cxn ang="0">
                              <a:pos x="T102" y="T103"/>
                            </a:cxn>
                            <a:cxn ang="0">
                              <a:pos x="T104" y="T105"/>
                            </a:cxn>
                            <a:cxn ang="0">
                              <a:pos x="T106" y="T107"/>
                            </a:cxn>
                            <a:cxn ang="0">
                              <a:pos x="T108" y="T109"/>
                            </a:cxn>
                            <a:cxn ang="0">
                              <a:pos x="T110" y="T111"/>
                            </a:cxn>
                            <a:cxn ang="0">
                              <a:pos x="T112" y="T113"/>
                            </a:cxn>
                            <a:cxn ang="0">
                              <a:pos x="T114" y="T115"/>
                            </a:cxn>
                            <a:cxn ang="0">
                              <a:pos x="T116" y="T117"/>
                            </a:cxn>
                          </a:cxnLst>
                          <a:rect l="0" t="0" r="r" b="b"/>
                          <a:pathLst>
                            <a:path w="3132" h="1458">
                              <a:moveTo>
                                <a:pt x="3099" y="217"/>
                              </a:moveTo>
                              <a:lnTo>
                                <a:pt x="3099" y="217"/>
                              </a:lnTo>
                              <a:lnTo>
                                <a:pt x="3099" y="186"/>
                              </a:lnTo>
                              <a:cubicBezTo>
                                <a:pt x="3099" y="186"/>
                                <a:pt x="3099" y="186"/>
                                <a:pt x="3099" y="154"/>
                              </a:cubicBezTo>
                              <a:lnTo>
                                <a:pt x="3099" y="154"/>
                              </a:lnTo>
                              <a:lnTo>
                                <a:pt x="3099" y="124"/>
                              </a:lnTo>
                              <a:cubicBezTo>
                                <a:pt x="3099" y="124"/>
                                <a:pt x="3099" y="124"/>
                                <a:pt x="3099" y="93"/>
                              </a:cubicBezTo>
                              <a:lnTo>
                                <a:pt x="3099" y="93"/>
                              </a:lnTo>
                              <a:lnTo>
                                <a:pt x="3099" y="93"/>
                              </a:lnTo>
                              <a:lnTo>
                                <a:pt x="3099" y="93"/>
                              </a:lnTo>
                              <a:lnTo>
                                <a:pt x="3069" y="93"/>
                              </a:lnTo>
                              <a:lnTo>
                                <a:pt x="3069" y="93"/>
                              </a:lnTo>
                              <a:lnTo>
                                <a:pt x="3038" y="93"/>
                              </a:lnTo>
                              <a:lnTo>
                                <a:pt x="3038" y="93"/>
                              </a:lnTo>
                              <a:lnTo>
                                <a:pt x="3038" y="93"/>
                              </a:lnTo>
                              <a:lnTo>
                                <a:pt x="3038" y="93"/>
                              </a:lnTo>
                              <a:cubicBezTo>
                                <a:pt x="3038" y="93"/>
                                <a:pt x="3038" y="124"/>
                                <a:pt x="3007" y="124"/>
                              </a:cubicBezTo>
                              <a:lnTo>
                                <a:pt x="3007" y="124"/>
                              </a:lnTo>
                              <a:lnTo>
                                <a:pt x="3007" y="124"/>
                              </a:lnTo>
                              <a:cubicBezTo>
                                <a:pt x="3007" y="124"/>
                                <a:pt x="3007" y="124"/>
                                <a:pt x="3007" y="154"/>
                              </a:cubicBezTo>
                              <a:lnTo>
                                <a:pt x="3007" y="154"/>
                              </a:lnTo>
                              <a:lnTo>
                                <a:pt x="2975" y="217"/>
                              </a:lnTo>
                              <a:lnTo>
                                <a:pt x="2975" y="217"/>
                              </a:lnTo>
                              <a:cubicBezTo>
                                <a:pt x="2945" y="217"/>
                                <a:pt x="2945" y="217"/>
                                <a:pt x="2945" y="217"/>
                              </a:cubicBezTo>
                              <a:cubicBezTo>
                                <a:pt x="2945" y="217"/>
                                <a:pt x="2945" y="217"/>
                                <a:pt x="2914" y="217"/>
                              </a:cubicBezTo>
                              <a:cubicBezTo>
                                <a:pt x="2914" y="248"/>
                                <a:pt x="2914" y="248"/>
                                <a:pt x="2883" y="248"/>
                              </a:cubicBezTo>
                              <a:lnTo>
                                <a:pt x="2883" y="248"/>
                              </a:lnTo>
                              <a:cubicBezTo>
                                <a:pt x="2851" y="248"/>
                                <a:pt x="2821" y="248"/>
                                <a:pt x="2790" y="248"/>
                              </a:cubicBezTo>
                              <a:cubicBezTo>
                                <a:pt x="2759" y="248"/>
                                <a:pt x="2727" y="248"/>
                                <a:pt x="2727" y="248"/>
                              </a:cubicBezTo>
                              <a:cubicBezTo>
                                <a:pt x="2666" y="278"/>
                                <a:pt x="2666" y="278"/>
                                <a:pt x="2666" y="278"/>
                              </a:cubicBezTo>
                              <a:cubicBezTo>
                                <a:pt x="2666" y="310"/>
                                <a:pt x="2635" y="341"/>
                                <a:pt x="2635" y="341"/>
                              </a:cubicBezTo>
                              <a:cubicBezTo>
                                <a:pt x="2635" y="371"/>
                                <a:pt x="2635" y="371"/>
                                <a:pt x="2604" y="371"/>
                              </a:cubicBezTo>
                              <a:cubicBezTo>
                                <a:pt x="2573" y="371"/>
                                <a:pt x="2573" y="371"/>
                                <a:pt x="2573" y="371"/>
                              </a:cubicBezTo>
                              <a:cubicBezTo>
                                <a:pt x="2542" y="371"/>
                                <a:pt x="2542" y="371"/>
                                <a:pt x="2542" y="371"/>
                              </a:cubicBezTo>
                              <a:cubicBezTo>
                                <a:pt x="2542" y="371"/>
                                <a:pt x="2542" y="371"/>
                                <a:pt x="2510" y="371"/>
                              </a:cubicBezTo>
                              <a:cubicBezTo>
                                <a:pt x="2510" y="402"/>
                                <a:pt x="2510" y="402"/>
                                <a:pt x="2480" y="434"/>
                              </a:cubicBezTo>
                              <a:cubicBezTo>
                                <a:pt x="2449" y="434"/>
                                <a:pt x="2325" y="495"/>
                                <a:pt x="2325" y="495"/>
                              </a:cubicBezTo>
                              <a:lnTo>
                                <a:pt x="2325" y="495"/>
                              </a:lnTo>
                              <a:cubicBezTo>
                                <a:pt x="2294" y="495"/>
                                <a:pt x="2294" y="465"/>
                                <a:pt x="2294" y="465"/>
                              </a:cubicBezTo>
                              <a:lnTo>
                                <a:pt x="2294" y="465"/>
                              </a:lnTo>
                              <a:cubicBezTo>
                                <a:pt x="2263" y="465"/>
                                <a:pt x="2232" y="402"/>
                                <a:pt x="2232" y="402"/>
                              </a:cubicBezTo>
                              <a:cubicBezTo>
                                <a:pt x="2232" y="371"/>
                                <a:pt x="2232" y="371"/>
                                <a:pt x="2232" y="371"/>
                              </a:cubicBezTo>
                              <a:lnTo>
                                <a:pt x="2232" y="371"/>
                              </a:lnTo>
                              <a:lnTo>
                                <a:pt x="2263" y="341"/>
                              </a:lnTo>
                              <a:cubicBezTo>
                                <a:pt x="2263" y="341"/>
                                <a:pt x="2263" y="341"/>
                                <a:pt x="2232" y="341"/>
                              </a:cubicBezTo>
                              <a:lnTo>
                                <a:pt x="2232" y="341"/>
                              </a:lnTo>
                              <a:cubicBezTo>
                                <a:pt x="2201" y="310"/>
                                <a:pt x="2232" y="278"/>
                                <a:pt x="2232" y="278"/>
                              </a:cubicBezTo>
                              <a:cubicBezTo>
                                <a:pt x="2232" y="278"/>
                                <a:pt x="2232" y="278"/>
                                <a:pt x="2232" y="248"/>
                              </a:cubicBezTo>
                              <a:cubicBezTo>
                                <a:pt x="2232" y="248"/>
                                <a:pt x="2232" y="248"/>
                                <a:pt x="2232" y="217"/>
                              </a:cubicBezTo>
                              <a:cubicBezTo>
                                <a:pt x="2201" y="217"/>
                                <a:pt x="2201" y="217"/>
                                <a:pt x="2201" y="186"/>
                              </a:cubicBezTo>
                              <a:lnTo>
                                <a:pt x="2201" y="186"/>
                              </a:lnTo>
                              <a:cubicBezTo>
                                <a:pt x="2170" y="186"/>
                                <a:pt x="2170" y="217"/>
                                <a:pt x="2170" y="217"/>
                              </a:cubicBezTo>
                              <a:lnTo>
                                <a:pt x="2170" y="248"/>
                              </a:lnTo>
                              <a:cubicBezTo>
                                <a:pt x="2139" y="248"/>
                                <a:pt x="2139" y="248"/>
                                <a:pt x="2139" y="248"/>
                              </a:cubicBezTo>
                              <a:lnTo>
                                <a:pt x="2139" y="248"/>
                              </a:lnTo>
                              <a:lnTo>
                                <a:pt x="2139" y="278"/>
                              </a:lnTo>
                              <a:lnTo>
                                <a:pt x="2139" y="310"/>
                              </a:lnTo>
                              <a:cubicBezTo>
                                <a:pt x="2108" y="310"/>
                                <a:pt x="2108" y="310"/>
                                <a:pt x="2108" y="341"/>
                              </a:cubicBezTo>
                              <a:lnTo>
                                <a:pt x="2077" y="341"/>
                              </a:lnTo>
                              <a:cubicBezTo>
                                <a:pt x="2077" y="371"/>
                                <a:pt x="2046" y="371"/>
                                <a:pt x="2046" y="371"/>
                              </a:cubicBezTo>
                              <a:lnTo>
                                <a:pt x="2046" y="371"/>
                              </a:lnTo>
                              <a:cubicBezTo>
                                <a:pt x="2015" y="341"/>
                                <a:pt x="2015" y="341"/>
                                <a:pt x="2015" y="341"/>
                              </a:cubicBezTo>
                              <a:cubicBezTo>
                                <a:pt x="2015" y="217"/>
                                <a:pt x="2015" y="217"/>
                                <a:pt x="2015" y="217"/>
                              </a:cubicBezTo>
                              <a:cubicBezTo>
                                <a:pt x="2108" y="154"/>
                                <a:pt x="2108" y="154"/>
                                <a:pt x="2108" y="154"/>
                              </a:cubicBezTo>
                              <a:cubicBezTo>
                                <a:pt x="2077" y="154"/>
                                <a:pt x="2077" y="154"/>
                                <a:pt x="2077" y="154"/>
                              </a:cubicBezTo>
                              <a:cubicBezTo>
                                <a:pt x="2046" y="154"/>
                                <a:pt x="2046" y="154"/>
                                <a:pt x="2046" y="154"/>
                              </a:cubicBezTo>
                              <a:cubicBezTo>
                                <a:pt x="2015" y="124"/>
                                <a:pt x="2015" y="124"/>
                                <a:pt x="2015" y="124"/>
                              </a:cubicBezTo>
                              <a:lnTo>
                                <a:pt x="1984" y="124"/>
                              </a:lnTo>
                              <a:lnTo>
                                <a:pt x="1922" y="154"/>
                              </a:lnTo>
                              <a:cubicBezTo>
                                <a:pt x="1922" y="186"/>
                                <a:pt x="1891" y="186"/>
                                <a:pt x="1891" y="186"/>
                              </a:cubicBezTo>
                              <a:cubicBezTo>
                                <a:pt x="1891" y="186"/>
                                <a:pt x="1891" y="186"/>
                                <a:pt x="1860" y="186"/>
                              </a:cubicBezTo>
                              <a:cubicBezTo>
                                <a:pt x="1860" y="154"/>
                                <a:pt x="1860" y="154"/>
                                <a:pt x="1860" y="154"/>
                              </a:cubicBezTo>
                              <a:cubicBezTo>
                                <a:pt x="1829" y="154"/>
                                <a:pt x="1798" y="154"/>
                                <a:pt x="1798" y="154"/>
                              </a:cubicBezTo>
                              <a:cubicBezTo>
                                <a:pt x="1736" y="124"/>
                                <a:pt x="1736" y="124"/>
                                <a:pt x="1736" y="124"/>
                              </a:cubicBezTo>
                              <a:cubicBezTo>
                                <a:pt x="1798" y="93"/>
                                <a:pt x="1798" y="93"/>
                                <a:pt x="1798" y="93"/>
                              </a:cubicBezTo>
                              <a:cubicBezTo>
                                <a:pt x="1798" y="93"/>
                                <a:pt x="1829" y="62"/>
                                <a:pt x="1860" y="62"/>
                              </a:cubicBezTo>
                              <a:cubicBezTo>
                                <a:pt x="1860" y="62"/>
                                <a:pt x="1860" y="30"/>
                                <a:pt x="1829" y="30"/>
                              </a:cubicBezTo>
                              <a:lnTo>
                                <a:pt x="1829" y="62"/>
                              </a:lnTo>
                              <a:lnTo>
                                <a:pt x="1829" y="62"/>
                              </a:lnTo>
                              <a:lnTo>
                                <a:pt x="1829" y="62"/>
                              </a:lnTo>
                              <a:cubicBezTo>
                                <a:pt x="1798" y="62"/>
                                <a:pt x="1798" y="30"/>
                                <a:pt x="1798" y="30"/>
                              </a:cubicBezTo>
                              <a:cubicBezTo>
                                <a:pt x="1767" y="30"/>
                                <a:pt x="1736" y="0"/>
                                <a:pt x="1736" y="0"/>
                              </a:cubicBezTo>
                              <a:lnTo>
                                <a:pt x="1736" y="0"/>
                              </a:lnTo>
                              <a:cubicBezTo>
                                <a:pt x="1705" y="0"/>
                                <a:pt x="1705" y="30"/>
                                <a:pt x="1705" y="30"/>
                              </a:cubicBezTo>
                              <a:lnTo>
                                <a:pt x="1705" y="30"/>
                              </a:lnTo>
                              <a:cubicBezTo>
                                <a:pt x="1705" y="30"/>
                                <a:pt x="1705" y="30"/>
                                <a:pt x="1674" y="30"/>
                              </a:cubicBezTo>
                              <a:lnTo>
                                <a:pt x="1674" y="30"/>
                              </a:lnTo>
                              <a:cubicBezTo>
                                <a:pt x="1674" y="30"/>
                                <a:pt x="1643" y="0"/>
                                <a:pt x="1612" y="0"/>
                              </a:cubicBezTo>
                              <a:lnTo>
                                <a:pt x="1612" y="0"/>
                              </a:lnTo>
                              <a:lnTo>
                                <a:pt x="1612" y="0"/>
                              </a:lnTo>
                              <a:lnTo>
                                <a:pt x="1612" y="0"/>
                              </a:lnTo>
                              <a:lnTo>
                                <a:pt x="1612" y="0"/>
                              </a:lnTo>
                              <a:cubicBezTo>
                                <a:pt x="1612" y="0"/>
                                <a:pt x="1612" y="0"/>
                                <a:pt x="1581" y="0"/>
                              </a:cubicBezTo>
                              <a:cubicBezTo>
                                <a:pt x="124" y="0"/>
                                <a:pt x="124" y="0"/>
                                <a:pt x="124" y="0"/>
                              </a:cubicBezTo>
                              <a:lnTo>
                                <a:pt x="124" y="0"/>
                              </a:lnTo>
                              <a:cubicBezTo>
                                <a:pt x="124" y="0"/>
                                <a:pt x="124" y="0"/>
                                <a:pt x="124" y="30"/>
                              </a:cubicBezTo>
                              <a:lnTo>
                                <a:pt x="124" y="62"/>
                              </a:lnTo>
                              <a:lnTo>
                                <a:pt x="124" y="62"/>
                              </a:lnTo>
                              <a:cubicBezTo>
                                <a:pt x="124" y="93"/>
                                <a:pt x="124" y="93"/>
                                <a:pt x="93" y="93"/>
                              </a:cubicBezTo>
                              <a:lnTo>
                                <a:pt x="93" y="93"/>
                              </a:lnTo>
                              <a:lnTo>
                                <a:pt x="93" y="93"/>
                              </a:lnTo>
                              <a:lnTo>
                                <a:pt x="93" y="93"/>
                              </a:lnTo>
                              <a:cubicBezTo>
                                <a:pt x="62" y="93"/>
                                <a:pt x="62" y="93"/>
                                <a:pt x="62" y="62"/>
                              </a:cubicBezTo>
                              <a:lnTo>
                                <a:pt x="62" y="62"/>
                              </a:lnTo>
                              <a:cubicBezTo>
                                <a:pt x="32" y="62"/>
                                <a:pt x="32" y="30"/>
                                <a:pt x="32" y="30"/>
                              </a:cubicBezTo>
                              <a:lnTo>
                                <a:pt x="0" y="30"/>
                              </a:lnTo>
                              <a:lnTo>
                                <a:pt x="0" y="30"/>
                              </a:lnTo>
                              <a:cubicBezTo>
                                <a:pt x="32" y="30"/>
                                <a:pt x="32" y="62"/>
                                <a:pt x="32" y="62"/>
                              </a:cubicBezTo>
                              <a:lnTo>
                                <a:pt x="32" y="62"/>
                              </a:lnTo>
                              <a:cubicBezTo>
                                <a:pt x="32" y="62"/>
                                <a:pt x="32" y="62"/>
                                <a:pt x="32" y="93"/>
                              </a:cubicBezTo>
                              <a:lnTo>
                                <a:pt x="62" y="93"/>
                              </a:lnTo>
                              <a:cubicBezTo>
                                <a:pt x="62" y="124"/>
                                <a:pt x="32" y="124"/>
                                <a:pt x="32" y="124"/>
                              </a:cubicBezTo>
                              <a:lnTo>
                                <a:pt x="32" y="124"/>
                              </a:lnTo>
                              <a:cubicBezTo>
                                <a:pt x="32" y="154"/>
                                <a:pt x="32" y="186"/>
                                <a:pt x="32" y="248"/>
                              </a:cubicBezTo>
                              <a:lnTo>
                                <a:pt x="32" y="248"/>
                              </a:lnTo>
                              <a:cubicBezTo>
                                <a:pt x="32" y="278"/>
                                <a:pt x="32" y="310"/>
                                <a:pt x="32" y="310"/>
                              </a:cubicBezTo>
                              <a:cubicBezTo>
                                <a:pt x="0" y="341"/>
                                <a:pt x="0" y="341"/>
                                <a:pt x="0" y="371"/>
                              </a:cubicBezTo>
                              <a:lnTo>
                                <a:pt x="0" y="371"/>
                              </a:lnTo>
                              <a:lnTo>
                                <a:pt x="0" y="371"/>
                              </a:lnTo>
                              <a:lnTo>
                                <a:pt x="0" y="402"/>
                              </a:lnTo>
                              <a:cubicBezTo>
                                <a:pt x="32" y="434"/>
                                <a:pt x="32" y="465"/>
                                <a:pt x="32" y="465"/>
                              </a:cubicBezTo>
                              <a:cubicBezTo>
                                <a:pt x="32" y="465"/>
                                <a:pt x="32" y="495"/>
                                <a:pt x="0" y="495"/>
                              </a:cubicBezTo>
                              <a:lnTo>
                                <a:pt x="0" y="495"/>
                              </a:lnTo>
                              <a:cubicBezTo>
                                <a:pt x="32" y="495"/>
                                <a:pt x="32" y="526"/>
                                <a:pt x="32" y="526"/>
                              </a:cubicBezTo>
                              <a:cubicBezTo>
                                <a:pt x="32" y="526"/>
                                <a:pt x="32" y="526"/>
                                <a:pt x="32" y="558"/>
                              </a:cubicBezTo>
                              <a:cubicBezTo>
                                <a:pt x="62" y="558"/>
                                <a:pt x="62" y="558"/>
                                <a:pt x="62" y="589"/>
                              </a:cubicBezTo>
                              <a:cubicBezTo>
                                <a:pt x="62" y="589"/>
                                <a:pt x="32" y="589"/>
                                <a:pt x="62" y="589"/>
                              </a:cubicBezTo>
                              <a:lnTo>
                                <a:pt x="62" y="589"/>
                              </a:lnTo>
                              <a:cubicBezTo>
                                <a:pt x="62" y="619"/>
                                <a:pt x="62" y="619"/>
                                <a:pt x="62" y="619"/>
                              </a:cubicBezTo>
                              <a:cubicBezTo>
                                <a:pt x="93" y="650"/>
                                <a:pt x="93" y="650"/>
                                <a:pt x="93" y="650"/>
                              </a:cubicBezTo>
                              <a:lnTo>
                                <a:pt x="93" y="650"/>
                              </a:lnTo>
                              <a:cubicBezTo>
                                <a:pt x="124" y="650"/>
                                <a:pt x="124" y="650"/>
                                <a:pt x="124" y="650"/>
                              </a:cubicBezTo>
                              <a:lnTo>
                                <a:pt x="156" y="650"/>
                              </a:lnTo>
                              <a:lnTo>
                                <a:pt x="156" y="650"/>
                              </a:lnTo>
                              <a:lnTo>
                                <a:pt x="186" y="650"/>
                              </a:lnTo>
                              <a:cubicBezTo>
                                <a:pt x="186" y="682"/>
                                <a:pt x="186" y="682"/>
                                <a:pt x="156" y="713"/>
                              </a:cubicBezTo>
                              <a:cubicBezTo>
                                <a:pt x="156" y="713"/>
                                <a:pt x="156" y="713"/>
                                <a:pt x="156" y="743"/>
                              </a:cubicBezTo>
                              <a:cubicBezTo>
                                <a:pt x="156" y="743"/>
                                <a:pt x="156" y="743"/>
                                <a:pt x="156" y="774"/>
                              </a:cubicBezTo>
                              <a:lnTo>
                                <a:pt x="186" y="806"/>
                              </a:lnTo>
                              <a:cubicBezTo>
                                <a:pt x="217" y="837"/>
                                <a:pt x="217" y="837"/>
                                <a:pt x="217" y="867"/>
                              </a:cubicBezTo>
                              <a:lnTo>
                                <a:pt x="217" y="867"/>
                              </a:lnTo>
                              <a:cubicBezTo>
                                <a:pt x="248" y="867"/>
                                <a:pt x="248" y="867"/>
                                <a:pt x="280" y="867"/>
                              </a:cubicBezTo>
                              <a:lnTo>
                                <a:pt x="280" y="867"/>
                              </a:lnTo>
                              <a:lnTo>
                                <a:pt x="310" y="898"/>
                              </a:lnTo>
                              <a:lnTo>
                                <a:pt x="310" y="898"/>
                              </a:lnTo>
                              <a:cubicBezTo>
                                <a:pt x="341" y="898"/>
                                <a:pt x="341" y="898"/>
                                <a:pt x="372" y="930"/>
                              </a:cubicBezTo>
                              <a:cubicBezTo>
                                <a:pt x="372" y="930"/>
                                <a:pt x="372" y="961"/>
                                <a:pt x="404" y="961"/>
                              </a:cubicBezTo>
                              <a:cubicBezTo>
                                <a:pt x="404" y="961"/>
                                <a:pt x="404" y="961"/>
                                <a:pt x="404" y="991"/>
                              </a:cubicBezTo>
                              <a:lnTo>
                                <a:pt x="404" y="991"/>
                              </a:lnTo>
                              <a:cubicBezTo>
                                <a:pt x="434" y="991"/>
                                <a:pt x="434" y="991"/>
                                <a:pt x="465" y="991"/>
                              </a:cubicBezTo>
                              <a:lnTo>
                                <a:pt x="465" y="991"/>
                              </a:lnTo>
                              <a:cubicBezTo>
                                <a:pt x="465" y="991"/>
                                <a:pt x="496" y="991"/>
                                <a:pt x="496" y="961"/>
                              </a:cubicBezTo>
                              <a:lnTo>
                                <a:pt x="496" y="961"/>
                              </a:lnTo>
                              <a:lnTo>
                                <a:pt x="496" y="961"/>
                              </a:lnTo>
                              <a:lnTo>
                                <a:pt x="496" y="961"/>
                              </a:lnTo>
                              <a:cubicBezTo>
                                <a:pt x="528" y="961"/>
                                <a:pt x="528" y="991"/>
                                <a:pt x="528" y="991"/>
                              </a:cubicBezTo>
                              <a:lnTo>
                                <a:pt x="528" y="991"/>
                              </a:lnTo>
                              <a:cubicBezTo>
                                <a:pt x="558" y="991"/>
                                <a:pt x="558" y="991"/>
                                <a:pt x="558" y="991"/>
                              </a:cubicBezTo>
                              <a:lnTo>
                                <a:pt x="558" y="991"/>
                              </a:lnTo>
                              <a:cubicBezTo>
                                <a:pt x="558" y="991"/>
                                <a:pt x="558" y="991"/>
                                <a:pt x="589" y="991"/>
                              </a:cubicBezTo>
                              <a:cubicBezTo>
                                <a:pt x="589" y="1022"/>
                                <a:pt x="620" y="1022"/>
                                <a:pt x="652" y="1022"/>
                              </a:cubicBezTo>
                              <a:cubicBezTo>
                                <a:pt x="682" y="1054"/>
                                <a:pt x="713" y="1054"/>
                                <a:pt x="744" y="1054"/>
                              </a:cubicBezTo>
                              <a:cubicBezTo>
                                <a:pt x="744" y="1054"/>
                                <a:pt x="744" y="1085"/>
                                <a:pt x="776" y="1085"/>
                              </a:cubicBezTo>
                              <a:lnTo>
                                <a:pt x="776" y="1085"/>
                              </a:lnTo>
                              <a:cubicBezTo>
                                <a:pt x="806" y="1085"/>
                                <a:pt x="806" y="1085"/>
                                <a:pt x="837" y="1085"/>
                              </a:cubicBezTo>
                              <a:cubicBezTo>
                                <a:pt x="837" y="1085"/>
                                <a:pt x="837" y="1085"/>
                                <a:pt x="868" y="1085"/>
                              </a:cubicBezTo>
                              <a:cubicBezTo>
                                <a:pt x="837" y="1022"/>
                                <a:pt x="837" y="1022"/>
                                <a:pt x="837" y="1022"/>
                              </a:cubicBezTo>
                              <a:cubicBezTo>
                                <a:pt x="868" y="1022"/>
                                <a:pt x="868" y="1022"/>
                                <a:pt x="868" y="1022"/>
                              </a:cubicBezTo>
                              <a:lnTo>
                                <a:pt x="868" y="1022"/>
                              </a:lnTo>
                              <a:cubicBezTo>
                                <a:pt x="868" y="1022"/>
                                <a:pt x="900" y="1022"/>
                                <a:pt x="930" y="1022"/>
                              </a:cubicBezTo>
                              <a:lnTo>
                                <a:pt x="930" y="1022"/>
                              </a:lnTo>
                              <a:cubicBezTo>
                                <a:pt x="930" y="1022"/>
                                <a:pt x="930" y="1022"/>
                                <a:pt x="961" y="1022"/>
                              </a:cubicBezTo>
                              <a:cubicBezTo>
                                <a:pt x="961" y="1022"/>
                                <a:pt x="961" y="1022"/>
                                <a:pt x="992" y="1054"/>
                              </a:cubicBezTo>
                              <a:lnTo>
                                <a:pt x="1054" y="1085"/>
                              </a:lnTo>
                              <a:cubicBezTo>
                                <a:pt x="1054" y="1115"/>
                                <a:pt x="1085" y="1146"/>
                                <a:pt x="1116" y="1178"/>
                              </a:cubicBezTo>
                              <a:lnTo>
                                <a:pt x="1116" y="1178"/>
                              </a:lnTo>
                              <a:cubicBezTo>
                                <a:pt x="1116" y="1178"/>
                                <a:pt x="1116" y="1209"/>
                                <a:pt x="1147" y="1209"/>
                              </a:cubicBezTo>
                              <a:lnTo>
                                <a:pt x="1147" y="1209"/>
                              </a:lnTo>
                              <a:lnTo>
                                <a:pt x="1147" y="1209"/>
                              </a:lnTo>
                              <a:lnTo>
                                <a:pt x="1147" y="1209"/>
                              </a:lnTo>
                              <a:lnTo>
                                <a:pt x="1147" y="1209"/>
                              </a:lnTo>
                              <a:cubicBezTo>
                                <a:pt x="1178" y="1178"/>
                                <a:pt x="1178" y="1178"/>
                                <a:pt x="1209" y="1146"/>
                              </a:cubicBezTo>
                              <a:lnTo>
                                <a:pt x="1209" y="1146"/>
                              </a:lnTo>
                              <a:cubicBezTo>
                                <a:pt x="1240" y="1146"/>
                                <a:pt x="1240" y="1146"/>
                                <a:pt x="1240" y="1178"/>
                              </a:cubicBezTo>
                              <a:cubicBezTo>
                                <a:pt x="1271" y="1178"/>
                                <a:pt x="1271" y="1178"/>
                                <a:pt x="1271" y="1178"/>
                              </a:cubicBezTo>
                              <a:cubicBezTo>
                                <a:pt x="1302" y="1178"/>
                                <a:pt x="1333" y="1239"/>
                                <a:pt x="1333" y="1270"/>
                              </a:cubicBezTo>
                              <a:lnTo>
                                <a:pt x="1364" y="1302"/>
                              </a:lnTo>
                              <a:cubicBezTo>
                                <a:pt x="1395" y="1333"/>
                                <a:pt x="1395" y="1363"/>
                                <a:pt x="1395" y="1363"/>
                              </a:cubicBezTo>
                              <a:lnTo>
                                <a:pt x="1395" y="1363"/>
                              </a:lnTo>
                              <a:lnTo>
                                <a:pt x="1395" y="1363"/>
                              </a:lnTo>
                              <a:lnTo>
                                <a:pt x="1395" y="1363"/>
                              </a:lnTo>
                              <a:cubicBezTo>
                                <a:pt x="1395" y="1363"/>
                                <a:pt x="1395" y="1363"/>
                                <a:pt x="1395" y="1394"/>
                              </a:cubicBezTo>
                              <a:cubicBezTo>
                                <a:pt x="1426" y="1394"/>
                                <a:pt x="1426" y="1394"/>
                                <a:pt x="1426" y="1394"/>
                              </a:cubicBezTo>
                              <a:lnTo>
                                <a:pt x="1426" y="1394"/>
                              </a:lnTo>
                              <a:lnTo>
                                <a:pt x="1426" y="1394"/>
                              </a:lnTo>
                              <a:lnTo>
                                <a:pt x="1426" y="1394"/>
                              </a:lnTo>
                              <a:lnTo>
                                <a:pt x="1426" y="1394"/>
                              </a:lnTo>
                              <a:cubicBezTo>
                                <a:pt x="1457" y="1394"/>
                                <a:pt x="1457" y="1394"/>
                                <a:pt x="1457" y="1394"/>
                              </a:cubicBezTo>
                              <a:cubicBezTo>
                                <a:pt x="1457" y="1363"/>
                                <a:pt x="1457" y="1333"/>
                                <a:pt x="1488" y="1302"/>
                              </a:cubicBezTo>
                              <a:cubicBezTo>
                                <a:pt x="1488" y="1302"/>
                                <a:pt x="1488" y="1302"/>
                                <a:pt x="1519" y="1270"/>
                              </a:cubicBezTo>
                              <a:cubicBezTo>
                                <a:pt x="1550" y="1239"/>
                                <a:pt x="1581" y="1239"/>
                                <a:pt x="1581" y="1239"/>
                              </a:cubicBezTo>
                              <a:cubicBezTo>
                                <a:pt x="1612" y="1209"/>
                                <a:pt x="1643" y="1178"/>
                                <a:pt x="1674" y="1178"/>
                              </a:cubicBezTo>
                              <a:cubicBezTo>
                                <a:pt x="1674" y="1146"/>
                                <a:pt x="1674" y="1146"/>
                                <a:pt x="1674" y="1146"/>
                              </a:cubicBezTo>
                              <a:cubicBezTo>
                                <a:pt x="1705" y="1178"/>
                                <a:pt x="1705" y="1178"/>
                                <a:pt x="1705" y="1178"/>
                              </a:cubicBezTo>
                              <a:lnTo>
                                <a:pt x="1705" y="1178"/>
                              </a:lnTo>
                              <a:cubicBezTo>
                                <a:pt x="1891" y="1146"/>
                                <a:pt x="1891" y="1146"/>
                                <a:pt x="1891" y="1146"/>
                              </a:cubicBezTo>
                              <a:cubicBezTo>
                                <a:pt x="1891" y="1146"/>
                                <a:pt x="1953" y="1115"/>
                                <a:pt x="1984" y="1115"/>
                              </a:cubicBezTo>
                              <a:cubicBezTo>
                                <a:pt x="1984" y="1115"/>
                                <a:pt x="1984" y="1115"/>
                                <a:pt x="2015" y="1146"/>
                              </a:cubicBezTo>
                              <a:lnTo>
                                <a:pt x="2015" y="1146"/>
                              </a:lnTo>
                              <a:lnTo>
                                <a:pt x="2015" y="1146"/>
                              </a:lnTo>
                              <a:lnTo>
                                <a:pt x="2046" y="1146"/>
                              </a:lnTo>
                              <a:cubicBezTo>
                                <a:pt x="2046" y="1146"/>
                                <a:pt x="2046" y="1115"/>
                                <a:pt x="2077" y="1115"/>
                              </a:cubicBezTo>
                              <a:cubicBezTo>
                                <a:pt x="2077" y="1115"/>
                                <a:pt x="2077" y="1115"/>
                                <a:pt x="2077" y="1146"/>
                              </a:cubicBezTo>
                              <a:cubicBezTo>
                                <a:pt x="2108" y="1146"/>
                                <a:pt x="2108" y="1146"/>
                                <a:pt x="2108" y="1146"/>
                              </a:cubicBezTo>
                              <a:lnTo>
                                <a:pt x="2108" y="1146"/>
                              </a:lnTo>
                              <a:lnTo>
                                <a:pt x="2108" y="1146"/>
                              </a:lnTo>
                              <a:cubicBezTo>
                                <a:pt x="2108" y="1146"/>
                                <a:pt x="2108" y="1146"/>
                                <a:pt x="2139" y="1146"/>
                              </a:cubicBezTo>
                              <a:cubicBezTo>
                                <a:pt x="2139" y="1146"/>
                                <a:pt x="2170" y="1146"/>
                                <a:pt x="2170" y="1178"/>
                              </a:cubicBezTo>
                              <a:lnTo>
                                <a:pt x="2170" y="1178"/>
                              </a:lnTo>
                              <a:lnTo>
                                <a:pt x="2170" y="1178"/>
                              </a:lnTo>
                              <a:cubicBezTo>
                                <a:pt x="2170" y="1178"/>
                                <a:pt x="2201" y="1178"/>
                                <a:pt x="2201" y="1146"/>
                              </a:cubicBezTo>
                              <a:cubicBezTo>
                                <a:pt x="2232" y="1146"/>
                                <a:pt x="2232" y="1146"/>
                                <a:pt x="2232" y="1146"/>
                              </a:cubicBezTo>
                              <a:lnTo>
                                <a:pt x="2232" y="1146"/>
                              </a:lnTo>
                              <a:cubicBezTo>
                                <a:pt x="2232" y="1178"/>
                                <a:pt x="2294" y="1209"/>
                                <a:pt x="2294" y="1209"/>
                              </a:cubicBezTo>
                              <a:lnTo>
                                <a:pt x="2294" y="1209"/>
                              </a:lnTo>
                              <a:cubicBezTo>
                                <a:pt x="2325" y="1239"/>
                                <a:pt x="2325" y="1270"/>
                                <a:pt x="2325" y="1302"/>
                              </a:cubicBezTo>
                              <a:lnTo>
                                <a:pt x="2325" y="1302"/>
                              </a:lnTo>
                              <a:lnTo>
                                <a:pt x="2325" y="1302"/>
                              </a:lnTo>
                              <a:cubicBezTo>
                                <a:pt x="2325" y="1333"/>
                                <a:pt x="2325" y="1333"/>
                                <a:pt x="2325" y="1333"/>
                              </a:cubicBezTo>
                              <a:lnTo>
                                <a:pt x="2325" y="1333"/>
                              </a:lnTo>
                              <a:lnTo>
                                <a:pt x="2325" y="1333"/>
                              </a:lnTo>
                              <a:cubicBezTo>
                                <a:pt x="2325" y="1333"/>
                                <a:pt x="2356" y="1333"/>
                                <a:pt x="2356" y="1363"/>
                              </a:cubicBezTo>
                              <a:cubicBezTo>
                                <a:pt x="2356" y="1394"/>
                                <a:pt x="2356" y="1394"/>
                                <a:pt x="2356" y="1394"/>
                              </a:cubicBezTo>
                              <a:cubicBezTo>
                                <a:pt x="2356" y="1426"/>
                                <a:pt x="2356" y="1426"/>
                                <a:pt x="2387" y="1457"/>
                              </a:cubicBezTo>
                              <a:cubicBezTo>
                                <a:pt x="2418" y="1457"/>
                                <a:pt x="2418" y="1457"/>
                                <a:pt x="2418" y="1457"/>
                              </a:cubicBezTo>
                              <a:cubicBezTo>
                                <a:pt x="2418" y="1426"/>
                                <a:pt x="2418" y="1394"/>
                                <a:pt x="2418" y="1394"/>
                              </a:cubicBezTo>
                              <a:lnTo>
                                <a:pt x="2418" y="1363"/>
                              </a:lnTo>
                              <a:cubicBezTo>
                                <a:pt x="2387" y="1333"/>
                                <a:pt x="2387" y="1302"/>
                                <a:pt x="2387" y="1302"/>
                              </a:cubicBezTo>
                              <a:cubicBezTo>
                                <a:pt x="2387" y="1302"/>
                                <a:pt x="2387" y="1270"/>
                                <a:pt x="2387" y="1239"/>
                              </a:cubicBezTo>
                              <a:cubicBezTo>
                                <a:pt x="2356" y="1209"/>
                                <a:pt x="2356" y="1209"/>
                                <a:pt x="2356" y="1178"/>
                              </a:cubicBezTo>
                              <a:cubicBezTo>
                                <a:pt x="2325" y="1146"/>
                                <a:pt x="2356" y="1085"/>
                                <a:pt x="2356" y="1054"/>
                              </a:cubicBezTo>
                              <a:lnTo>
                                <a:pt x="2356" y="1054"/>
                              </a:lnTo>
                              <a:cubicBezTo>
                                <a:pt x="2356" y="1022"/>
                                <a:pt x="2418" y="991"/>
                                <a:pt x="2449" y="961"/>
                              </a:cubicBezTo>
                              <a:lnTo>
                                <a:pt x="2449" y="961"/>
                              </a:lnTo>
                              <a:cubicBezTo>
                                <a:pt x="2480" y="961"/>
                                <a:pt x="2480" y="930"/>
                                <a:pt x="2510" y="930"/>
                              </a:cubicBezTo>
                              <a:cubicBezTo>
                                <a:pt x="2510" y="898"/>
                                <a:pt x="2510" y="898"/>
                                <a:pt x="2542" y="898"/>
                              </a:cubicBezTo>
                              <a:cubicBezTo>
                                <a:pt x="2542" y="867"/>
                                <a:pt x="2573" y="867"/>
                                <a:pt x="2604" y="867"/>
                              </a:cubicBezTo>
                              <a:cubicBezTo>
                                <a:pt x="2604" y="867"/>
                                <a:pt x="2604" y="867"/>
                                <a:pt x="2604" y="837"/>
                              </a:cubicBezTo>
                              <a:lnTo>
                                <a:pt x="2604" y="837"/>
                              </a:lnTo>
                              <a:lnTo>
                                <a:pt x="2604" y="837"/>
                              </a:lnTo>
                              <a:cubicBezTo>
                                <a:pt x="2604" y="806"/>
                                <a:pt x="2604" y="806"/>
                                <a:pt x="2604" y="806"/>
                              </a:cubicBezTo>
                              <a:lnTo>
                                <a:pt x="2604" y="806"/>
                              </a:lnTo>
                              <a:cubicBezTo>
                                <a:pt x="2604" y="774"/>
                                <a:pt x="2604" y="774"/>
                                <a:pt x="2635" y="743"/>
                              </a:cubicBezTo>
                              <a:cubicBezTo>
                                <a:pt x="2635" y="743"/>
                                <a:pt x="2635" y="743"/>
                                <a:pt x="2604" y="743"/>
                              </a:cubicBezTo>
                              <a:lnTo>
                                <a:pt x="2604" y="743"/>
                              </a:lnTo>
                              <a:lnTo>
                                <a:pt x="2573" y="713"/>
                              </a:lnTo>
                              <a:cubicBezTo>
                                <a:pt x="2573" y="682"/>
                                <a:pt x="2604" y="682"/>
                                <a:pt x="2604" y="682"/>
                              </a:cubicBezTo>
                              <a:lnTo>
                                <a:pt x="2604" y="682"/>
                              </a:lnTo>
                              <a:cubicBezTo>
                                <a:pt x="2573" y="650"/>
                                <a:pt x="2573" y="619"/>
                                <a:pt x="2573" y="619"/>
                              </a:cubicBezTo>
                              <a:lnTo>
                                <a:pt x="2573" y="619"/>
                              </a:lnTo>
                              <a:cubicBezTo>
                                <a:pt x="2573" y="589"/>
                                <a:pt x="2604" y="589"/>
                                <a:pt x="2604" y="589"/>
                              </a:cubicBezTo>
                              <a:lnTo>
                                <a:pt x="2604" y="589"/>
                              </a:lnTo>
                              <a:cubicBezTo>
                                <a:pt x="2604" y="589"/>
                                <a:pt x="2604" y="558"/>
                                <a:pt x="2635" y="558"/>
                              </a:cubicBezTo>
                              <a:lnTo>
                                <a:pt x="2666" y="526"/>
                              </a:lnTo>
                              <a:lnTo>
                                <a:pt x="2666" y="526"/>
                              </a:lnTo>
                              <a:lnTo>
                                <a:pt x="2666" y="526"/>
                              </a:lnTo>
                              <a:cubicBezTo>
                                <a:pt x="2697" y="495"/>
                                <a:pt x="2697" y="495"/>
                                <a:pt x="2727" y="495"/>
                              </a:cubicBezTo>
                              <a:cubicBezTo>
                                <a:pt x="2727" y="495"/>
                                <a:pt x="2727" y="495"/>
                                <a:pt x="2727" y="526"/>
                              </a:cubicBezTo>
                              <a:cubicBezTo>
                                <a:pt x="2759" y="526"/>
                                <a:pt x="2759" y="526"/>
                                <a:pt x="2759" y="526"/>
                              </a:cubicBezTo>
                              <a:lnTo>
                                <a:pt x="2759" y="526"/>
                              </a:lnTo>
                              <a:lnTo>
                                <a:pt x="2759" y="526"/>
                              </a:lnTo>
                              <a:lnTo>
                                <a:pt x="2759" y="526"/>
                              </a:lnTo>
                              <a:lnTo>
                                <a:pt x="2759" y="526"/>
                              </a:lnTo>
                              <a:cubicBezTo>
                                <a:pt x="2759" y="526"/>
                                <a:pt x="2727" y="495"/>
                                <a:pt x="2759" y="495"/>
                              </a:cubicBezTo>
                              <a:cubicBezTo>
                                <a:pt x="2759" y="465"/>
                                <a:pt x="2759" y="465"/>
                                <a:pt x="2759" y="465"/>
                              </a:cubicBezTo>
                              <a:lnTo>
                                <a:pt x="2790" y="465"/>
                              </a:lnTo>
                              <a:lnTo>
                                <a:pt x="2790" y="465"/>
                              </a:lnTo>
                              <a:lnTo>
                                <a:pt x="2790" y="434"/>
                              </a:lnTo>
                              <a:cubicBezTo>
                                <a:pt x="2821" y="434"/>
                                <a:pt x="2821" y="434"/>
                                <a:pt x="2883" y="434"/>
                              </a:cubicBezTo>
                              <a:cubicBezTo>
                                <a:pt x="2914" y="434"/>
                                <a:pt x="2914" y="434"/>
                                <a:pt x="2914" y="434"/>
                              </a:cubicBezTo>
                              <a:cubicBezTo>
                                <a:pt x="2914" y="434"/>
                                <a:pt x="2914" y="434"/>
                                <a:pt x="2914" y="402"/>
                              </a:cubicBezTo>
                              <a:lnTo>
                                <a:pt x="2914" y="402"/>
                              </a:lnTo>
                              <a:lnTo>
                                <a:pt x="2914" y="371"/>
                              </a:lnTo>
                              <a:cubicBezTo>
                                <a:pt x="2914" y="341"/>
                                <a:pt x="2914" y="341"/>
                                <a:pt x="2914" y="341"/>
                              </a:cubicBezTo>
                              <a:cubicBezTo>
                                <a:pt x="2945" y="310"/>
                                <a:pt x="2945" y="310"/>
                                <a:pt x="2975" y="278"/>
                              </a:cubicBezTo>
                              <a:lnTo>
                                <a:pt x="2975" y="278"/>
                              </a:lnTo>
                              <a:cubicBezTo>
                                <a:pt x="3007" y="278"/>
                                <a:pt x="3007" y="278"/>
                                <a:pt x="3007" y="278"/>
                              </a:cubicBezTo>
                              <a:cubicBezTo>
                                <a:pt x="3007" y="278"/>
                                <a:pt x="3038" y="278"/>
                                <a:pt x="3038" y="248"/>
                              </a:cubicBezTo>
                              <a:lnTo>
                                <a:pt x="3038" y="248"/>
                              </a:lnTo>
                              <a:cubicBezTo>
                                <a:pt x="3038" y="248"/>
                                <a:pt x="3038" y="217"/>
                                <a:pt x="3069" y="217"/>
                              </a:cubicBezTo>
                              <a:cubicBezTo>
                                <a:pt x="3069" y="217"/>
                                <a:pt x="3069" y="217"/>
                                <a:pt x="3099" y="217"/>
                              </a:cubicBezTo>
                              <a:lnTo>
                                <a:pt x="3099" y="248"/>
                              </a:lnTo>
                              <a:lnTo>
                                <a:pt x="3099" y="248"/>
                              </a:lnTo>
                              <a:cubicBezTo>
                                <a:pt x="3099" y="217"/>
                                <a:pt x="3099" y="217"/>
                                <a:pt x="3131" y="217"/>
                              </a:cubicBezTo>
                              <a:lnTo>
                                <a:pt x="3131" y="217"/>
                              </a:lnTo>
                              <a:lnTo>
                                <a:pt x="3131" y="217"/>
                              </a:lnTo>
                              <a:cubicBezTo>
                                <a:pt x="3131" y="217"/>
                                <a:pt x="3131" y="217"/>
                                <a:pt x="3099" y="217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26" name="Freeform 2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0256" y="3254182"/>
                          <a:ext cx="53855" cy="64643"/>
                        </a:xfrm>
                        <a:custGeom>
                          <a:avLst/>
                          <a:gdLst>
                            <a:gd name="T0" fmla="*/ 124 w 156"/>
                            <a:gd name="T1" fmla="*/ 0 h 187"/>
                            <a:gd name="T2" fmla="*/ 124 w 156"/>
                            <a:gd name="T3" fmla="*/ 0 h 187"/>
                            <a:gd name="T4" fmla="*/ 93 w 156"/>
                            <a:gd name="T5" fmla="*/ 0 h 187"/>
                            <a:gd name="T6" fmla="*/ 93 w 156"/>
                            <a:gd name="T7" fmla="*/ 0 h 187"/>
                            <a:gd name="T8" fmla="*/ 93 w 156"/>
                            <a:gd name="T9" fmla="*/ 0 h 187"/>
                            <a:gd name="T10" fmla="*/ 31 w 156"/>
                            <a:gd name="T11" fmla="*/ 31 h 187"/>
                            <a:gd name="T12" fmla="*/ 31 w 156"/>
                            <a:gd name="T13" fmla="*/ 31 h 187"/>
                            <a:gd name="T14" fmla="*/ 31 w 156"/>
                            <a:gd name="T15" fmla="*/ 31 h 187"/>
                            <a:gd name="T16" fmla="*/ 0 w 156"/>
                            <a:gd name="T17" fmla="*/ 94 h 187"/>
                            <a:gd name="T18" fmla="*/ 0 w 156"/>
                            <a:gd name="T19" fmla="*/ 94 h 187"/>
                            <a:gd name="T20" fmla="*/ 0 w 156"/>
                            <a:gd name="T21" fmla="*/ 124 h 187"/>
                            <a:gd name="T22" fmla="*/ 31 w 156"/>
                            <a:gd name="T23" fmla="*/ 155 h 187"/>
                            <a:gd name="T24" fmla="*/ 62 w 156"/>
                            <a:gd name="T25" fmla="*/ 155 h 187"/>
                            <a:gd name="T26" fmla="*/ 93 w 156"/>
                            <a:gd name="T27" fmla="*/ 155 h 187"/>
                            <a:gd name="T28" fmla="*/ 124 w 156"/>
                            <a:gd name="T29" fmla="*/ 155 h 187"/>
                            <a:gd name="T30" fmla="*/ 124 w 156"/>
                            <a:gd name="T31" fmla="*/ 155 h 187"/>
                            <a:gd name="T32" fmla="*/ 124 w 156"/>
                            <a:gd name="T33" fmla="*/ 155 h 187"/>
                            <a:gd name="T34" fmla="*/ 155 w 156"/>
                            <a:gd name="T35" fmla="*/ 186 h 187"/>
                            <a:gd name="T36" fmla="*/ 155 w 156"/>
                            <a:gd name="T37" fmla="*/ 155 h 187"/>
                            <a:gd name="T38" fmla="*/ 155 w 156"/>
                            <a:gd name="T39" fmla="*/ 62 h 187"/>
                            <a:gd name="T40" fmla="*/ 155 w 156"/>
                            <a:gd name="T41" fmla="*/ 62 h 187"/>
                            <a:gd name="T42" fmla="*/ 155 w 156"/>
                            <a:gd name="T43" fmla="*/ 0 h 187"/>
                            <a:gd name="T44" fmla="*/ 155 w 156"/>
                            <a:gd name="T45" fmla="*/ 0 h 187"/>
                            <a:gd name="T46" fmla="*/ 124 w 156"/>
                            <a:gd name="T47" fmla="*/ 0 h 18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</a:cxnLst>
                          <a:rect l="0" t="0" r="r" b="b"/>
                          <a:pathLst>
                            <a:path w="156" h="187">
                              <a:moveTo>
                                <a:pt x="124" y="0"/>
                              </a:moveTo>
                              <a:lnTo>
                                <a:pt x="124" y="0"/>
                              </a:ln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lnTo>
                                <a:pt x="93" y="0"/>
                              </a:lnTo>
                              <a:cubicBezTo>
                                <a:pt x="62" y="31"/>
                                <a:pt x="62" y="31"/>
                                <a:pt x="31" y="31"/>
                              </a:cubicBezTo>
                              <a:lnTo>
                                <a:pt x="31" y="31"/>
                              </a:lnTo>
                              <a:lnTo>
                                <a:pt x="31" y="31"/>
                              </a:lnTo>
                              <a:cubicBezTo>
                                <a:pt x="31" y="62"/>
                                <a:pt x="31" y="62"/>
                                <a:pt x="0" y="94"/>
                              </a:cubicBezTo>
                              <a:lnTo>
                                <a:pt x="0" y="94"/>
                              </a:lnTo>
                              <a:cubicBezTo>
                                <a:pt x="0" y="94"/>
                                <a:pt x="0" y="94"/>
                                <a:pt x="0" y="124"/>
                              </a:cubicBezTo>
                              <a:cubicBezTo>
                                <a:pt x="31" y="124"/>
                                <a:pt x="31" y="155"/>
                                <a:pt x="31" y="155"/>
                              </a:cubicBezTo>
                              <a:cubicBezTo>
                                <a:pt x="62" y="155"/>
                                <a:pt x="62" y="155"/>
                                <a:pt x="62" y="155"/>
                              </a:cubicBezTo>
                              <a:lnTo>
                                <a:pt x="93" y="155"/>
                              </a:lnTo>
                              <a:cubicBezTo>
                                <a:pt x="93" y="155"/>
                                <a:pt x="93" y="155"/>
                                <a:pt x="124" y="155"/>
                              </a:cubicBezTo>
                              <a:lnTo>
                                <a:pt x="124" y="155"/>
                              </a:lnTo>
                              <a:lnTo>
                                <a:pt x="124" y="155"/>
                              </a:lnTo>
                              <a:cubicBezTo>
                                <a:pt x="124" y="155"/>
                                <a:pt x="155" y="155"/>
                                <a:pt x="155" y="186"/>
                              </a:cubicBezTo>
                              <a:cubicBezTo>
                                <a:pt x="155" y="155"/>
                                <a:pt x="155" y="155"/>
                                <a:pt x="155" y="155"/>
                              </a:cubicBezTo>
                              <a:cubicBezTo>
                                <a:pt x="155" y="124"/>
                                <a:pt x="155" y="94"/>
                                <a:pt x="155" y="62"/>
                              </a:cubicBezTo>
                              <a:lnTo>
                                <a:pt x="155" y="62"/>
                              </a:lnTo>
                              <a:cubicBezTo>
                                <a:pt x="155" y="31"/>
                                <a:pt x="155" y="31"/>
                                <a:pt x="155" y="0"/>
                              </a:cubicBezTo>
                              <a:lnTo>
                                <a:pt x="155" y="0"/>
                              </a:lnTo>
                              <a:cubicBezTo>
                                <a:pt x="155" y="0"/>
                                <a:pt x="155" y="0"/>
                                <a:pt x="124" y="0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27" name="Freeform 2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20944" y="2864788"/>
                          <a:ext cx="498542" cy="357074"/>
                        </a:xfrm>
                        <a:custGeom>
                          <a:avLst/>
                          <a:gdLst>
                            <a:gd name="T0" fmla="*/ 775 w 1427"/>
                            <a:gd name="T1" fmla="*/ 341 h 1023"/>
                            <a:gd name="T2" fmla="*/ 713 w 1427"/>
                            <a:gd name="T3" fmla="*/ 309 h 1023"/>
                            <a:gd name="T4" fmla="*/ 713 w 1427"/>
                            <a:gd name="T5" fmla="*/ 278 h 1023"/>
                            <a:gd name="T6" fmla="*/ 682 w 1427"/>
                            <a:gd name="T7" fmla="*/ 217 h 1023"/>
                            <a:gd name="T8" fmla="*/ 589 w 1427"/>
                            <a:gd name="T9" fmla="*/ 124 h 1023"/>
                            <a:gd name="T10" fmla="*/ 589 w 1427"/>
                            <a:gd name="T11" fmla="*/ 124 h 1023"/>
                            <a:gd name="T12" fmla="*/ 527 w 1427"/>
                            <a:gd name="T13" fmla="*/ 185 h 1023"/>
                            <a:gd name="T14" fmla="*/ 527 w 1427"/>
                            <a:gd name="T15" fmla="*/ 185 h 1023"/>
                            <a:gd name="T16" fmla="*/ 434 w 1427"/>
                            <a:gd name="T17" fmla="*/ 93 h 1023"/>
                            <a:gd name="T18" fmla="*/ 341 w 1427"/>
                            <a:gd name="T19" fmla="*/ 0 h 1023"/>
                            <a:gd name="T20" fmla="*/ 280 w 1427"/>
                            <a:gd name="T21" fmla="*/ 0 h 1023"/>
                            <a:gd name="T22" fmla="*/ 156 w 1427"/>
                            <a:gd name="T23" fmla="*/ 30 h 1023"/>
                            <a:gd name="T24" fmla="*/ 32 w 1427"/>
                            <a:gd name="T25" fmla="*/ 61 h 1023"/>
                            <a:gd name="T26" fmla="*/ 32 w 1427"/>
                            <a:gd name="T27" fmla="*/ 124 h 1023"/>
                            <a:gd name="T28" fmla="*/ 124 w 1427"/>
                            <a:gd name="T29" fmla="*/ 217 h 1023"/>
                            <a:gd name="T30" fmla="*/ 156 w 1427"/>
                            <a:gd name="T31" fmla="*/ 217 h 1023"/>
                            <a:gd name="T32" fmla="*/ 186 w 1427"/>
                            <a:gd name="T33" fmla="*/ 278 h 1023"/>
                            <a:gd name="T34" fmla="*/ 217 w 1427"/>
                            <a:gd name="T35" fmla="*/ 372 h 1023"/>
                            <a:gd name="T36" fmla="*/ 248 w 1427"/>
                            <a:gd name="T37" fmla="*/ 372 h 1023"/>
                            <a:gd name="T38" fmla="*/ 341 w 1427"/>
                            <a:gd name="T39" fmla="*/ 465 h 1023"/>
                            <a:gd name="T40" fmla="*/ 434 w 1427"/>
                            <a:gd name="T41" fmla="*/ 681 h 1023"/>
                            <a:gd name="T42" fmla="*/ 434 w 1427"/>
                            <a:gd name="T43" fmla="*/ 681 h 1023"/>
                            <a:gd name="T44" fmla="*/ 465 w 1427"/>
                            <a:gd name="T45" fmla="*/ 743 h 1023"/>
                            <a:gd name="T46" fmla="*/ 558 w 1427"/>
                            <a:gd name="T47" fmla="*/ 837 h 1023"/>
                            <a:gd name="T48" fmla="*/ 620 w 1427"/>
                            <a:gd name="T49" fmla="*/ 837 h 1023"/>
                            <a:gd name="T50" fmla="*/ 682 w 1427"/>
                            <a:gd name="T51" fmla="*/ 898 h 1023"/>
                            <a:gd name="T52" fmla="*/ 806 w 1427"/>
                            <a:gd name="T53" fmla="*/ 929 h 1023"/>
                            <a:gd name="T54" fmla="*/ 899 w 1427"/>
                            <a:gd name="T55" fmla="*/ 991 h 1023"/>
                            <a:gd name="T56" fmla="*/ 930 w 1427"/>
                            <a:gd name="T57" fmla="*/ 991 h 1023"/>
                            <a:gd name="T58" fmla="*/ 992 w 1427"/>
                            <a:gd name="T59" fmla="*/ 929 h 1023"/>
                            <a:gd name="T60" fmla="*/ 1116 w 1427"/>
                            <a:gd name="T61" fmla="*/ 1022 h 1023"/>
                            <a:gd name="T62" fmla="*/ 1178 w 1427"/>
                            <a:gd name="T63" fmla="*/ 961 h 1023"/>
                            <a:gd name="T64" fmla="*/ 1209 w 1427"/>
                            <a:gd name="T65" fmla="*/ 961 h 1023"/>
                            <a:gd name="T66" fmla="*/ 1178 w 1427"/>
                            <a:gd name="T67" fmla="*/ 929 h 1023"/>
                            <a:gd name="T68" fmla="*/ 1178 w 1427"/>
                            <a:gd name="T69" fmla="*/ 867 h 1023"/>
                            <a:gd name="T70" fmla="*/ 1302 w 1427"/>
                            <a:gd name="T71" fmla="*/ 774 h 1023"/>
                            <a:gd name="T72" fmla="*/ 1364 w 1427"/>
                            <a:gd name="T73" fmla="*/ 805 h 1023"/>
                            <a:gd name="T74" fmla="*/ 1364 w 1427"/>
                            <a:gd name="T75" fmla="*/ 774 h 1023"/>
                            <a:gd name="T76" fmla="*/ 1364 w 1427"/>
                            <a:gd name="T77" fmla="*/ 743 h 1023"/>
                            <a:gd name="T78" fmla="*/ 1426 w 1427"/>
                            <a:gd name="T79" fmla="*/ 681 h 1023"/>
                            <a:gd name="T80" fmla="*/ 1395 w 1427"/>
                            <a:gd name="T81" fmla="*/ 650 h 1023"/>
                            <a:gd name="T82" fmla="*/ 1364 w 1427"/>
                            <a:gd name="T83" fmla="*/ 650 h 1023"/>
                            <a:gd name="T84" fmla="*/ 1271 w 1427"/>
                            <a:gd name="T85" fmla="*/ 713 h 1023"/>
                            <a:gd name="T86" fmla="*/ 1209 w 1427"/>
                            <a:gd name="T87" fmla="*/ 837 h 1023"/>
                            <a:gd name="T88" fmla="*/ 1147 w 1427"/>
                            <a:gd name="T89" fmla="*/ 837 h 1023"/>
                            <a:gd name="T90" fmla="*/ 1023 w 1427"/>
                            <a:gd name="T91" fmla="*/ 867 h 1023"/>
                            <a:gd name="T92" fmla="*/ 961 w 1427"/>
                            <a:gd name="T93" fmla="*/ 837 h 1023"/>
                            <a:gd name="T94" fmla="*/ 899 w 1427"/>
                            <a:gd name="T95" fmla="*/ 805 h 1023"/>
                            <a:gd name="T96" fmla="*/ 868 w 1427"/>
                            <a:gd name="T97" fmla="*/ 743 h 1023"/>
                            <a:gd name="T98" fmla="*/ 806 w 1427"/>
                            <a:gd name="T99" fmla="*/ 526 h 1023"/>
                            <a:gd name="T100" fmla="*/ 806 w 1427"/>
                            <a:gd name="T101" fmla="*/ 372 h 102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  <a:cxn ang="0">
                              <a:pos x="T100" y="T101"/>
                            </a:cxn>
                          </a:cxnLst>
                          <a:rect l="0" t="0" r="r" b="b"/>
                          <a:pathLst>
                            <a:path w="1427" h="1023">
                              <a:moveTo>
                                <a:pt x="806" y="372"/>
                              </a:moveTo>
                              <a:lnTo>
                                <a:pt x="806" y="372"/>
                              </a:lnTo>
                              <a:cubicBezTo>
                                <a:pt x="806" y="372"/>
                                <a:pt x="775" y="372"/>
                                <a:pt x="775" y="341"/>
                              </a:cubicBezTo>
                              <a:lnTo>
                                <a:pt x="775" y="341"/>
                              </a:lnTo>
                              <a:lnTo>
                                <a:pt x="744" y="341"/>
                              </a:lnTo>
                              <a:cubicBezTo>
                                <a:pt x="744" y="341"/>
                                <a:pt x="744" y="309"/>
                                <a:pt x="713" y="309"/>
                              </a:cubicBezTo>
                              <a:lnTo>
                                <a:pt x="713" y="309"/>
                              </a:lnTo>
                              <a:cubicBezTo>
                                <a:pt x="713" y="309"/>
                                <a:pt x="713" y="309"/>
                                <a:pt x="713" y="278"/>
                              </a:cubicBezTo>
                              <a:lnTo>
                                <a:pt x="713" y="278"/>
                              </a:lnTo>
                              <a:lnTo>
                                <a:pt x="713" y="278"/>
                              </a:lnTo>
                              <a:lnTo>
                                <a:pt x="713" y="278"/>
                              </a:lnTo>
                              <a:cubicBezTo>
                                <a:pt x="713" y="248"/>
                                <a:pt x="682" y="248"/>
                                <a:pt x="682" y="217"/>
                              </a:cubicBezTo>
                              <a:cubicBezTo>
                                <a:pt x="651" y="185"/>
                                <a:pt x="620" y="154"/>
                                <a:pt x="620" y="124"/>
                              </a:cubicBezTo>
                              <a:lnTo>
                                <a:pt x="620" y="124"/>
                              </a:lnTo>
                              <a:cubicBezTo>
                                <a:pt x="620" y="124"/>
                                <a:pt x="620" y="124"/>
                                <a:pt x="589" y="124"/>
                              </a:cubicBezTo>
                              <a:lnTo>
                                <a:pt x="589" y="124"/>
                              </a:lnTo>
                              <a:lnTo>
                                <a:pt x="589" y="124"/>
                              </a:lnTo>
                              <a:lnTo>
                                <a:pt x="589" y="124"/>
                              </a:lnTo>
                              <a:cubicBezTo>
                                <a:pt x="589" y="154"/>
                                <a:pt x="589" y="154"/>
                                <a:pt x="589" y="154"/>
                              </a:cubicBezTo>
                              <a:cubicBezTo>
                                <a:pt x="558" y="154"/>
                                <a:pt x="558" y="185"/>
                                <a:pt x="527" y="185"/>
                              </a:cubicBezTo>
                              <a:lnTo>
                                <a:pt x="527" y="185"/>
                              </a:lnTo>
                              <a:lnTo>
                                <a:pt x="527" y="185"/>
                              </a:lnTo>
                              <a:lnTo>
                                <a:pt x="527" y="185"/>
                              </a:lnTo>
                              <a:lnTo>
                                <a:pt x="527" y="185"/>
                              </a:lnTo>
                              <a:cubicBezTo>
                                <a:pt x="496" y="185"/>
                                <a:pt x="496" y="185"/>
                                <a:pt x="496" y="185"/>
                              </a:cubicBezTo>
                              <a:cubicBezTo>
                                <a:pt x="465" y="154"/>
                                <a:pt x="434" y="124"/>
                                <a:pt x="434" y="93"/>
                              </a:cubicBezTo>
                              <a:lnTo>
                                <a:pt x="434" y="93"/>
                              </a:lnTo>
                              <a:lnTo>
                                <a:pt x="403" y="61"/>
                              </a:lnTo>
                              <a:cubicBezTo>
                                <a:pt x="403" y="30"/>
                                <a:pt x="341" y="0"/>
                                <a:pt x="341" y="0"/>
                              </a:cubicBezTo>
                              <a:lnTo>
                                <a:pt x="341" y="0"/>
                              </a:lnTo>
                              <a:cubicBezTo>
                                <a:pt x="310" y="0"/>
                                <a:pt x="310" y="0"/>
                                <a:pt x="310" y="0"/>
                              </a:cubicBezTo>
                              <a:lnTo>
                                <a:pt x="310" y="0"/>
                              </a:lnTo>
                              <a:lnTo>
                                <a:pt x="280" y="0"/>
                              </a:lnTo>
                              <a:cubicBezTo>
                                <a:pt x="280" y="30"/>
                                <a:pt x="280" y="30"/>
                                <a:pt x="280" y="30"/>
                              </a:cubicBezTo>
                              <a:cubicBezTo>
                                <a:pt x="248" y="30"/>
                                <a:pt x="248" y="30"/>
                                <a:pt x="248" y="30"/>
                              </a:cubicBezTo>
                              <a:cubicBezTo>
                                <a:pt x="248" y="30"/>
                                <a:pt x="217" y="30"/>
                                <a:pt x="156" y="30"/>
                              </a:cubicBezTo>
                              <a:cubicBezTo>
                                <a:pt x="124" y="30"/>
                                <a:pt x="93" y="30"/>
                                <a:pt x="93" y="30"/>
                              </a:cubicBezTo>
                              <a:cubicBezTo>
                                <a:pt x="93" y="30"/>
                                <a:pt x="32" y="0"/>
                                <a:pt x="0" y="0"/>
                              </a:cubicBezTo>
                              <a:cubicBezTo>
                                <a:pt x="32" y="30"/>
                                <a:pt x="32" y="30"/>
                                <a:pt x="32" y="61"/>
                              </a:cubicBezTo>
                              <a:lnTo>
                                <a:pt x="32" y="61"/>
                              </a:lnTo>
                              <a:cubicBezTo>
                                <a:pt x="32" y="93"/>
                                <a:pt x="32" y="93"/>
                                <a:pt x="32" y="93"/>
                              </a:cubicBezTo>
                              <a:cubicBezTo>
                                <a:pt x="32" y="93"/>
                                <a:pt x="32" y="93"/>
                                <a:pt x="32" y="124"/>
                              </a:cubicBezTo>
                              <a:cubicBezTo>
                                <a:pt x="62" y="124"/>
                                <a:pt x="62" y="154"/>
                                <a:pt x="93" y="185"/>
                              </a:cubicBezTo>
                              <a:cubicBezTo>
                                <a:pt x="93" y="185"/>
                                <a:pt x="93" y="185"/>
                                <a:pt x="124" y="185"/>
                              </a:cubicBezTo>
                              <a:cubicBezTo>
                                <a:pt x="124" y="217"/>
                                <a:pt x="124" y="217"/>
                                <a:pt x="124" y="217"/>
                              </a:cubicBezTo>
                              <a:cubicBezTo>
                                <a:pt x="124" y="217"/>
                                <a:pt x="124" y="217"/>
                                <a:pt x="124" y="185"/>
                              </a:cubicBezTo>
                              <a:lnTo>
                                <a:pt x="124" y="185"/>
                              </a:lnTo>
                              <a:cubicBezTo>
                                <a:pt x="124" y="185"/>
                                <a:pt x="156" y="185"/>
                                <a:pt x="156" y="217"/>
                              </a:cubicBezTo>
                              <a:lnTo>
                                <a:pt x="156" y="248"/>
                              </a:lnTo>
                              <a:cubicBezTo>
                                <a:pt x="156" y="248"/>
                                <a:pt x="156" y="248"/>
                                <a:pt x="156" y="278"/>
                              </a:cubicBezTo>
                              <a:lnTo>
                                <a:pt x="186" y="278"/>
                              </a:lnTo>
                              <a:lnTo>
                                <a:pt x="217" y="278"/>
                              </a:lnTo>
                              <a:lnTo>
                                <a:pt x="248" y="309"/>
                              </a:lnTo>
                              <a:cubicBezTo>
                                <a:pt x="248" y="341"/>
                                <a:pt x="248" y="341"/>
                                <a:pt x="217" y="372"/>
                              </a:cubicBezTo>
                              <a:lnTo>
                                <a:pt x="217" y="372"/>
                              </a:lnTo>
                              <a:lnTo>
                                <a:pt x="217" y="372"/>
                              </a:lnTo>
                              <a:lnTo>
                                <a:pt x="248" y="372"/>
                              </a:lnTo>
                              <a:lnTo>
                                <a:pt x="248" y="372"/>
                              </a:lnTo>
                              <a:cubicBezTo>
                                <a:pt x="280" y="372"/>
                                <a:pt x="310" y="402"/>
                                <a:pt x="310" y="433"/>
                              </a:cubicBezTo>
                              <a:cubicBezTo>
                                <a:pt x="310" y="433"/>
                                <a:pt x="310" y="433"/>
                                <a:pt x="341" y="465"/>
                              </a:cubicBezTo>
                              <a:lnTo>
                                <a:pt x="341" y="465"/>
                              </a:lnTo>
                              <a:cubicBezTo>
                                <a:pt x="372" y="495"/>
                                <a:pt x="434" y="589"/>
                                <a:pt x="434" y="589"/>
                              </a:cubicBezTo>
                              <a:cubicBezTo>
                                <a:pt x="465" y="619"/>
                                <a:pt x="465" y="650"/>
                                <a:pt x="434" y="681"/>
                              </a:cubicBezTo>
                              <a:lnTo>
                                <a:pt x="434" y="681"/>
                              </a:lnTo>
                              <a:lnTo>
                                <a:pt x="434" y="681"/>
                              </a:lnTo>
                              <a:lnTo>
                                <a:pt x="434" y="681"/>
                              </a:lnTo>
                              <a:lnTo>
                                <a:pt x="434" y="713"/>
                              </a:lnTo>
                              <a:lnTo>
                                <a:pt x="434" y="713"/>
                              </a:lnTo>
                              <a:cubicBezTo>
                                <a:pt x="434" y="743"/>
                                <a:pt x="434" y="743"/>
                                <a:pt x="465" y="743"/>
                              </a:cubicBezTo>
                              <a:cubicBezTo>
                                <a:pt x="465" y="743"/>
                                <a:pt x="465" y="743"/>
                                <a:pt x="465" y="774"/>
                              </a:cubicBezTo>
                              <a:cubicBezTo>
                                <a:pt x="465" y="774"/>
                                <a:pt x="465" y="774"/>
                                <a:pt x="496" y="774"/>
                              </a:cubicBezTo>
                              <a:cubicBezTo>
                                <a:pt x="496" y="774"/>
                                <a:pt x="527" y="805"/>
                                <a:pt x="558" y="837"/>
                              </a:cubicBezTo>
                              <a:lnTo>
                                <a:pt x="558" y="837"/>
                              </a:lnTo>
                              <a:lnTo>
                                <a:pt x="589" y="837"/>
                              </a:lnTo>
                              <a:cubicBezTo>
                                <a:pt x="589" y="837"/>
                                <a:pt x="589" y="837"/>
                                <a:pt x="620" y="837"/>
                              </a:cubicBezTo>
                              <a:cubicBezTo>
                                <a:pt x="651" y="867"/>
                                <a:pt x="651" y="867"/>
                                <a:pt x="651" y="867"/>
                              </a:cubicBezTo>
                              <a:lnTo>
                                <a:pt x="651" y="867"/>
                              </a:lnTo>
                              <a:cubicBezTo>
                                <a:pt x="651" y="898"/>
                                <a:pt x="682" y="898"/>
                                <a:pt x="682" y="898"/>
                              </a:cubicBezTo>
                              <a:lnTo>
                                <a:pt x="682" y="898"/>
                              </a:lnTo>
                              <a:cubicBezTo>
                                <a:pt x="713" y="898"/>
                                <a:pt x="713" y="929"/>
                                <a:pt x="744" y="929"/>
                              </a:cubicBezTo>
                              <a:cubicBezTo>
                                <a:pt x="775" y="929"/>
                                <a:pt x="775" y="929"/>
                                <a:pt x="806" y="929"/>
                              </a:cubicBezTo>
                              <a:cubicBezTo>
                                <a:pt x="806" y="961"/>
                                <a:pt x="837" y="961"/>
                                <a:pt x="837" y="961"/>
                              </a:cubicBezTo>
                              <a:cubicBezTo>
                                <a:pt x="837" y="961"/>
                                <a:pt x="837" y="961"/>
                                <a:pt x="868" y="961"/>
                              </a:cubicBezTo>
                              <a:cubicBezTo>
                                <a:pt x="868" y="991"/>
                                <a:pt x="868" y="991"/>
                                <a:pt x="899" y="991"/>
                              </a:cubicBezTo>
                              <a:cubicBezTo>
                                <a:pt x="899" y="991"/>
                                <a:pt x="899" y="991"/>
                                <a:pt x="930" y="991"/>
                              </a:cubicBezTo>
                              <a:lnTo>
                                <a:pt x="930" y="991"/>
                              </a:lnTo>
                              <a:lnTo>
                                <a:pt x="930" y="991"/>
                              </a:lnTo>
                              <a:cubicBezTo>
                                <a:pt x="930" y="991"/>
                                <a:pt x="930" y="961"/>
                                <a:pt x="961" y="961"/>
                              </a:cubicBezTo>
                              <a:lnTo>
                                <a:pt x="961" y="961"/>
                              </a:lnTo>
                              <a:cubicBezTo>
                                <a:pt x="992" y="961"/>
                                <a:pt x="992" y="929"/>
                                <a:pt x="992" y="929"/>
                              </a:cubicBezTo>
                              <a:cubicBezTo>
                                <a:pt x="1023" y="929"/>
                                <a:pt x="1023" y="929"/>
                                <a:pt x="1023" y="961"/>
                              </a:cubicBezTo>
                              <a:cubicBezTo>
                                <a:pt x="1054" y="961"/>
                                <a:pt x="1054" y="961"/>
                                <a:pt x="1085" y="991"/>
                              </a:cubicBezTo>
                              <a:cubicBezTo>
                                <a:pt x="1116" y="1022"/>
                                <a:pt x="1116" y="1022"/>
                                <a:pt x="1116" y="1022"/>
                              </a:cubicBezTo>
                              <a:lnTo>
                                <a:pt x="1147" y="991"/>
                              </a:lnTo>
                              <a:lnTo>
                                <a:pt x="1147" y="991"/>
                              </a:lnTo>
                              <a:cubicBezTo>
                                <a:pt x="1147" y="961"/>
                                <a:pt x="1147" y="961"/>
                                <a:pt x="1178" y="961"/>
                              </a:cubicBezTo>
                              <a:lnTo>
                                <a:pt x="1178" y="961"/>
                              </a:lnTo>
                              <a:lnTo>
                                <a:pt x="1178" y="961"/>
                              </a:lnTo>
                              <a:cubicBezTo>
                                <a:pt x="1209" y="961"/>
                                <a:pt x="1209" y="961"/>
                                <a:pt x="1209" y="961"/>
                              </a:cubicBezTo>
                              <a:lnTo>
                                <a:pt x="1209" y="961"/>
                              </a:lnTo>
                              <a:lnTo>
                                <a:pt x="1209" y="961"/>
                              </a:lnTo>
                              <a:lnTo>
                                <a:pt x="1178" y="929"/>
                              </a:lnTo>
                              <a:lnTo>
                                <a:pt x="1178" y="929"/>
                              </a:lnTo>
                              <a:cubicBezTo>
                                <a:pt x="1147" y="898"/>
                                <a:pt x="1147" y="898"/>
                                <a:pt x="1147" y="898"/>
                              </a:cubicBezTo>
                              <a:cubicBezTo>
                                <a:pt x="1178" y="867"/>
                                <a:pt x="1178" y="867"/>
                                <a:pt x="1178" y="867"/>
                              </a:cubicBezTo>
                              <a:cubicBezTo>
                                <a:pt x="1178" y="837"/>
                                <a:pt x="1178" y="837"/>
                                <a:pt x="1178" y="837"/>
                              </a:cubicBezTo>
                              <a:cubicBezTo>
                                <a:pt x="1302" y="837"/>
                                <a:pt x="1302" y="837"/>
                                <a:pt x="1302" y="837"/>
                              </a:cubicBezTo>
                              <a:cubicBezTo>
                                <a:pt x="1302" y="774"/>
                                <a:pt x="1302" y="774"/>
                                <a:pt x="1302" y="774"/>
                              </a:cubicBezTo>
                              <a:cubicBezTo>
                                <a:pt x="1333" y="837"/>
                                <a:pt x="1333" y="837"/>
                                <a:pt x="1333" y="837"/>
                              </a:cubicBezTo>
                              <a:lnTo>
                                <a:pt x="1333" y="837"/>
                              </a:lnTo>
                              <a:cubicBezTo>
                                <a:pt x="1333" y="805"/>
                                <a:pt x="1333" y="805"/>
                                <a:pt x="1364" y="805"/>
                              </a:cubicBezTo>
                              <a:lnTo>
                                <a:pt x="1364" y="774"/>
                              </a:lnTo>
                              <a:lnTo>
                                <a:pt x="1364" y="774"/>
                              </a:lnTo>
                              <a:lnTo>
                                <a:pt x="1364" y="774"/>
                              </a:lnTo>
                              <a:lnTo>
                                <a:pt x="1364" y="774"/>
                              </a:lnTo>
                              <a:cubicBezTo>
                                <a:pt x="1395" y="774"/>
                                <a:pt x="1395" y="774"/>
                                <a:pt x="1395" y="774"/>
                              </a:cubicBezTo>
                              <a:cubicBezTo>
                                <a:pt x="1395" y="774"/>
                                <a:pt x="1364" y="774"/>
                                <a:pt x="1364" y="743"/>
                              </a:cubicBezTo>
                              <a:cubicBezTo>
                                <a:pt x="1364" y="743"/>
                                <a:pt x="1395" y="713"/>
                                <a:pt x="1395" y="681"/>
                              </a:cubicBezTo>
                              <a:lnTo>
                                <a:pt x="1395" y="681"/>
                              </a:lnTo>
                              <a:lnTo>
                                <a:pt x="1426" y="681"/>
                              </a:lnTo>
                              <a:lnTo>
                                <a:pt x="1426" y="650"/>
                              </a:lnTo>
                              <a:lnTo>
                                <a:pt x="1426" y="650"/>
                              </a:lnTo>
                              <a:cubicBezTo>
                                <a:pt x="1426" y="650"/>
                                <a:pt x="1426" y="650"/>
                                <a:pt x="1395" y="650"/>
                              </a:cubicBezTo>
                              <a:lnTo>
                                <a:pt x="1395" y="650"/>
                              </a:lnTo>
                              <a:lnTo>
                                <a:pt x="1364" y="650"/>
                              </a:lnTo>
                              <a:lnTo>
                                <a:pt x="1364" y="650"/>
                              </a:lnTo>
                              <a:cubicBezTo>
                                <a:pt x="1364" y="650"/>
                                <a:pt x="1364" y="650"/>
                                <a:pt x="1333" y="650"/>
                              </a:cubicBezTo>
                              <a:cubicBezTo>
                                <a:pt x="1333" y="681"/>
                                <a:pt x="1302" y="681"/>
                                <a:pt x="1271" y="681"/>
                              </a:cubicBezTo>
                              <a:cubicBezTo>
                                <a:pt x="1271" y="681"/>
                                <a:pt x="1271" y="681"/>
                                <a:pt x="1271" y="713"/>
                              </a:cubicBezTo>
                              <a:cubicBezTo>
                                <a:pt x="1271" y="713"/>
                                <a:pt x="1240" y="743"/>
                                <a:pt x="1240" y="774"/>
                              </a:cubicBezTo>
                              <a:cubicBezTo>
                                <a:pt x="1240" y="805"/>
                                <a:pt x="1240" y="805"/>
                                <a:pt x="1209" y="837"/>
                              </a:cubicBezTo>
                              <a:lnTo>
                                <a:pt x="1209" y="837"/>
                              </a:lnTo>
                              <a:cubicBezTo>
                                <a:pt x="1178" y="837"/>
                                <a:pt x="1178" y="837"/>
                                <a:pt x="1147" y="837"/>
                              </a:cubicBezTo>
                              <a:lnTo>
                                <a:pt x="1147" y="837"/>
                              </a:lnTo>
                              <a:lnTo>
                                <a:pt x="1147" y="837"/>
                              </a:lnTo>
                              <a:cubicBezTo>
                                <a:pt x="1116" y="867"/>
                                <a:pt x="1116" y="867"/>
                                <a:pt x="1116" y="867"/>
                              </a:cubicBezTo>
                              <a:cubicBezTo>
                                <a:pt x="1085" y="867"/>
                                <a:pt x="1023" y="867"/>
                                <a:pt x="1023" y="867"/>
                              </a:cubicBezTo>
                              <a:lnTo>
                                <a:pt x="1023" y="867"/>
                              </a:lnTo>
                              <a:lnTo>
                                <a:pt x="992" y="867"/>
                              </a:lnTo>
                              <a:cubicBezTo>
                                <a:pt x="992" y="837"/>
                                <a:pt x="992" y="837"/>
                                <a:pt x="961" y="837"/>
                              </a:cubicBezTo>
                              <a:lnTo>
                                <a:pt x="961" y="837"/>
                              </a:lnTo>
                              <a:lnTo>
                                <a:pt x="961" y="837"/>
                              </a:lnTo>
                              <a:cubicBezTo>
                                <a:pt x="930" y="837"/>
                                <a:pt x="930" y="837"/>
                                <a:pt x="930" y="805"/>
                              </a:cubicBezTo>
                              <a:cubicBezTo>
                                <a:pt x="930" y="805"/>
                                <a:pt x="930" y="805"/>
                                <a:pt x="899" y="805"/>
                              </a:cubicBezTo>
                              <a:cubicBezTo>
                                <a:pt x="899" y="805"/>
                                <a:pt x="899" y="805"/>
                                <a:pt x="899" y="774"/>
                              </a:cubicBezTo>
                              <a:lnTo>
                                <a:pt x="899" y="774"/>
                              </a:lnTo>
                              <a:cubicBezTo>
                                <a:pt x="899" y="743"/>
                                <a:pt x="868" y="743"/>
                                <a:pt x="868" y="743"/>
                              </a:cubicBezTo>
                              <a:lnTo>
                                <a:pt x="868" y="713"/>
                              </a:lnTo>
                              <a:cubicBezTo>
                                <a:pt x="837" y="681"/>
                                <a:pt x="806" y="619"/>
                                <a:pt x="806" y="589"/>
                              </a:cubicBezTo>
                              <a:cubicBezTo>
                                <a:pt x="806" y="557"/>
                                <a:pt x="806" y="557"/>
                                <a:pt x="806" y="526"/>
                              </a:cubicBezTo>
                              <a:cubicBezTo>
                                <a:pt x="806" y="495"/>
                                <a:pt x="806" y="495"/>
                                <a:pt x="806" y="495"/>
                              </a:cubicBezTo>
                              <a:cubicBezTo>
                                <a:pt x="806" y="465"/>
                                <a:pt x="837" y="402"/>
                                <a:pt x="837" y="372"/>
                              </a:cubicBezTo>
                              <a:cubicBezTo>
                                <a:pt x="837" y="372"/>
                                <a:pt x="837" y="372"/>
                                <a:pt x="806" y="372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28" name="Freeform 2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56318" y="2843240"/>
                          <a:ext cx="86168" cy="130824"/>
                        </a:xfrm>
                        <a:custGeom>
                          <a:avLst/>
                          <a:gdLst>
                            <a:gd name="T0" fmla="*/ 62 w 249"/>
                            <a:gd name="T1" fmla="*/ 124 h 373"/>
                            <a:gd name="T2" fmla="*/ 62 w 249"/>
                            <a:gd name="T3" fmla="*/ 124 h 373"/>
                            <a:gd name="T4" fmla="*/ 62 w 249"/>
                            <a:gd name="T5" fmla="*/ 63 h 373"/>
                            <a:gd name="T6" fmla="*/ 62 w 249"/>
                            <a:gd name="T7" fmla="*/ 63 h 373"/>
                            <a:gd name="T8" fmla="*/ 62 w 249"/>
                            <a:gd name="T9" fmla="*/ 32 h 373"/>
                            <a:gd name="T10" fmla="*/ 62 w 249"/>
                            <a:gd name="T11" fmla="*/ 0 h 373"/>
                            <a:gd name="T12" fmla="*/ 62 w 249"/>
                            <a:gd name="T13" fmla="*/ 0 h 373"/>
                            <a:gd name="T14" fmla="*/ 62 w 249"/>
                            <a:gd name="T15" fmla="*/ 0 h 373"/>
                            <a:gd name="T16" fmla="*/ 31 w 249"/>
                            <a:gd name="T17" fmla="*/ 32 h 373"/>
                            <a:gd name="T18" fmla="*/ 0 w 249"/>
                            <a:gd name="T19" fmla="*/ 0 h 373"/>
                            <a:gd name="T20" fmla="*/ 0 w 249"/>
                            <a:gd name="T21" fmla="*/ 0 h 373"/>
                            <a:gd name="T22" fmla="*/ 0 w 249"/>
                            <a:gd name="T23" fmla="*/ 32 h 373"/>
                            <a:gd name="T24" fmla="*/ 0 w 249"/>
                            <a:gd name="T25" fmla="*/ 63 h 373"/>
                            <a:gd name="T26" fmla="*/ 0 w 249"/>
                            <a:gd name="T27" fmla="*/ 63 h 373"/>
                            <a:gd name="T28" fmla="*/ 31 w 249"/>
                            <a:gd name="T29" fmla="*/ 93 h 373"/>
                            <a:gd name="T30" fmla="*/ 31 w 249"/>
                            <a:gd name="T31" fmla="*/ 124 h 373"/>
                            <a:gd name="T32" fmla="*/ 62 w 249"/>
                            <a:gd name="T33" fmla="*/ 124 h 373"/>
                            <a:gd name="T34" fmla="*/ 62 w 249"/>
                            <a:gd name="T35" fmla="*/ 156 h 373"/>
                            <a:gd name="T36" fmla="*/ 124 w 249"/>
                            <a:gd name="T37" fmla="*/ 217 h 373"/>
                            <a:gd name="T38" fmla="*/ 155 w 249"/>
                            <a:gd name="T39" fmla="*/ 248 h 373"/>
                            <a:gd name="T40" fmla="*/ 124 w 249"/>
                            <a:gd name="T41" fmla="*/ 280 h 373"/>
                            <a:gd name="T42" fmla="*/ 94 w 249"/>
                            <a:gd name="T43" fmla="*/ 311 h 373"/>
                            <a:gd name="T44" fmla="*/ 124 w 249"/>
                            <a:gd name="T45" fmla="*/ 311 h 373"/>
                            <a:gd name="T46" fmla="*/ 155 w 249"/>
                            <a:gd name="T47" fmla="*/ 311 h 373"/>
                            <a:gd name="T48" fmla="*/ 155 w 249"/>
                            <a:gd name="T49" fmla="*/ 341 h 373"/>
                            <a:gd name="T50" fmla="*/ 186 w 249"/>
                            <a:gd name="T51" fmla="*/ 341 h 373"/>
                            <a:gd name="T52" fmla="*/ 218 w 249"/>
                            <a:gd name="T53" fmla="*/ 372 h 373"/>
                            <a:gd name="T54" fmla="*/ 248 w 249"/>
                            <a:gd name="T55" fmla="*/ 372 h 373"/>
                            <a:gd name="T56" fmla="*/ 248 w 249"/>
                            <a:gd name="T57" fmla="*/ 372 h 373"/>
                            <a:gd name="T58" fmla="*/ 218 w 249"/>
                            <a:gd name="T59" fmla="*/ 372 h 373"/>
                            <a:gd name="T60" fmla="*/ 218 w 249"/>
                            <a:gd name="T61" fmla="*/ 341 h 373"/>
                            <a:gd name="T62" fmla="*/ 155 w 249"/>
                            <a:gd name="T63" fmla="*/ 280 h 373"/>
                            <a:gd name="T64" fmla="*/ 155 w 249"/>
                            <a:gd name="T65" fmla="*/ 280 h 373"/>
                            <a:gd name="T66" fmla="*/ 155 w 249"/>
                            <a:gd name="T67" fmla="*/ 217 h 373"/>
                            <a:gd name="T68" fmla="*/ 155 w 249"/>
                            <a:gd name="T69" fmla="*/ 217 h 373"/>
                            <a:gd name="T70" fmla="*/ 155 w 249"/>
                            <a:gd name="T71" fmla="*/ 217 h 373"/>
                            <a:gd name="T72" fmla="*/ 155 w 249"/>
                            <a:gd name="T73" fmla="*/ 187 h 373"/>
                            <a:gd name="T74" fmla="*/ 155 w 249"/>
                            <a:gd name="T75" fmla="*/ 187 h 373"/>
                            <a:gd name="T76" fmla="*/ 94 w 249"/>
                            <a:gd name="T77" fmla="*/ 187 h 373"/>
                            <a:gd name="T78" fmla="*/ 62 w 249"/>
                            <a:gd name="T79" fmla="*/ 124 h 37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</a:cxnLst>
                          <a:rect l="0" t="0" r="r" b="b"/>
                          <a:pathLst>
                            <a:path w="249" h="373">
                              <a:moveTo>
                                <a:pt x="62" y="124"/>
                              </a:moveTo>
                              <a:lnTo>
                                <a:pt x="62" y="124"/>
                              </a:lnTo>
                              <a:cubicBezTo>
                                <a:pt x="62" y="93"/>
                                <a:pt x="62" y="93"/>
                                <a:pt x="62" y="63"/>
                              </a:cubicBezTo>
                              <a:lnTo>
                                <a:pt x="62" y="63"/>
                              </a:lnTo>
                              <a:cubicBezTo>
                                <a:pt x="62" y="32"/>
                                <a:pt x="62" y="32"/>
                                <a:pt x="62" y="32"/>
                              </a:cubicBezTo>
                              <a:cubicBezTo>
                                <a:pt x="62" y="32"/>
                                <a:pt x="62" y="32"/>
                                <a:pt x="62" y="0"/>
                              </a:cubicBezTo>
                              <a:lnTo>
                                <a:pt x="62" y="0"/>
                              </a:lnTo>
                              <a:lnTo>
                                <a:pt x="62" y="0"/>
                              </a:lnTo>
                              <a:lnTo>
                                <a:pt x="31" y="32"/>
                              </a:lnTo>
                              <a:cubicBezTo>
                                <a:pt x="31" y="32"/>
                                <a:pt x="31" y="32"/>
                                <a:pt x="0" y="0"/>
                              </a:cubicBezTo>
                              <a:lnTo>
                                <a:pt x="0" y="0"/>
                              </a:lnTo>
                              <a:cubicBezTo>
                                <a:pt x="0" y="32"/>
                                <a:pt x="0" y="32"/>
                                <a:pt x="0" y="32"/>
                              </a:cubicBezTo>
                              <a:cubicBezTo>
                                <a:pt x="0" y="63"/>
                                <a:pt x="0" y="63"/>
                                <a:pt x="0" y="63"/>
                              </a:cubicBezTo>
                              <a:lnTo>
                                <a:pt x="0" y="63"/>
                              </a:lnTo>
                              <a:cubicBezTo>
                                <a:pt x="31" y="63"/>
                                <a:pt x="31" y="63"/>
                                <a:pt x="31" y="93"/>
                              </a:cubicBezTo>
                              <a:cubicBezTo>
                                <a:pt x="31" y="124"/>
                                <a:pt x="31" y="124"/>
                                <a:pt x="31" y="124"/>
                              </a:cubicBezTo>
                              <a:cubicBezTo>
                                <a:pt x="31" y="124"/>
                                <a:pt x="31" y="124"/>
                                <a:pt x="62" y="124"/>
                              </a:cubicBezTo>
                              <a:lnTo>
                                <a:pt x="62" y="156"/>
                              </a:lnTo>
                              <a:lnTo>
                                <a:pt x="124" y="217"/>
                              </a:lnTo>
                              <a:cubicBezTo>
                                <a:pt x="155" y="248"/>
                                <a:pt x="155" y="248"/>
                                <a:pt x="155" y="248"/>
                              </a:cubicBezTo>
                              <a:cubicBezTo>
                                <a:pt x="155" y="280"/>
                                <a:pt x="124" y="280"/>
                                <a:pt x="124" y="280"/>
                              </a:cubicBezTo>
                              <a:cubicBezTo>
                                <a:pt x="124" y="280"/>
                                <a:pt x="124" y="280"/>
                                <a:pt x="94" y="311"/>
                              </a:cubicBezTo>
                              <a:cubicBezTo>
                                <a:pt x="124" y="311"/>
                                <a:pt x="124" y="311"/>
                                <a:pt x="124" y="311"/>
                              </a:cubicBezTo>
                              <a:cubicBezTo>
                                <a:pt x="124" y="311"/>
                                <a:pt x="124" y="311"/>
                                <a:pt x="155" y="311"/>
                              </a:cubicBezTo>
                              <a:cubicBezTo>
                                <a:pt x="155" y="341"/>
                                <a:pt x="155" y="341"/>
                                <a:pt x="155" y="341"/>
                              </a:cubicBezTo>
                              <a:lnTo>
                                <a:pt x="186" y="341"/>
                              </a:lnTo>
                              <a:lnTo>
                                <a:pt x="218" y="372"/>
                              </a:lnTo>
                              <a:lnTo>
                                <a:pt x="248" y="372"/>
                              </a:lnTo>
                              <a:lnTo>
                                <a:pt x="248" y="372"/>
                              </a:lnTo>
                              <a:cubicBezTo>
                                <a:pt x="248" y="372"/>
                                <a:pt x="248" y="372"/>
                                <a:pt x="218" y="372"/>
                              </a:cubicBezTo>
                              <a:cubicBezTo>
                                <a:pt x="218" y="372"/>
                                <a:pt x="218" y="372"/>
                                <a:pt x="218" y="341"/>
                              </a:cubicBezTo>
                              <a:cubicBezTo>
                                <a:pt x="186" y="341"/>
                                <a:pt x="186" y="311"/>
                                <a:pt x="155" y="280"/>
                              </a:cubicBezTo>
                              <a:lnTo>
                                <a:pt x="155" y="280"/>
                              </a:lnTo>
                              <a:cubicBezTo>
                                <a:pt x="155" y="248"/>
                                <a:pt x="155" y="217"/>
                                <a:pt x="155" y="217"/>
                              </a:cubicBezTo>
                              <a:lnTo>
                                <a:pt x="155" y="217"/>
                              </a:lnTo>
                              <a:lnTo>
                                <a:pt x="155" y="217"/>
                              </a:lnTo>
                              <a:cubicBezTo>
                                <a:pt x="155" y="217"/>
                                <a:pt x="155" y="217"/>
                                <a:pt x="155" y="187"/>
                              </a:cubicBezTo>
                              <a:lnTo>
                                <a:pt x="155" y="187"/>
                              </a:lnTo>
                              <a:cubicBezTo>
                                <a:pt x="124" y="187"/>
                                <a:pt x="124" y="187"/>
                                <a:pt x="94" y="187"/>
                              </a:cubicBezTo>
                              <a:cubicBezTo>
                                <a:pt x="94" y="187"/>
                                <a:pt x="62" y="156"/>
                                <a:pt x="62" y="124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29" name="Freeform 2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28783" y="2550809"/>
                          <a:ext cx="66164" cy="32321"/>
                        </a:xfrm>
                        <a:custGeom>
                          <a:avLst/>
                          <a:gdLst>
                            <a:gd name="T0" fmla="*/ 63 w 188"/>
                            <a:gd name="T1" fmla="*/ 31 h 93"/>
                            <a:gd name="T2" fmla="*/ 63 w 188"/>
                            <a:gd name="T3" fmla="*/ 31 h 93"/>
                            <a:gd name="T4" fmla="*/ 32 w 188"/>
                            <a:gd name="T5" fmla="*/ 62 h 93"/>
                            <a:gd name="T6" fmla="*/ 0 w 188"/>
                            <a:gd name="T7" fmla="*/ 62 h 93"/>
                            <a:gd name="T8" fmla="*/ 32 w 188"/>
                            <a:gd name="T9" fmla="*/ 92 h 93"/>
                            <a:gd name="T10" fmla="*/ 32 w 188"/>
                            <a:gd name="T11" fmla="*/ 92 h 93"/>
                            <a:gd name="T12" fmla="*/ 32 w 188"/>
                            <a:gd name="T13" fmla="*/ 92 h 93"/>
                            <a:gd name="T14" fmla="*/ 63 w 188"/>
                            <a:gd name="T15" fmla="*/ 92 h 93"/>
                            <a:gd name="T16" fmla="*/ 94 w 188"/>
                            <a:gd name="T17" fmla="*/ 31 h 93"/>
                            <a:gd name="T18" fmla="*/ 124 w 188"/>
                            <a:gd name="T19" fmla="*/ 31 h 93"/>
                            <a:gd name="T20" fmla="*/ 124 w 188"/>
                            <a:gd name="T21" fmla="*/ 31 h 93"/>
                            <a:gd name="T22" fmla="*/ 156 w 188"/>
                            <a:gd name="T23" fmla="*/ 31 h 93"/>
                            <a:gd name="T24" fmla="*/ 156 w 188"/>
                            <a:gd name="T25" fmla="*/ 31 h 93"/>
                            <a:gd name="T26" fmla="*/ 156 w 188"/>
                            <a:gd name="T27" fmla="*/ 31 h 93"/>
                            <a:gd name="T28" fmla="*/ 156 w 188"/>
                            <a:gd name="T29" fmla="*/ 31 h 93"/>
                            <a:gd name="T30" fmla="*/ 187 w 188"/>
                            <a:gd name="T31" fmla="*/ 0 h 93"/>
                            <a:gd name="T32" fmla="*/ 156 w 188"/>
                            <a:gd name="T33" fmla="*/ 0 h 93"/>
                            <a:gd name="T34" fmla="*/ 124 w 188"/>
                            <a:gd name="T35" fmla="*/ 0 h 93"/>
                            <a:gd name="T36" fmla="*/ 124 w 188"/>
                            <a:gd name="T37" fmla="*/ 31 h 93"/>
                            <a:gd name="T38" fmla="*/ 63 w 188"/>
                            <a:gd name="T39" fmla="*/ 31 h 9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</a:cxnLst>
                          <a:rect l="0" t="0" r="r" b="b"/>
                          <a:pathLst>
                            <a:path w="188" h="93">
                              <a:moveTo>
                                <a:pt x="63" y="31"/>
                              </a:moveTo>
                              <a:lnTo>
                                <a:pt x="63" y="31"/>
                              </a:lnTo>
                              <a:lnTo>
                                <a:pt x="32" y="62"/>
                              </a:lnTo>
                              <a:lnTo>
                                <a:pt x="0" y="62"/>
                              </a:lnTo>
                              <a:lnTo>
                                <a:pt x="32" y="92"/>
                              </a:lnTo>
                              <a:lnTo>
                                <a:pt x="32" y="92"/>
                              </a:lnTo>
                              <a:lnTo>
                                <a:pt x="32" y="92"/>
                              </a:lnTo>
                              <a:cubicBezTo>
                                <a:pt x="32" y="92"/>
                                <a:pt x="32" y="92"/>
                                <a:pt x="63" y="92"/>
                              </a:cubicBezTo>
                              <a:cubicBezTo>
                                <a:pt x="63" y="62"/>
                                <a:pt x="94" y="31"/>
                                <a:pt x="94" y="31"/>
                              </a:cubicBezTo>
                              <a:cubicBezTo>
                                <a:pt x="124" y="31"/>
                                <a:pt x="124" y="31"/>
                                <a:pt x="124" y="31"/>
                              </a:cubicBezTo>
                              <a:lnTo>
                                <a:pt x="124" y="31"/>
                              </a:lnTo>
                              <a:cubicBezTo>
                                <a:pt x="156" y="31"/>
                                <a:pt x="156" y="31"/>
                                <a:pt x="156" y="31"/>
                              </a:cubicBezTo>
                              <a:lnTo>
                                <a:pt x="156" y="31"/>
                              </a:lnTo>
                              <a:lnTo>
                                <a:pt x="156" y="31"/>
                              </a:lnTo>
                              <a:lnTo>
                                <a:pt x="156" y="31"/>
                              </a:lnTo>
                              <a:cubicBezTo>
                                <a:pt x="187" y="31"/>
                                <a:pt x="187" y="0"/>
                                <a:pt x="187" y="0"/>
                              </a:cubicBezTo>
                              <a:cubicBezTo>
                                <a:pt x="156" y="0"/>
                                <a:pt x="156" y="0"/>
                                <a:pt x="156" y="0"/>
                              </a:cubicBezTo>
                              <a:lnTo>
                                <a:pt x="124" y="0"/>
                              </a:lnTo>
                              <a:cubicBezTo>
                                <a:pt x="124" y="31"/>
                                <a:pt x="124" y="31"/>
                                <a:pt x="124" y="31"/>
                              </a:cubicBezTo>
                              <a:cubicBezTo>
                                <a:pt x="94" y="31"/>
                                <a:pt x="63" y="31"/>
                                <a:pt x="63" y="31"/>
                              </a:cubicBezTo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9525" cap="flat">
                              <a:solidFill>
                                <a:srgbClr val="808080"/>
                              </a:solidFill>
                              <a:bevel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30" name="Freeform 53"/>
                        <p:cNvSpPr>
                          <a:spLocks noChangeAspect="1"/>
                        </p:cNvSpPr>
                        <p:nvPr/>
                      </p:nvSpPr>
                      <p:spPr bwMode="gray">
                        <a:xfrm>
                          <a:off x="8334128" y="4470074"/>
                          <a:ext cx="58235" cy="6876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4"/>
                            </a:cxn>
                            <a:cxn ang="0">
                              <a:pos x="20" y="11"/>
                            </a:cxn>
                            <a:cxn ang="0">
                              <a:pos x="30" y="7"/>
                            </a:cxn>
                            <a:cxn ang="0">
                              <a:pos x="68" y="32"/>
                            </a:cxn>
                            <a:cxn ang="0">
                              <a:pos x="105" y="36"/>
                            </a:cxn>
                            <a:cxn ang="0">
                              <a:pos x="127" y="23"/>
                            </a:cxn>
                            <a:cxn ang="0">
                              <a:pos x="148" y="22"/>
                            </a:cxn>
                            <a:cxn ang="0">
                              <a:pos x="165" y="13"/>
                            </a:cxn>
                            <a:cxn ang="0">
                              <a:pos x="176" y="7"/>
                            </a:cxn>
                            <a:cxn ang="0">
                              <a:pos x="193" y="22"/>
                            </a:cxn>
                            <a:cxn ang="0">
                              <a:pos x="198" y="54"/>
                            </a:cxn>
                            <a:cxn ang="0">
                              <a:pos x="196" y="85"/>
                            </a:cxn>
                            <a:cxn ang="0">
                              <a:pos x="201" y="109"/>
                            </a:cxn>
                            <a:cxn ang="0">
                              <a:pos x="198" y="112"/>
                            </a:cxn>
                            <a:cxn ang="0">
                              <a:pos x="194" y="94"/>
                            </a:cxn>
                            <a:cxn ang="0">
                              <a:pos x="182" y="119"/>
                            </a:cxn>
                            <a:cxn ang="0">
                              <a:pos x="177" y="135"/>
                            </a:cxn>
                            <a:cxn ang="0">
                              <a:pos x="172" y="157"/>
                            </a:cxn>
                            <a:cxn ang="0">
                              <a:pos x="156" y="155"/>
                            </a:cxn>
                            <a:cxn ang="0">
                              <a:pos x="154" y="167"/>
                            </a:cxn>
                            <a:cxn ang="0">
                              <a:pos x="143" y="179"/>
                            </a:cxn>
                            <a:cxn ang="0">
                              <a:pos x="137" y="184"/>
                            </a:cxn>
                            <a:cxn ang="0">
                              <a:pos x="127" y="187"/>
                            </a:cxn>
                            <a:cxn ang="0">
                              <a:pos x="124" y="206"/>
                            </a:cxn>
                            <a:cxn ang="0">
                              <a:pos x="111" y="216"/>
                            </a:cxn>
                            <a:cxn ang="0">
                              <a:pos x="99" y="209"/>
                            </a:cxn>
                            <a:cxn ang="0">
                              <a:pos x="83" y="208"/>
                            </a:cxn>
                            <a:cxn ang="0">
                              <a:pos x="69" y="201"/>
                            </a:cxn>
                            <a:cxn ang="0">
                              <a:pos x="80" y="193"/>
                            </a:cxn>
                            <a:cxn ang="0">
                              <a:pos x="62" y="188"/>
                            </a:cxn>
                            <a:cxn ang="0">
                              <a:pos x="41" y="157"/>
                            </a:cxn>
                            <a:cxn ang="0">
                              <a:pos x="25" y="107"/>
                            </a:cxn>
                            <a:cxn ang="0">
                              <a:pos x="45" y="118"/>
                            </a:cxn>
                            <a:cxn ang="0">
                              <a:pos x="25" y="92"/>
                            </a:cxn>
                            <a:cxn ang="0">
                              <a:pos x="2" y="24"/>
                            </a:cxn>
                          </a:cxnLst>
                          <a:rect l="0" t="0" r="r" b="b"/>
                          <a:pathLst>
                            <a:path w="201" h="216">
                              <a:moveTo>
                                <a:pt x="2" y="0"/>
                              </a:moveTo>
                              <a:lnTo>
                                <a:pt x="4" y="4"/>
                              </a:lnTo>
                              <a:lnTo>
                                <a:pt x="13" y="6"/>
                              </a:lnTo>
                              <a:lnTo>
                                <a:pt x="20" y="11"/>
                              </a:lnTo>
                              <a:lnTo>
                                <a:pt x="26" y="7"/>
                              </a:lnTo>
                              <a:lnTo>
                                <a:pt x="30" y="7"/>
                              </a:lnTo>
                              <a:lnTo>
                                <a:pt x="43" y="13"/>
                              </a:lnTo>
                              <a:lnTo>
                                <a:pt x="68" y="32"/>
                              </a:lnTo>
                              <a:lnTo>
                                <a:pt x="100" y="36"/>
                              </a:lnTo>
                              <a:lnTo>
                                <a:pt x="105" y="36"/>
                              </a:lnTo>
                              <a:lnTo>
                                <a:pt x="116" y="28"/>
                              </a:lnTo>
                              <a:lnTo>
                                <a:pt x="127" y="23"/>
                              </a:lnTo>
                              <a:lnTo>
                                <a:pt x="137" y="24"/>
                              </a:lnTo>
                              <a:lnTo>
                                <a:pt x="148" y="22"/>
                              </a:lnTo>
                              <a:lnTo>
                                <a:pt x="159" y="11"/>
                              </a:lnTo>
                              <a:lnTo>
                                <a:pt x="165" y="13"/>
                              </a:lnTo>
                              <a:lnTo>
                                <a:pt x="172" y="16"/>
                              </a:lnTo>
                              <a:lnTo>
                                <a:pt x="176" y="7"/>
                              </a:lnTo>
                              <a:lnTo>
                                <a:pt x="185" y="11"/>
                              </a:lnTo>
                              <a:lnTo>
                                <a:pt x="193" y="22"/>
                              </a:lnTo>
                              <a:lnTo>
                                <a:pt x="197" y="44"/>
                              </a:lnTo>
                              <a:lnTo>
                                <a:pt x="198" y="54"/>
                              </a:lnTo>
                              <a:lnTo>
                                <a:pt x="196" y="65"/>
                              </a:lnTo>
                              <a:lnTo>
                                <a:pt x="196" y="85"/>
                              </a:lnTo>
                              <a:lnTo>
                                <a:pt x="198" y="103"/>
                              </a:lnTo>
                              <a:lnTo>
                                <a:pt x="201" y="109"/>
                              </a:lnTo>
                              <a:lnTo>
                                <a:pt x="198" y="122"/>
                              </a:lnTo>
                              <a:lnTo>
                                <a:pt x="198" y="112"/>
                              </a:lnTo>
                              <a:lnTo>
                                <a:pt x="197" y="102"/>
                              </a:lnTo>
                              <a:lnTo>
                                <a:pt x="194" y="94"/>
                              </a:lnTo>
                              <a:lnTo>
                                <a:pt x="192" y="101"/>
                              </a:lnTo>
                              <a:lnTo>
                                <a:pt x="182" y="119"/>
                              </a:lnTo>
                              <a:lnTo>
                                <a:pt x="182" y="134"/>
                              </a:lnTo>
                              <a:lnTo>
                                <a:pt x="177" y="135"/>
                              </a:lnTo>
                              <a:lnTo>
                                <a:pt x="177" y="153"/>
                              </a:lnTo>
                              <a:lnTo>
                                <a:pt x="172" y="157"/>
                              </a:lnTo>
                              <a:lnTo>
                                <a:pt x="166" y="157"/>
                              </a:lnTo>
                              <a:lnTo>
                                <a:pt x="156" y="155"/>
                              </a:lnTo>
                              <a:lnTo>
                                <a:pt x="154" y="158"/>
                              </a:lnTo>
                              <a:lnTo>
                                <a:pt x="154" y="167"/>
                              </a:lnTo>
                              <a:lnTo>
                                <a:pt x="150" y="176"/>
                              </a:lnTo>
                              <a:lnTo>
                                <a:pt x="143" y="179"/>
                              </a:lnTo>
                              <a:lnTo>
                                <a:pt x="140" y="190"/>
                              </a:lnTo>
                              <a:lnTo>
                                <a:pt x="137" y="184"/>
                              </a:lnTo>
                              <a:lnTo>
                                <a:pt x="131" y="182"/>
                              </a:lnTo>
                              <a:lnTo>
                                <a:pt x="127" y="187"/>
                              </a:lnTo>
                              <a:lnTo>
                                <a:pt x="124" y="198"/>
                              </a:lnTo>
                              <a:lnTo>
                                <a:pt x="124" y="206"/>
                              </a:lnTo>
                              <a:lnTo>
                                <a:pt x="117" y="215"/>
                              </a:lnTo>
                              <a:lnTo>
                                <a:pt x="111" y="216"/>
                              </a:lnTo>
                              <a:lnTo>
                                <a:pt x="105" y="211"/>
                              </a:lnTo>
                              <a:lnTo>
                                <a:pt x="99" y="209"/>
                              </a:lnTo>
                              <a:lnTo>
                                <a:pt x="94" y="212"/>
                              </a:lnTo>
                              <a:lnTo>
                                <a:pt x="83" y="208"/>
                              </a:lnTo>
                              <a:lnTo>
                                <a:pt x="73" y="208"/>
                              </a:lnTo>
                              <a:lnTo>
                                <a:pt x="69" y="201"/>
                              </a:lnTo>
                              <a:lnTo>
                                <a:pt x="77" y="200"/>
                              </a:lnTo>
                              <a:lnTo>
                                <a:pt x="80" y="193"/>
                              </a:lnTo>
                              <a:lnTo>
                                <a:pt x="70" y="193"/>
                              </a:lnTo>
                              <a:lnTo>
                                <a:pt x="62" y="188"/>
                              </a:lnTo>
                              <a:lnTo>
                                <a:pt x="49" y="165"/>
                              </a:lnTo>
                              <a:lnTo>
                                <a:pt x="41" y="157"/>
                              </a:lnTo>
                              <a:lnTo>
                                <a:pt x="37" y="151"/>
                              </a:lnTo>
                              <a:lnTo>
                                <a:pt x="25" y="107"/>
                              </a:lnTo>
                              <a:lnTo>
                                <a:pt x="37" y="129"/>
                              </a:lnTo>
                              <a:lnTo>
                                <a:pt x="45" y="118"/>
                              </a:lnTo>
                              <a:lnTo>
                                <a:pt x="37" y="113"/>
                              </a:lnTo>
                              <a:lnTo>
                                <a:pt x="25" y="92"/>
                              </a:lnTo>
                              <a:lnTo>
                                <a:pt x="0" y="39"/>
                              </a:lnTo>
                              <a:lnTo>
                                <a:pt x="2" y="24"/>
                              </a:lnTo>
                              <a:lnTo>
                                <a:pt x="2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31" name="Freeform 55"/>
                        <p:cNvSpPr>
                          <a:spLocks noChangeAspect="1"/>
                        </p:cNvSpPr>
                        <p:nvPr/>
                      </p:nvSpPr>
                      <p:spPr bwMode="gray">
                        <a:xfrm>
                          <a:off x="8680626" y="4468474"/>
                          <a:ext cx="123751" cy="14711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319" y="16"/>
                            </a:cxn>
                            <a:cxn ang="0">
                              <a:pos x="337" y="0"/>
                            </a:cxn>
                            <a:cxn ang="0">
                              <a:pos x="349" y="22"/>
                            </a:cxn>
                            <a:cxn ang="0">
                              <a:pos x="362" y="51"/>
                            </a:cxn>
                            <a:cxn ang="0">
                              <a:pos x="391" y="35"/>
                            </a:cxn>
                            <a:cxn ang="0">
                              <a:pos x="402" y="35"/>
                            </a:cxn>
                            <a:cxn ang="0">
                              <a:pos x="411" y="47"/>
                            </a:cxn>
                            <a:cxn ang="0">
                              <a:pos x="423" y="40"/>
                            </a:cxn>
                            <a:cxn ang="0">
                              <a:pos x="417" y="68"/>
                            </a:cxn>
                            <a:cxn ang="0">
                              <a:pos x="411" y="114"/>
                            </a:cxn>
                            <a:cxn ang="0">
                              <a:pos x="387" y="141"/>
                            </a:cxn>
                            <a:cxn ang="0">
                              <a:pos x="362" y="180"/>
                            </a:cxn>
                            <a:cxn ang="0">
                              <a:pos x="342" y="228"/>
                            </a:cxn>
                            <a:cxn ang="0">
                              <a:pos x="360" y="246"/>
                            </a:cxn>
                            <a:cxn ang="0">
                              <a:pos x="326" y="235"/>
                            </a:cxn>
                            <a:cxn ang="0">
                              <a:pos x="316" y="244"/>
                            </a:cxn>
                            <a:cxn ang="0">
                              <a:pos x="287" y="262"/>
                            </a:cxn>
                            <a:cxn ang="0">
                              <a:pos x="274" y="265"/>
                            </a:cxn>
                            <a:cxn ang="0">
                              <a:pos x="262" y="320"/>
                            </a:cxn>
                            <a:cxn ang="0">
                              <a:pos x="245" y="361"/>
                            </a:cxn>
                            <a:cxn ang="0">
                              <a:pos x="231" y="390"/>
                            </a:cxn>
                            <a:cxn ang="0">
                              <a:pos x="230" y="410"/>
                            </a:cxn>
                            <a:cxn ang="0">
                              <a:pos x="190" y="434"/>
                            </a:cxn>
                            <a:cxn ang="0">
                              <a:pos x="177" y="449"/>
                            </a:cxn>
                            <a:cxn ang="0">
                              <a:pos x="138" y="463"/>
                            </a:cxn>
                            <a:cxn ang="0">
                              <a:pos x="120" y="454"/>
                            </a:cxn>
                            <a:cxn ang="0">
                              <a:pos x="104" y="454"/>
                            </a:cxn>
                            <a:cxn ang="0">
                              <a:pos x="91" y="441"/>
                            </a:cxn>
                            <a:cxn ang="0">
                              <a:pos x="55" y="421"/>
                            </a:cxn>
                            <a:cxn ang="0">
                              <a:pos x="12" y="422"/>
                            </a:cxn>
                            <a:cxn ang="0">
                              <a:pos x="13" y="413"/>
                            </a:cxn>
                            <a:cxn ang="0">
                              <a:pos x="9" y="405"/>
                            </a:cxn>
                            <a:cxn ang="0">
                              <a:pos x="16" y="391"/>
                            </a:cxn>
                            <a:cxn ang="0">
                              <a:pos x="24" y="379"/>
                            </a:cxn>
                            <a:cxn ang="0">
                              <a:pos x="15" y="366"/>
                            </a:cxn>
                            <a:cxn ang="0">
                              <a:pos x="21" y="353"/>
                            </a:cxn>
                            <a:cxn ang="0">
                              <a:pos x="37" y="356"/>
                            </a:cxn>
                            <a:cxn ang="0">
                              <a:pos x="31" y="347"/>
                            </a:cxn>
                            <a:cxn ang="0">
                              <a:pos x="47" y="325"/>
                            </a:cxn>
                            <a:cxn ang="0">
                              <a:pos x="56" y="329"/>
                            </a:cxn>
                            <a:cxn ang="0">
                              <a:pos x="61" y="304"/>
                            </a:cxn>
                            <a:cxn ang="0">
                              <a:pos x="82" y="278"/>
                            </a:cxn>
                            <a:cxn ang="0">
                              <a:pos x="102" y="255"/>
                            </a:cxn>
                            <a:cxn ang="0">
                              <a:pos x="133" y="249"/>
                            </a:cxn>
                            <a:cxn ang="0">
                              <a:pos x="187" y="208"/>
                            </a:cxn>
                            <a:cxn ang="0">
                              <a:pos x="219" y="178"/>
                            </a:cxn>
                            <a:cxn ang="0">
                              <a:pos x="256" y="144"/>
                            </a:cxn>
                            <a:cxn ang="0">
                              <a:pos x="288" y="81"/>
                            </a:cxn>
                            <a:cxn ang="0">
                              <a:pos x="308" y="34"/>
                            </a:cxn>
                          </a:cxnLst>
                          <a:rect l="0" t="0" r="r" b="b"/>
                          <a:pathLst>
                            <a:path w="424" h="463">
                              <a:moveTo>
                                <a:pt x="308" y="34"/>
                              </a:moveTo>
                              <a:lnTo>
                                <a:pt x="310" y="35"/>
                              </a:lnTo>
                              <a:lnTo>
                                <a:pt x="311" y="20"/>
                              </a:lnTo>
                              <a:lnTo>
                                <a:pt x="319" y="16"/>
                              </a:lnTo>
                              <a:lnTo>
                                <a:pt x="327" y="6"/>
                              </a:lnTo>
                              <a:lnTo>
                                <a:pt x="331" y="6"/>
                              </a:lnTo>
                              <a:lnTo>
                                <a:pt x="333" y="2"/>
                              </a:lnTo>
                              <a:lnTo>
                                <a:pt x="337" y="0"/>
                              </a:lnTo>
                              <a:lnTo>
                                <a:pt x="340" y="3"/>
                              </a:lnTo>
                              <a:lnTo>
                                <a:pt x="340" y="14"/>
                              </a:lnTo>
                              <a:lnTo>
                                <a:pt x="343" y="20"/>
                              </a:lnTo>
                              <a:lnTo>
                                <a:pt x="349" y="22"/>
                              </a:lnTo>
                              <a:lnTo>
                                <a:pt x="354" y="22"/>
                              </a:lnTo>
                              <a:lnTo>
                                <a:pt x="358" y="28"/>
                              </a:lnTo>
                              <a:lnTo>
                                <a:pt x="358" y="45"/>
                              </a:lnTo>
                              <a:lnTo>
                                <a:pt x="362" y="51"/>
                              </a:lnTo>
                              <a:lnTo>
                                <a:pt x="368" y="55"/>
                              </a:lnTo>
                              <a:lnTo>
                                <a:pt x="381" y="44"/>
                              </a:lnTo>
                              <a:lnTo>
                                <a:pt x="387" y="41"/>
                              </a:lnTo>
                              <a:lnTo>
                                <a:pt x="391" y="35"/>
                              </a:lnTo>
                              <a:lnTo>
                                <a:pt x="401" y="29"/>
                              </a:lnTo>
                              <a:lnTo>
                                <a:pt x="406" y="28"/>
                              </a:lnTo>
                              <a:lnTo>
                                <a:pt x="407" y="29"/>
                              </a:lnTo>
                              <a:lnTo>
                                <a:pt x="402" y="35"/>
                              </a:lnTo>
                              <a:lnTo>
                                <a:pt x="403" y="36"/>
                              </a:lnTo>
                              <a:lnTo>
                                <a:pt x="405" y="44"/>
                              </a:lnTo>
                              <a:lnTo>
                                <a:pt x="401" y="54"/>
                              </a:lnTo>
                              <a:lnTo>
                                <a:pt x="411" y="47"/>
                              </a:lnTo>
                              <a:lnTo>
                                <a:pt x="408" y="43"/>
                              </a:lnTo>
                              <a:lnTo>
                                <a:pt x="413" y="34"/>
                              </a:lnTo>
                              <a:lnTo>
                                <a:pt x="418" y="33"/>
                              </a:lnTo>
                              <a:lnTo>
                                <a:pt x="423" y="40"/>
                              </a:lnTo>
                              <a:lnTo>
                                <a:pt x="414" y="51"/>
                              </a:lnTo>
                              <a:lnTo>
                                <a:pt x="418" y="51"/>
                              </a:lnTo>
                              <a:lnTo>
                                <a:pt x="422" y="57"/>
                              </a:lnTo>
                              <a:lnTo>
                                <a:pt x="417" y="68"/>
                              </a:lnTo>
                              <a:lnTo>
                                <a:pt x="424" y="87"/>
                              </a:lnTo>
                              <a:lnTo>
                                <a:pt x="422" y="93"/>
                              </a:lnTo>
                              <a:lnTo>
                                <a:pt x="413" y="106"/>
                              </a:lnTo>
                              <a:lnTo>
                                <a:pt x="411" y="114"/>
                              </a:lnTo>
                              <a:lnTo>
                                <a:pt x="405" y="124"/>
                              </a:lnTo>
                              <a:lnTo>
                                <a:pt x="398" y="125"/>
                              </a:lnTo>
                              <a:lnTo>
                                <a:pt x="397" y="129"/>
                              </a:lnTo>
                              <a:lnTo>
                                <a:pt x="387" y="141"/>
                              </a:lnTo>
                              <a:lnTo>
                                <a:pt x="375" y="168"/>
                              </a:lnTo>
                              <a:lnTo>
                                <a:pt x="369" y="174"/>
                              </a:lnTo>
                              <a:lnTo>
                                <a:pt x="365" y="175"/>
                              </a:lnTo>
                              <a:lnTo>
                                <a:pt x="362" y="180"/>
                              </a:lnTo>
                              <a:lnTo>
                                <a:pt x="349" y="189"/>
                              </a:lnTo>
                              <a:lnTo>
                                <a:pt x="347" y="192"/>
                              </a:lnTo>
                              <a:lnTo>
                                <a:pt x="344" y="217"/>
                              </a:lnTo>
                              <a:lnTo>
                                <a:pt x="342" y="228"/>
                              </a:lnTo>
                              <a:lnTo>
                                <a:pt x="352" y="230"/>
                              </a:lnTo>
                              <a:lnTo>
                                <a:pt x="359" y="234"/>
                              </a:lnTo>
                              <a:lnTo>
                                <a:pt x="362" y="243"/>
                              </a:lnTo>
                              <a:lnTo>
                                <a:pt x="360" y="246"/>
                              </a:lnTo>
                              <a:lnTo>
                                <a:pt x="356" y="240"/>
                              </a:lnTo>
                              <a:lnTo>
                                <a:pt x="354" y="246"/>
                              </a:lnTo>
                              <a:lnTo>
                                <a:pt x="333" y="239"/>
                              </a:lnTo>
                              <a:lnTo>
                                <a:pt x="326" y="235"/>
                              </a:lnTo>
                              <a:lnTo>
                                <a:pt x="324" y="237"/>
                              </a:lnTo>
                              <a:lnTo>
                                <a:pt x="324" y="244"/>
                              </a:lnTo>
                              <a:lnTo>
                                <a:pt x="320" y="248"/>
                              </a:lnTo>
                              <a:lnTo>
                                <a:pt x="316" y="244"/>
                              </a:lnTo>
                              <a:lnTo>
                                <a:pt x="313" y="243"/>
                              </a:lnTo>
                              <a:lnTo>
                                <a:pt x="310" y="249"/>
                              </a:lnTo>
                              <a:lnTo>
                                <a:pt x="295" y="256"/>
                              </a:lnTo>
                              <a:lnTo>
                                <a:pt x="287" y="262"/>
                              </a:lnTo>
                              <a:lnTo>
                                <a:pt x="282" y="262"/>
                              </a:lnTo>
                              <a:lnTo>
                                <a:pt x="279" y="256"/>
                              </a:lnTo>
                              <a:lnTo>
                                <a:pt x="274" y="256"/>
                              </a:lnTo>
                              <a:lnTo>
                                <a:pt x="274" y="265"/>
                              </a:lnTo>
                              <a:lnTo>
                                <a:pt x="272" y="277"/>
                              </a:lnTo>
                              <a:lnTo>
                                <a:pt x="265" y="289"/>
                              </a:lnTo>
                              <a:lnTo>
                                <a:pt x="263" y="302"/>
                              </a:lnTo>
                              <a:lnTo>
                                <a:pt x="262" y="320"/>
                              </a:lnTo>
                              <a:lnTo>
                                <a:pt x="256" y="324"/>
                              </a:lnTo>
                              <a:lnTo>
                                <a:pt x="257" y="336"/>
                              </a:lnTo>
                              <a:lnTo>
                                <a:pt x="247" y="347"/>
                              </a:lnTo>
                              <a:lnTo>
                                <a:pt x="245" y="361"/>
                              </a:lnTo>
                              <a:lnTo>
                                <a:pt x="245" y="369"/>
                              </a:lnTo>
                              <a:lnTo>
                                <a:pt x="239" y="379"/>
                              </a:lnTo>
                              <a:lnTo>
                                <a:pt x="233" y="385"/>
                              </a:lnTo>
                              <a:lnTo>
                                <a:pt x="231" y="390"/>
                              </a:lnTo>
                              <a:lnTo>
                                <a:pt x="231" y="398"/>
                              </a:lnTo>
                              <a:lnTo>
                                <a:pt x="228" y="401"/>
                              </a:lnTo>
                              <a:lnTo>
                                <a:pt x="233" y="402"/>
                              </a:lnTo>
                              <a:lnTo>
                                <a:pt x="230" y="410"/>
                              </a:lnTo>
                              <a:lnTo>
                                <a:pt x="223" y="409"/>
                              </a:lnTo>
                              <a:lnTo>
                                <a:pt x="214" y="415"/>
                              </a:lnTo>
                              <a:lnTo>
                                <a:pt x="204" y="428"/>
                              </a:lnTo>
                              <a:lnTo>
                                <a:pt x="190" y="434"/>
                              </a:lnTo>
                              <a:lnTo>
                                <a:pt x="185" y="437"/>
                              </a:lnTo>
                              <a:lnTo>
                                <a:pt x="185" y="441"/>
                              </a:lnTo>
                              <a:lnTo>
                                <a:pt x="180" y="443"/>
                              </a:lnTo>
                              <a:lnTo>
                                <a:pt x="177" y="449"/>
                              </a:lnTo>
                              <a:lnTo>
                                <a:pt x="172" y="453"/>
                              </a:lnTo>
                              <a:lnTo>
                                <a:pt x="153" y="459"/>
                              </a:lnTo>
                              <a:lnTo>
                                <a:pt x="149" y="459"/>
                              </a:lnTo>
                              <a:lnTo>
                                <a:pt x="138" y="463"/>
                              </a:lnTo>
                              <a:lnTo>
                                <a:pt x="132" y="459"/>
                              </a:lnTo>
                              <a:lnTo>
                                <a:pt x="129" y="452"/>
                              </a:lnTo>
                              <a:lnTo>
                                <a:pt x="126" y="450"/>
                              </a:lnTo>
                              <a:lnTo>
                                <a:pt x="120" y="454"/>
                              </a:lnTo>
                              <a:lnTo>
                                <a:pt x="114" y="455"/>
                              </a:lnTo>
                              <a:lnTo>
                                <a:pt x="110" y="454"/>
                              </a:lnTo>
                              <a:lnTo>
                                <a:pt x="110" y="453"/>
                              </a:lnTo>
                              <a:lnTo>
                                <a:pt x="104" y="454"/>
                              </a:lnTo>
                              <a:lnTo>
                                <a:pt x="102" y="449"/>
                              </a:lnTo>
                              <a:lnTo>
                                <a:pt x="102" y="443"/>
                              </a:lnTo>
                              <a:lnTo>
                                <a:pt x="98" y="444"/>
                              </a:lnTo>
                              <a:lnTo>
                                <a:pt x="91" y="441"/>
                              </a:lnTo>
                              <a:lnTo>
                                <a:pt x="73" y="439"/>
                              </a:lnTo>
                              <a:lnTo>
                                <a:pt x="69" y="427"/>
                              </a:lnTo>
                              <a:lnTo>
                                <a:pt x="64" y="422"/>
                              </a:lnTo>
                              <a:lnTo>
                                <a:pt x="55" y="421"/>
                              </a:lnTo>
                              <a:lnTo>
                                <a:pt x="47" y="428"/>
                              </a:lnTo>
                              <a:lnTo>
                                <a:pt x="39" y="429"/>
                              </a:lnTo>
                              <a:lnTo>
                                <a:pt x="18" y="427"/>
                              </a:lnTo>
                              <a:lnTo>
                                <a:pt x="12" y="422"/>
                              </a:lnTo>
                              <a:lnTo>
                                <a:pt x="15" y="415"/>
                              </a:lnTo>
                              <a:lnTo>
                                <a:pt x="20" y="409"/>
                              </a:lnTo>
                              <a:lnTo>
                                <a:pt x="24" y="402"/>
                              </a:lnTo>
                              <a:lnTo>
                                <a:pt x="13" y="413"/>
                              </a:lnTo>
                              <a:lnTo>
                                <a:pt x="9" y="413"/>
                              </a:lnTo>
                              <a:lnTo>
                                <a:pt x="14" y="402"/>
                              </a:lnTo>
                              <a:lnTo>
                                <a:pt x="14" y="401"/>
                              </a:lnTo>
                              <a:lnTo>
                                <a:pt x="9" y="405"/>
                              </a:lnTo>
                              <a:lnTo>
                                <a:pt x="3" y="406"/>
                              </a:lnTo>
                              <a:lnTo>
                                <a:pt x="0" y="400"/>
                              </a:lnTo>
                              <a:lnTo>
                                <a:pt x="4" y="395"/>
                              </a:lnTo>
                              <a:lnTo>
                                <a:pt x="16" y="391"/>
                              </a:lnTo>
                              <a:lnTo>
                                <a:pt x="24" y="385"/>
                              </a:lnTo>
                              <a:lnTo>
                                <a:pt x="21" y="385"/>
                              </a:lnTo>
                              <a:lnTo>
                                <a:pt x="19" y="383"/>
                              </a:lnTo>
                              <a:lnTo>
                                <a:pt x="24" y="379"/>
                              </a:lnTo>
                              <a:lnTo>
                                <a:pt x="26" y="373"/>
                              </a:lnTo>
                              <a:lnTo>
                                <a:pt x="21" y="373"/>
                              </a:lnTo>
                              <a:lnTo>
                                <a:pt x="16" y="372"/>
                              </a:lnTo>
                              <a:lnTo>
                                <a:pt x="15" y="366"/>
                              </a:lnTo>
                              <a:lnTo>
                                <a:pt x="21" y="366"/>
                              </a:lnTo>
                              <a:lnTo>
                                <a:pt x="25" y="361"/>
                              </a:lnTo>
                              <a:lnTo>
                                <a:pt x="21" y="358"/>
                              </a:lnTo>
                              <a:lnTo>
                                <a:pt x="21" y="353"/>
                              </a:lnTo>
                              <a:lnTo>
                                <a:pt x="26" y="353"/>
                              </a:lnTo>
                              <a:lnTo>
                                <a:pt x="29" y="357"/>
                              </a:lnTo>
                              <a:lnTo>
                                <a:pt x="34" y="355"/>
                              </a:lnTo>
                              <a:lnTo>
                                <a:pt x="37" y="356"/>
                              </a:lnTo>
                              <a:lnTo>
                                <a:pt x="40" y="353"/>
                              </a:lnTo>
                              <a:lnTo>
                                <a:pt x="40" y="351"/>
                              </a:lnTo>
                              <a:lnTo>
                                <a:pt x="35" y="351"/>
                              </a:lnTo>
                              <a:lnTo>
                                <a:pt x="31" y="347"/>
                              </a:lnTo>
                              <a:lnTo>
                                <a:pt x="35" y="329"/>
                              </a:lnTo>
                              <a:lnTo>
                                <a:pt x="42" y="323"/>
                              </a:lnTo>
                              <a:lnTo>
                                <a:pt x="45" y="321"/>
                              </a:lnTo>
                              <a:lnTo>
                                <a:pt x="47" y="325"/>
                              </a:lnTo>
                              <a:lnTo>
                                <a:pt x="48" y="331"/>
                              </a:lnTo>
                              <a:lnTo>
                                <a:pt x="51" y="332"/>
                              </a:lnTo>
                              <a:lnTo>
                                <a:pt x="53" y="332"/>
                              </a:lnTo>
                              <a:lnTo>
                                <a:pt x="56" y="329"/>
                              </a:lnTo>
                              <a:lnTo>
                                <a:pt x="53" y="319"/>
                              </a:lnTo>
                              <a:lnTo>
                                <a:pt x="55" y="315"/>
                              </a:lnTo>
                              <a:lnTo>
                                <a:pt x="58" y="314"/>
                              </a:lnTo>
                              <a:lnTo>
                                <a:pt x="61" y="304"/>
                              </a:lnTo>
                              <a:lnTo>
                                <a:pt x="69" y="302"/>
                              </a:lnTo>
                              <a:lnTo>
                                <a:pt x="75" y="296"/>
                              </a:lnTo>
                              <a:lnTo>
                                <a:pt x="77" y="286"/>
                              </a:lnTo>
                              <a:lnTo>
                                <a:pt x="82" y="278"/>
                              </a:lnTo>
                              <a:lnTo>
                                <a:pt x="89" y="275"/>
                              </a:lnTo>
                              <a:lnTo>
                                <a:pt x="93" y="260"/>
                              </a:lnTo>
                              <a:lnTo>
                                <a:pt x="96" y="260"/>
                              </a:lnTo>
                              <a:lnTo>
                                <a:pt x="102" y="255"/>
                              </a:lnTo>
                              <a:lnTo>
                                <a:pt x="109" y="255"/>
                              </a:lnTo>
                              <a:lnTo>
                                <a:pt x="116" y="251"/>
                              </a:lnTo>
                              <a:lnTo>
                                <a:pt x="123" y="251"/>
                              </a:lnTo>
                              <a:lnTo>
                                <a:pt x="133" y="249"/>
                              </a:lnTo>
                              <a:lnTo>
                                <a:pt x="141" y="244"/>
                              </a:lnTo>
                              <a:lnTo>
                                <a:pt x="154" y="232"/>
                              </a:lnTo>
                              <a:lnTo>
                                <a:pt x="169" y="223"/>
                              </a:lnTo>
                              <a:lnTo>
                                <a:pt x="187" y="208"/>
                              </a:lnTo>
                              <a:lnTo>
                                <a:pt x="201" y="200"/>
                              </a:lnTo>
                              <a:lnTo>
                                <a:pt x="202" y="191"/>
                              </a:lnTo>
                              <a:lnTo>
                                <a:pt x="213" y="181"/>
                              </a:lnTo>
                              <a:lnTo>
                                <a:pt x="219" y="178"/>
                              </a:lnTo>
                              <a:lnTo>
                                <a:pt x="225" y="178"/>
                              </a:lnTo>
                              <a:lnTo>
                                <a:pt x="235" y="170"/>
                              </a:lnTo>
                              <a:lnTo>
                                <a:pt x="241" y="164"/>
                              </a:lnTo>
                              <a:lnTo>
                                <a:pt x="256" y="144"/>
                              </a:lnTo>
                              <a:lnTo>
                                <a:pt x="261" y="126"/>
                              </a:lnTo>
                              <a:lnTo>
                                <a:pt x="265" y="105"/>
                              </a:lnTo>
                              <a:lnTo>
                                <a:pt x="270" y="93"/>
                              </a:lnTo>
                              <a:lnTo>
                                <a:pt x="288" y="81"/>
                              </a:lnTo>
                              <a:lnTo>
                                <a:pt x="294" y="78"/>
                              </a:lnTo>
                              <a:lnTo>
                                <a:pt x="298" y="72"/>
                              </a:lnTo>
                              <a:lnTo>
                                <a:pt x="304" y="60"/>
                              </a:lnTo>
                              <a:lnTo>
                                <a:pt x="308" y="34"/>
                              </a:lnTo>
                              <a:close/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32" name="Freeform 56"/>
                        <p:cNvSpPr>
                          <a:spLocks noChangeAspect="1"/>
                        </p:cNvSpPr>
                        <p:nvPr/>
                      </p:nvSpPr>
                      <p:spPr bwMode="gray">
                        <a:xfrm>
                          <a:off x="8779626" y="4332550"/>
                          <a:ext cx="91721" cy="15831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28" y="441"/>
                            </a:cxn>
                            <a:cxn ang="0">
                              <a:pos x="139" y="398"/>
                            </a:cxn>
                            <a:cxn ang="0">
                              <a:pos x="97" y="366"/>
                            </a:cxn>
                            <a:cxn ang="0">
                              <a:pos x="59" y="325"/>
                            </a:cxn>
                            <a:cxn ang="0">
                              <a:pos x="100" y="296"/>
                            </a:cxn>
                            <a:cxn ang="0">
                              <a:pos x="115" y="250"/>
                            </a:cxn>
                            <a:cxn ang="0">
                              <a:pos x="120" y="224"/>
                            </a:cxn>
                            <a:cxn ang="0">
                              <a:pos x="113" y="198"/>
                            </a:cxn>
                            <a:cxn ang="0">
                              <a:pos x="112" y="178"/>
                            </a:cxn>
                            <a:cxn ang="0">
                              <a:pos x="97" y="172"/>
                            </a:cxn>
                            <a:cxn ang="0">
                              <a:pos x="91" y="145"/>
                            </a:cxn>
                            <a:cxn ang="0">
                              <a:pos x="86" y="127"/>
                            </a:cxn>
                            <a:cxn ang="0">
                              <a:pos x="73" y="117"/>
                            </a:cxn>
                            <a:cxn ang="0">
                              <a:pos x="43" y="85"/>
                            </a:cxn>
                            <a:cxn ang="0">
                              <a:pos x="45" y="59"/>
                            </a:cxn>
                            <a:cxn ang="0">
                              <a:pos x="26" y="59"/>
                            </a:cxn>
                            <a:cxn ang="0">
                              <a:pos x="7" y="14"/>
                            </a:cxn>
                            <a:cxn ang="0">
                              <a:pos x="10" y="0"/>
                            </a:cxn>
                            <a:cxn ang="0">
                              <a:pos x="19" y="28"/>
                            </a:cxn>
                            <a:cxn ang="0">
                              <a:pos x="35" y="30"/>
                            </a:cxn>
                            <a:cxn ang="0">
                              <a:pos x="59" y="41"/>
                            </a:cxn>
                            <a:cxn ang="0">
                              <a:pos x="78" y="59"/>
                            </a:cxn>
                            <a:cxn ang="0">
                              <a:pos x="87" y="70"/>
                            </a:cxn>
                            <a:cxn ang="0">
                              <a:pos x="100" y="96"/>
                            </a:cxn>
                            <a:cxn ang="0">
                              <a:pos x="86" y="96"/>
                            </a:cxn>
                            <a:cxn ang="0">
                              <a:pos x="96" y="107"/>
                            </a:cxn>
                            <a:cxn ang="0">
                              <a:pos x="110" y="140"/>
                            </a:cxn>
                            <a:cxn ang="0">
                              <a:pos x="109" y="159"/>
                            </a:cxn>
                            <a:cxn ang="0">
                              <a:pos x="116" y="170"/>
                            </a:cxn>
                            <a:cxn ang="0">
                              <a:pos x="136" y="169"/>
                            </a:cxn>
                            <a:cxn ang="0">
                              <a:pos x="151" y="182"/>
                            </a:cxn>
                            <a:cxn ang="0">
                              <a:pos x="147" y="141"/>
                            </a:cxn>
                            <a:cxn ang="0">
                              <a:pos x="167" y="162"/>
                            </a:cxn>
                            <a:cxn ang="0">
                              <a:pos x="169" y="192"/>
                            </a:cxn>
                            <a:cxn ang="0">
                              <a:pos x="185" y="219"/>
                            </a:cxn>
                            <a:cxn ang="0">
                              <a:pos x="239" y="240"/>
                            </a:cxn>
                            <a:cxn ang="0">
                              <a:pos x="266" y="224"/>
                            </a:cxn>
                            <a:cxn ang="0">
                              <a:pos x="286" y="210"/>
                            </a:cxn>
                            <a:cxn ang="0">
                              <a:pos x="313" y="231"/>
                            </a:cxn>
                            <a:cxn ang="0">
                              <a:pos x="307" y="272"/>
                            </a:cxn>
                            <a:cxn ang="0">
                              <a:pos x="286" y="304"/>
                            </a:cxn>
                            <a:cxn ang="0">
                              <a:pos x="287" y="321"/>
                            </a:cxn>
                            <a:cxn ang="0">
                              <a:pos x="269" y="315"/>
                            </a:cxn>
                            <a:cxn ang="0">
                              <a:pos x="242" y="323"/>
                            </a:cxn>
                            <a:cxn ang="0">
                              <a:pos x="232" y="356"/>
                            </a:cxn>
                            <a:cxn ang="0">
                              <a:pos x="217" y="404"/>
                            </a:cxn>
                            <a:cxn ang="0">
                              <a:pos x="171" y="479"/>
                            </a:cxn>
                            <a:cxn ang="0">
                              <a:pos x="132" y="481"/>
                            </a:cxn>
                          </a:cxnLst>
                          <a:rect l="0" t="0" r="r" b="b"/>
                          <a:pathLst>
                            <a:path w="313" h="495">
                              <a:moveTo>
                                <a:pt x="109" y="469"/>
                              </a:moveTo>
                              <a:lnTo>
                                <a:pt x="118" y="458"/>
                              </a:lnTo>
                              <a:lnTo>
                                <a:pt x="121" y="449"/>
                              </a:lnTo>
                              <a:lnTo>
                                <a:pt x="128" y="441"/>
                              </a:lnTo>
                              <a:lnTo>
                                <a:pt x="134" y="429"/>
                              </a:lnTo>
                              <a:lnTo>
                                <a:pt x="135" y="417"/>
                              </a:lnTo>
                              <a:lnTo>
                                <a:pt x="139" y="407"/>
                              </a:lnTo>
                              <a:lnTo>
                                <a:pt x="139" y="398"/>
                              </a:lnTo>
                              <a:lnTo>
                                <a:pt x="134" y="391"/>
                              </a:lnTo>
                              <a:lnTo>
                                <a:pt x="120" y="375"/>
                              </a:lnTo>
                              <a:lnTo>
                                <a:pt x="108" y="372"/>
                              </a:lnTo>
                              <a:lnTo>
                                <a:pt x="97" y="366"/>
                              </a:lnTo>
                              <a:lnTo>
                                <a:pt x="80" y="350"/>
                              </a:lnTo>
                              <a:lnTo>
                                <a:pt x="67" y="349"/>
                              </a:lnTo>
                              <a:lnTo>
                                <a:pt x="57" y="337"/>
                              </a:lnTo>
                              <a:lnTo>
                                <a:pt x="59" y="325"/>
                              </a:lnTo>
                              <a:lnTo>
                                <a:pt x="69" y="316"/>
                              </a:lnTo>
                              <a:lnTo>
                                <a:pt x="78" y="310"/>
                              </a:lnTo>
                              <a:lnTo>
                                <a:pt x="92" y="306"/>
                              </a:lnTo>
                              <a:lnTo>
                                <a:pt x="100" y="296"/>
                              </a:lnTo>
                              <a:lnTo>
                                <a:pt x="104" y="283"/>
                              </a:lnTo>
                              <a:lnTo>
                                <a:pt x="105" y="261"/>
                              </a:lnTo>
                              <a:lnTo>
                                <a:pt x="109" y="250"/>
                              </a:lnTo>
                              <a:lnTo>
                                <a:pt x="115" y="250"/>
                              </a:lnTo>
                              <a:lnTo>
                                <a:pt x="118" y="247"/>
                              </a:lnTo>
                              <a:lnTo>
                                <a:pt x="118" y="237"/>
                              </a:lnTo>
                              <a:lnTo>
                                <a:pt x="115" y="229"/>
                              </a:lnTo>
                              <a:lnTo>
                                <a:pt x="120" y="224"/>
                              </a:lnTo>
                              <a:lnTo>
                                <a:pt x="118" y="220"/>
                              </a:lnTo>
                              <a:lnTo>
                                <a:pt x="115" y="208"/>
                              </a:lnTo>
                              <a:lnTo>
                                <a:pt x="116" y="196"/>
                              </a:lnTo>
                              <a:lnTo>
                                <a:pt x="113" y="198"/>
                              </a:lnTo>
                              <a:lnTo>
                                <a:pt x="104" y="188"/>
                              </a:lnTo>
                              <a:lnTo>
                                <a:pt x="102" y="182"/>
                              </a:lnTo>
                              <a:lnTo>
                                <a:pt x="108" y="182"/>
                              </a:lnTo>
                              <a:lnTo>
                                <a:pt x="112" y="178"/>
                              </a:lnTo>
                              <a:lnTo>
                                <a:pt x="113" y="175"/>
                              </a:lnTo>
                              <a:lnTo>
                                <a:pt x="112" y="171"/>
                              </a:lnTo>
                              <a:lnTo>
                                <a:pt x="107" y="170"/>
                              </a:lnTo>
                              <a:lnTo>
                                <a:pt x="97" y="172"/>
                              </a:lnTo>
                              <a:lnTo>
                                <a:pt x="86" y="151"/>
                              </a:lnTo>
                              <a:lnTo>
                                <a:pt x="81" y="138"/>
                              </a:lnTo>
                              <a:lnTo>
                                <a:pt x="87" y="148"/>
                              </a:lnTo>
                              <a:lnTo>
                                <a:pt x="91" y="145"/>
                              </a:lnTo>
                              <a:lnTo>
                                <a:pt x="92" y="133"/>
                              </a:lnTo>
                              <a:lnTo>
                                <a:pt x="87" y="133"/>
                              </a:lnTo>
                              <a:lnTo>
                                <a:pt x="83" y="130"/>
                              </a:lnTo>
                              <a:lnTo>
                                <a:pt x="86" y="127"/>
                              </a:lnTo>
                              <a:lnTo>
                                <a:pt x="86" y="117"/>
                              </a:lnTo>
                              <a:lnTo>
                                <a:pt x="82" y="113"/>
                              </a:lnTo>
                              <a:lnTo>
                                <a:pt x="80" y="117"/>
                              </a:lnTo>
                              <a:lnTo>
                                <a:pt x="73" y="117"/>
                              </a:lnTo>
                              <a:lnTo>
                                <a:pt x="72" y="122"/>
                              </a:lnTo>
                              <a:lnTo>
                                <a:pt x="73" y="129"/>
                              </a:lnTo>
                              <a:lnTo>
                                <a:pt x="60" y="107"/>
                              </a:lnTo>
                              <a:lnTo>
                                <a:pt x="43" y="85"/>
                              </a:lnTo>
                              <a:lnTo>
                                <a:pt x="38" y="75"/>
                              </a:lnTo>
                              <a:lnTo>
                                <a:pt x="37" y="71"/>
                              </a:lnTo>
                              <a:lnTo>
                                <a:pt x="42" y="67"/>
                              </a:lnTo>
                              <a:lnTo>
                                <a:pt x="45" y="59"/>
                              </a:lnTo>
                              <a:lnTo>
                                <a:pt x="42" y="57"/>
                              </a:lnTo>
                              <a:lnTo>
                                <a:pt x="40" y="62"/>
                              </a:lnTo>
                              <a:lnTo>
                                <a:pt x="33" y="68"/>
                              </a:lnTo>
                              <a:lnTo>
                                <a:pt x="26" y="59"/>
                              </a:lnTo>
                              <a:lnTo>
                                <a:pt x="22" y="49"/>
                              </a:lnTo>
                              <a:lnTo>
                                <a:pt x="23" y="44"/>
                              </a:lnTo>
                              <a:lnTo>
                                <a:pt x="21" y="35"/>
                              </a:lnTo>
                              <a:lnTo>
                                <a:pt x="7" y="14"/>
                              </a:lnTo>
                              <a:lnTo>
                                <a:pt x="1" y="6"/>
                              </a:lnTo>
                              <a:lnTo>
                                <a:pt x="0" y="3"/>
                              </a:lnTo>
                              <a:lnTo>
                                <a:pt x="8" y="1"/>
                              </a:lnTo>
                              <a:lnTo>
                                <a:pt x="10" y="0"/>
                              </a:lnTo>
                              <a:lnTo>
                                <a:pt x="13" y="1"/>
                              </a:lnTo>
                              <a:lnTo>
                                <a:pt x="13" y="11"/>
                              </a:lnTo>
                              <a:lnTo>
                                <a:pt x="19" y="22"/>
                              </a:lnTo>
                              <a:lnTo>
                                <a:pt x="19" y="28"/>
                              </a:lnTo>
                              <a:lnTo>
                                <a:pt x="24" y="36"/>
                              </a:lnTo>
                              <a:lnTo>
                                <a:pt x="29" y="32"/>
                              </a:lnTo>
                              <a:lnTo>
                                <a:pt x="34" y="27"/>
                              </a:lnTo>
                              <a:lnTo>
                                <a:pt x="35" y="30"/>
                              </a:lnTo>
                              <a:lnTo>
                                <a:pt x="35" y="35"/>
                              </a:lnTo>
                              <a:lnTo>
                                <a:pt x="46" y="35"/>
                              </a:lnTo>
                              <a:lnTo>
                                <a:pt x="51" y="38"/>
                              </a:lnTo>
                              <a:lnTo>
                                <a:pt x="59" y="41"/>
                              </a:lnTo>
                              <a:lnTo>
                                <a:pt x="64" y="40"/>
                              </a:lnTo>
                              <a:lnTo>
                                <a:pt x="73" y="48"/>
                              </a:lnTo>
                              <a:lnTo>
                                <a:pt x="66" y="52"/>
                              </a:lnTo>
                              <a:lnTo>
                                <a:pt x="78" y="59"/>
                              </a:lnTo>
                              <a:lnTo>
                                <a:pt x="80" y="56"/>
                              </a:lnTo>
                              <a:lnTo>
                                <a:pt x="83" y="59"/>
                              </a:lnTo>
                              <a:lnTo>
                                <a:pt x="85" y="64"/>
                              </a:lnTo>
                              <a:lnTo>
                                <a:pt x="87" y="70"/>
                              </a:lnTo>
                              <a:lnTo>
                                <a:pt x="96" y="79"/>
                              </a:lnTo>
                              <a:lnTo>
                                <a:pt x="98" y="83"/>
                              </a:lnTo>
                              <a:lnTo>
                                <a:pt x="98" y="87"/>
                              </a:lnTo>
                              <a:lnTo>
                                <a:pt x="100" y="96"/>
                              </a:lnTo>
                              <a:lnTo>
                                <a:pt x="98" y="94"/>
                              </a:lnTo>
                              <a:lnTo>
                                <a:pt x="89" y="89"/>
                              </a:lnTo>
                              <a:lnTo>
                                <a:pt x="85" y="89"/>
                              </a:lnTo>
                              <a:lnTo>
                                <a:pt x="86" y="96"/>
                              </a:lnTo>
                              <a:lnTo>
                                <a:pt x="87" y="97"/>
                              </a:lnTo>
                              <a:lnTo>
                                <a:pt x="89" y="97"/>
                              </a:lnTo>
                              <a:lnTo>
                                <a:pt x="93" y="100"/>
                              </a:lnTo>
                              <a:lnTo>
                                <a:pt x="96" y="107"/>
                              </a:lnTo>
                              <a:lnTo>
                                <a:pt x="103" y="114"/>
                              </a:lnTo>
                              <a:lnTo>
                                <a:pt x="109" y="126"/>
                              </a:lnTo>
                              <a:lnTo>
                                <a:pt x="116" y="134"/>
                              </a:lnTo>
                              <a:lnTo>
                                <a:pt x="110" y="140"/>
                              </a:lnTo>
                              <a:lnTo>
                                <a:pt x="109" y="148"/>
                              </a:lnTo>
                              <a:lnTo>
                                <a:pt x="113" y="151"/>
                              </a:lnTo>
                              <a:lnTo>
                                <a:pt x="113" y="159"/>
                              </a:lnTo>
                              <a:lnTo>
                                <a:pt x="109" y="159"/>
                              </a:lnTo>
                              <a:lnTo>
                                <a:pt x="105" y="162"/>
                              </a:lnTo>
                              <a:lnTo>
                                <a:pt x="108" y="165"/>
                              </a:lnTo>
                              <a:lnTo>
                                <a:pt x="112" y="165"/>
                              </a:lnTo>
                              <a:lnTo>
                                <a:pt x="116" y="170"/>
                              </a:lnTo>
                              <a:lnTo>
                                <a:pt x="123" y="170"/>
                              </a:lnTo>
                              <a:lnTo>
                                <a:pt x="125" y="167"/>
                              </a:lnTo>
                              <a:lnTo>
                                <a:pt x="132" y="167"/>
                              </a:lnTo>
                              <a:lnTo>
                                <a:pt x="136" y="169"/>
                              </a:lnTo>
                              <a:lnTo>
                                <a:pt x="137" y="177"/>
                              </a:lnTo>
                              <a:lnTo>
                                <a:pt x="140" y="184"/>
                              </a:lnTo>
                              <a:lnTo>
                                <a:pt x="146" y="187"/>
                              </a:lnTo>
                              <a:lnTo>
                                <a:pt x="151" y="182"/>
                              </a:lnTo>
                              <a:lnTo>
                                <a:pt x="150" y="156"/>
                              </a:lnTo>
                              <a:lnTo>
                                <a:pt x="150" y="151"/>
                              </a:lnTo>
                              <a:lnTo>
                                <a:pt x="143" y="141"/>
                              </a:lnTo>
                              <a:lnTo>
                                <a:pt x="147" y="141"/>
                              </a:lnTo>
                              <a:lnTo>
                                <a:pt x="151" y="148"/>
                              </a:lnTo>
                              <a:lnTo>
                                <a:pt x="164" y="151"/>
                              </a:lnTo>
                              <a:lnTo>
                                <a:pt x="164" y="161"/>
                              </a:lnTo>
                              <a:lnTo>
                                <a:pt x="167" y="162"/>
                              </a:lnTo>
                              <a:lnTo>
                                <a:pt x="167" y="171"/>
                              </a:lnTo>
                              <a:lnTo>
                                <a:pt x="169" y="176"/>
                              </a:lnTo>
                              <a:lnTo>
                                <a:pt x="168" y="186"/>
                              </a:lnTo>
                              <a:lnTo>
                                <a:pt x="169" y="192"/>
                              </a:lnTo>
                              <a:lnTo>
                                <a:pt x="173" y="197"/>
                              </a:lnTo>
                              <a:lnTo>
                                <a:pt x="175" y="203"/>
                              </a:lnTo>
                              <a:lnTo>
                                <a:pt x="178" y="213"/>
                              </a:lnTo>
                              <a:lnTo>
                                <a:pt x="185" y="219"/>
                              </a:lnTo>
                              <a:lnTo>
                                <a:pt x="194" y="219"/>
                              </a:lnTo>
                              <a:lnTo>
                                <a:pt x="205" y="227"/>
                              </a:lnTo>
                              <a:lnTo>
                                <a:pt x="232" y="235"/>
                              </a:lnTo>
                              <a:lnTo>
                                <a:pt x="239" y="240"/>
                              </a:lnTo>
                              <a:lnTo>
                                <a:pt x="249" y="241"/>
                              </a:lnTo>
                              <a:lnTo>
                                <a:pt x="254" y="235"/>
                              </a:lnTo>
                              <a:lnTo>
                                <a:pt x="259" y="235"/>
                              </a:lnTo>
                              <a:lnTo>
                                <a:pt x="266" y="224"/>
                              </a:lnTo>
                              <a:lnTo>
                                <a:pt x="271" y="221"/>
                              </a:lnTo>
                              <a:lnTo>
                                <a:pt x="276" y="218"/>
                              </a:lnTo>
                              <a:lnTo>
                                <a:pt x="284" y="213"/>
                              </a:lnTo>
                              <a:lnTo>
                                <a:pt x="286" y="210"/>
                              </a:lnTo>
                              <a:lnTo>
                                <a:pt x="292" y="208"/>
                              </a:lnTo>
                              <a:lnTo>
                                <a:pt x="301" y="210"/>
                              </a:lnTo>
                              <a:lnTo>
                                <a:pt x="313" y="218"/>
                              </a:lnTo>
                              <a:lnTo>
                                <a:pt x="313" y="231"/>
                              </a:lnTo>
                              <a:lnTo>
                                <a:pt x="308" y="246"/>
                              </a:lnTo>
                              <a:lnTo>
                                <a:pt x="308" y="262"/>
                              </a:lnTo>
                              <a:lnTo>
                                <a:pt x="307" y="264"/>
                              </a:lnTo>
                              <a:lnTo>
                                <a:pt x="307" y="272"/>
                              </a:lnTo>
                              <a:lnTo>
                                <a:pt x="304" y="280"/>
                              </a:lnTo>
                              <a:lnTo>
                                <a:pt x="296" y="286"/>
                              </a:lnTo>
                              <a:lnTo>
                                <a:pt x="287" y="290"/>
                              </a:lnTo>
                              <a:lnTo>
                                <a:pt x="286" y="304"/>
                              </a:lnTo>
                              <a:lnTo>
                                <a:pt x="284" y="307"/>
                              </a:lnTo>
                              <a:lnTo>
                                <a:pt x="285" y="316"/>
                              </a:lnTo>
                              <a:lnTo>
                                <a:pt x="287" y="317"/>
                              </a:lnTo>
                              <a:lnTo>
                                <a:pt x="287" y="321"/>
                              </a:lnTo>
                              <a:lnTo>
                                <a:pt x="282" y="328"/>
                              </a:lnTo>
                              <a:lnTo>
                                <a:pt x="280" y="316"/>
                              </a:lnTo>
                              <a:lnTo>
                                <a:pt x="275" y="315"/>
                              </a:lnTo>
                              <a:lnTo>
                                <a:pt x="269" y="315"/>
                              </a:lnTo>
                              <a:lnTo>
                                <a:pt x="261" y="316"/>
                              </a:lnTo>
                              <a:lnTo>
                                <a:pt x="253" y="316"/>
                              </a:lnTo>
                              <a:lnTo>
                                <a:pt x="247" y="318"/>
                              </a:lnTo>
                              <a:lnTo>
                                <a:pt x="242" y="323"/>
                              </a:lnTo>
                              <a:lnTo>
                                <a:pt x="226" y="345"/>
                              </a:lnTo>
                              <a:lnTo>
                                <a:pt x="226" y="349"/>
                              </a:lnTo>
                              <a:lnTo>
                                <a:pt x="228" y="348"/>
                              </a:lnTo>
                              <a:lnTo>
                                <a:pt x="232" y="356"/>
                              </a:lnTo>
                              <a:lnTo>
                                <a:pt x="237" y="360"/>
                              </a:lnTo>
                              <a:lnTo>
                                <a:pt x="236" y="369"/>
                              </a:lnTo>
                              <a:lnTo>
                                <a:pt x="231" y="380"/>
                              </a:lnTo>
                              <a:lnTo>
                                <a:pt x="217" y="404"/>
                              </a:lnTo>
                              <a:lnTo>
                                <a:pt x="215" y="412"/>
                              </a:lnTo>
                              <a:lnTo>
                                <a:pt x="202" y="428"/>
                              </a:lnTo>
                              <a:lnTo>
                                <a:pt x="182" y="463"/>
                              </a:lnTo>
                              <a:lnTo>
                                <a:pt x="171" y="479"/>
                              </a:lnTo>
                              <a:lnTo>
                                <a:pt x="153" y="492"/>
                              </a:lnTo>
                              <a:lnTo>
                                <a:pt x="145" y="495"/>
                              </a:lnTo>
                              <a:lnTo>
                                <a:pt x="137" y="488"/>
                              </a:lnTo>
                              <a:lnTo>
                                <a:pt x="132" y="481"/>
                              </a:lnTo>
                              <a:lnTo>
                                <a:pt x="113" y="482"/>
                              </a:lnTo>
                              <a:lnTo>
                                <a:pt x="109" y="473"/>
                              </a:lnTo>
                              <a:lnTo>
                                <a:pt x="109" y="469"/>
                              </a:lnTo>
                              <a:close/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33" name="Freeform 57"/>
                        <p:cNvSpPr>
                          <a:spLocks noChangeAspect="1"/>
                        </p:cNvSpPr>
                        <p:nvPr/>
                      </p:nvSpPr>
                      <p:spPr bwMode="gray">
                        <a:xfrm>
                          <a:off x="8639862" y="4052704"/>
                          <a:ext cx="46588" cy="41577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0" y="71"/>
                            </a:cxn>
                            <a:cxn ang="0">
                              <a:pos x="39" y="60"/>
                            </a:cxn>
                            <a:cxn ang="0">
                              <a:pos x="27" y="43"/>
                            </a:cxn>
                            <a:cxn ang="0">
                              <a:pos x="21" y="38"/>
                            </a:cxn>
                            <a:cxn ang="0">
                              <a:pos x="16" y="26"/>
                            </a:cxn>
                            <a:cxn ang="0">
                              <a:pos x="6" y="17"/>
                            </a:cxn>
                            <a:cxn ang="0">
                              <a:pos x="6" y="9"/>
                            </a:cxn>
                            <a:cxn ang="0">
                              <a:pos x="0" y="2"/>
                            </a:cxn>
                            <a:cxn ang="0">
                              <a:pos x="6" y="0"/>
                            </a:cxn>
                            <a:cxn ang="0">
                              <a:pos x="14" y="5"/>
                            </a:cxn>
                            <a:cxn ang="0">
                              <a:pos x="19" y="4"/>
                            </a:cxn>
                            <a:cxn ang="0">
                              <a:pos x="33" y="14"/>
                            </a:cxn>
                            <a:cxn ang="0">
                              <a:pos x="40" y="16"/>
                            </a:cxn>
                            <a:cxn ang="0">
                              <a:pos x="41" y="21"/>
                            </a:cxn>
                            <a:cxn ang="0">
                              <a:pos x="45" y="26"/>
                            </a:cxn>
                            <a:cxn ang="0">
                              <a:pos x="51" y="26"/>
                            </a:cxn>
                            <a:cxn ang="0">
                              <a:pos x="59" y="29"/>
                            </a:cxn>
                            <a:cxn ang="0">
                              <a:pos x="67" y="43"/>
                            </a:cxn>
                            <a:cxn ang="0">
                              <a:pos x="72" y="47"/>
                            </a:cxn>
                            <a:cxn ang="0">
                              <a:pos x="75" y="57"/>
                            </a:cxn>
                            <a:cxn ang="0">
                              <a:pos x="78" y="58"/>
                            </a:cxn>
                            <a:cxn ang="0">
                              <a:pos x="82" y="63"/>
                            </a:cxn>
                            <a:cxn ang="0">
                              <a:pos x="89" y="68"/>
                            </a:cxn>
                            <a:cxn ang="0">
                              <a:pos x="94" y="74"/>
                            </a:cxn>
                            <a:cxn ang="0">
                              <a:pos x="98" y="75"/>
                            </a:cxn>
                            <a:cxn ang="0">
                              <a:pos x="100" y="81"/>
                            </a:cxn>
                            <a:cxn ang="0">
                              <a:pos x="109" y="82"/>
                            </a:cxn>
                            <a:cxn ang="0">
                              <a:pos x="123" y="86"/>
                            </a:cxn>
                            <a:cxn ang="0">
                              <a:pos x="141" y="103"/>
                            </a:cxn>
                            <a:cxn ang="0">
                              <a:pos x="143" y="109"/>
                            </a:cxn>
                            <a:cxn ang="0">
                              <a:pos x="150" y="108"/>
                            </a:cxn>
                            <a:cxn ang="0">
                              <a:pos x="157" y="114"/>
                            </a:cxn>
                            <a:cxn ang="0">
                              <a:pos x="159" y="123"/>
                            </a:cxn>
                            <a:cxn ang="0">
                              <a:pos x="158" y="125"/>
                            </a:cxn>
                            <a:cxn ang="0">
                              <a:pos x="153" y="125"/>
                            </a:cxn>
                            <a:cxn ang="0">
                              <a:pos x="152" y="133"/>
                            </a:cxn>
                            <a:cxn ang="0">
                              <a:pos x="150" y="131"/>
                            </a:cxn>
                            <a:cxn ang="0">
                              <a:pos x="147" y="127"/>
                            </a:cxn>
                            <a:cxn ang="0">
                              <a:pos x="141" y="122"/>
                            </a:cxn>
                            <a:cxn ang="0">
                              <a:pos x="138" y="119"/>
                            </a:cxn>
                            <a:cxn ang="0">
                              <a:pos x="130" y="119"/>
                            </a:cxn>
                            <a:cxn ang="0">
                              <a:pos x="124" y="115"/>
                            </a:cxn>
                            <a:cxn ang="0">
                              <a:pos x="116" y="115"/>
                            </a:cxn>
                            <a:cxn ang="0">
                              <a:pos x="114" y="112"/>
                            </a:cxn>
                            <a:cxn ang="0">
                              <a:pos x="113" y="104"/>
                            </a:cxn>
                            <a:cxn ang="0">
                              <a:pos x="108" y="104"/>
                            </a:cxn>
                            <a:cxn ang="0">
                              <a:pos x="104" y="102"/>
                            </a:cxn>
                            <a:cxn ang="0">
                              <a:pos x="99" y="102"/>
                            </a:cxn>
                            <a:cxn ang="0">
                              <a:pos x="98" y="97"/>
                            </a:cxn>
                            <a:cxn ang="0">
                              <a:pos x="93" y="97"/>
                            </a:cxn>
                            <a:cxn ang="0">
                              <a:pos x="91" y="95"/>
                            </a:cxn>
                            <a:cxn ang="0">
                              <a:pos x="84" y="93"/>
                            </a:cxn>
                            <a:cxn ang="0">
                              <a:pos x="77" y="86"/>
                            </a:cxn>
                            <a:cxn ang="0">
                              <a:pos x="71" y="86"/>
                            </a:cxn>
                            <a:cxn ang="0">
                              <a:pos x="66" y="84"/>
                            </a:cxn>
                            <a:cxn ang="0">
                              <a:pos x="65" y="76"/>
                            </a:cxn>
                            <a:cxn ang="0">
                              <a:pos x="60" y="71"/>
                            </a:cxn>
                          </a:cxnLst>
                          <a:rect l="0" t="0" r="r" b="b"/>
                          <a:pathLst>
                            <a:path w="159" h="133">
                              <a:moveTo>
                                <a:pt x="60" y="71"/>
                              </a:moveTo>
                              <a:lnTo>
                                <a:pt x="39" y="60"/>
                              </a:lnTo>
                              <a:lnTo>
                                <a:pt x="27" y="43"/>
                              </a:lnTo>
                              <a:lnTo>
                                <a:pt x="21" y="38"/>
                              </a:lnTo>
                              <a:lnTo>
                                <a:pt x="16" y="26"/>
                              </a:lnTo>
                              <a:lnTo>
                                <a:pt x="6" y="17"/>
                              </a:lnTo>
                              <a:lnTo>
                                <a:pt x="6" y="9"/>
                              </a:lnTo>
                              <a:lnTo>
                                <a:pt x="0" y="2"/>
                              </a:lnTo>
                              <a:lnTo>
                                <a:pt x="6" y="0"/>
                              </a:lnTo>
                              <a:lnTo>
                                <a:pt x="14" y="5"/>
                              </a:lnTo>
                              <a:lnTo>
                                <a:pt x="19" y="4"/>
                              </a:lnTo>
                              <a:lnTo>
                                <a:pt x="33" y="14"/>
                              </a:lnTo>
                              <a:lnTo>
                                <a:pt x="40" y="16"/>
                              </a:lnTo>
                              <a:lnTo>
                                <a:pt x="41" y="21"/>
                              </a:lnTo>
                              <a:lnTo>
                                <a:pt x="45" y="26"/>
                              </a:lnTo>
                              <a:lnTo>
                                <a:pt x="51" y="26"/>
                              </a:lnTo>
                              <a:lnTo>
                                <a:pt x="59" y="29"/>
                              </a:lnTo>
                              <a:lnTo>
                                <a:pt x="67" y="43"/>
                              </a:lnTo>
                              <a:lnTo>
                                <a:pt x="72" y="47"/>
                              </a:lnTo>
                              <a:lnTo>
                                <a:pt x="75" y="57"/>
                              </a:lnTo>
                              <a:lnTo>
                                <a:pt x="78" y="58"/>
                              </a:lnTo>
                              <a:lnTo>
                                <a:pt x="82" y="63"/>
                              </a:lnTo>
                              <a:lnTo>
                                <a:pt x="89" y="68"/>
                              </a:lnTo>
                              <a:lnTo>
                                <a:pt x="94" y="74"/>
                              </a:lnTo>
                              <a:lnTo>
                                <a:pt x="98" y="75"/>
                              </a:lnTo>
                              <a:lnTo>
                                <a:pt x="100" y="81"/>
                              </a:lnTo>
                              <a:lnTo>
                                <a:pt x="109" y="82"/>
                              </a:lnTo>
                              <a:lnTo>
                                <a:pt x="123" y="86"/>
                              </a:lnTo>
                              <a:lnTo>
                                <a:pt x="141" y="103"/>
                              </a:lnTo>
                              <a:lnTo>
                                <a:pt x="143" y="109"/>
                              </a:lnTo>
                              <a:lnTo>
                                <a:pt x="150" y="108"/>
                              </a:lnTo>
                              <a:lnTo>
                                <a:pt x="157" y="114"/>
                              </a:lnTo>
                              <a:lnTo>
                                <a:pt x="159" y="123"/>
                              </a:lnTo>
                              <a:lnTo>
                                <a:pt x="158" y="125"/>
                              </a:lnTo>
                              <a:lnTo>
                                <a:pt x="153" y="125"/>
                              </a:lnTo>
                              <a:lnTo>
                                <a:pt x="152" y="133"/>
                              </a:lnTo>
                              <a:lnTo>
                                <a:pt x="150" y="131"/>
                              </a:lnTo>
                              <a:lnTo>
                                <a:pt x="147" y="127"/>
                              </a:lnTo>
                              <a:lnTo>
                                <a:pt x="141" y="122"/>
                              </a:lnTo>
                              <a:lnTo>
                                <a:pt x="138" y="119"/>
                              </a:lnTo>
                              <a:lnTo>
                                <a:pt x="130" y="119"/>
                              </a:lnTo>
                              <a:lnTo>
                                <a:pt x="124" y="115"/>
                              </a:lnTo>
                              <a:lnTo>
                                <a:pt x="116" y="115"/>
                              </a:lnTo>
                              <a:lnTo>
                                <a:pt x="114" y="112"/>
                              </a:lnTo>
                              <a:lnTo>
                                <a:pt x="113" y="104"/>
                              </a:lnTo>
                              <a:lnTo>
                                <a:pt x="108" y="104"/>
                              </a:lnTo>
                              <a:lnTo>
                                <a:pt x="104" y="102"/>
                              </a:lnTo>
                              <a:lnTo>
                                <a:pt x="99" y="102"/>
                              </a:lnTo>
                              <a:lnTo>
                                <a:pt x="98" y="97"/>
                              </a:lnTo>
                              <a:lnTo>
                                <a:pt x="93" y="97"/>
                              </a:lnTo>
                              <a:lnTo>
                                <a:pt x="91" y="95"/>
                              </a:lnTo>
                              <a:lnTo>
                                <a:pt x="84" y="93"/>
                              </a:lnTo>
                              <a:lnTo>
                                <a:pt x="77" y="86"/>
                              </a:lnTo>
                              <a:lnTo>
                                <a:pt x="71" y="86"/>
                              </a:lnTo>
                              <a:lnTo>
                                <a:pt x="66" y="84"/>
                              </a:lnTo>
                              <a:lnTo>
                                <a:pt x="65" y="76"/>
                              </a:lnTo>
                              <a:lnTo>
                                <a:pt x="60" y="71"/>
                              </a:lnTo>
                              <a:close/>
                            </a:path>
                          </a:pathLst>
                        </a:cu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lIns="121872" tIns="0" rIns="121872" bIns="60935" rtlCol="0" anchor="ctr"/>
                        <a:lstStyle/>
                        <a:p>
                          <a:pPr algn="ctr"/>
                          <a:endParaRPr lang="en-US" sz="1200" kern="0" dirty="0">
                            <a:solidFill>
                              <a:srgbClr val="FFFFFF"/>
                            </a:solidFill>
                            <a:latin typeface="微软雅黑" panose="020B0503020204020204" pitchFamily="34" charset="-122"/>
                            <a:cs typeface="Aparajita" panose="020B0604020202020204" pitchFamily="34" charset="0"/>
                          </a:endParaRPr>
                        </a:p>
                      </p:txBody>
                    </p:sp>
                    <p:cxnSp>
                      <p:nvCxnSpPr>
                        <p:cNvPr id="1334" name="Elbow Connector 223"/>
                        <p:cNvCxnSpPr/>
                        <p:nvPr/>
                      </p:nvCxnSpPr>
                      <p:spPr>
                        <a:xfrm rot="16200000" flipH="1">
                          <a:off x="4363194" y="4015981"/>
                          <a:ext cx="833416" cy="374214"/>
                        </a:xfrm>
                        <a:prstGeom prst="bentConnector3">
                          <a:avLst>
                            <a:gd name="adj1" fmla="val 50000"/>
                          </a:avLst>
                        </a:pr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</p:cxnSp>
                    <p:cxnSp>
                      <p:nvCxnSpPr>
                        <p:cNvPr id="1336" name="Elbow Connector 220"/>
                        <p:cNvCxnSpPr/>
                        <p:nvPr/>
                      </p:nvCxnSpPr>
                      <p:spPr>
                        <a:xfrm rot="10800000" flipV="1">
                          <a:off x="1973978" y="1979204"/>
                          <a:ext cx="1292648" cy="847038"/>
                        </a:xfrm>
                        <a:prstGeom prst="bentConnector3">
                          <a:avLst>
                            <a:gd name="adj1" fmla="val 50000"/>
                          </a:avLst>
                        </a:pr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</p:cxnSp>
                    <p:cxnSp>
                      <p:nvCxnSpPr>
                        <p:cNvPr id="1337" name="Elbow Connector 231"/>
                        <p:cNvCxnSpPr/>
                        <p:nvPr/>
                      </p:nvCxnSpPr>
                      <p:spPr>
                        <a:xfrm>
                          <a:off x="4935397" y="1387128"/>
                          <a:ext cx="2182948" cy="139630"/>
                        </a:xfrm>
                        <a:prstGeom prst="bentConnector3">
                          <a:avLst>
                            <a:gd name="adj1" fmla="val 50000"/>
                          </a:avLst>
                        </a:pr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</p:cxnSp>
                    <p:cxnSp>
                      <p:nvCxnSpPr>
                        <p:cNvPr id="1338" name="Elbow Connector 228"/>
                        <p:cNvCxnSpPr/>
                        <p:nvPr/>
                      </p:nvCxnSpPr>
                      <p:spPr>
                        <a:xfrm>
                          <a:off x="8254602" y="1553520"/>
                          <a:ext cx="1314969" cy="192856"/>
                        </a:xfrm>
                        <a:prstGeom prst="bentConnector3">
                          <a:avLst>
                            <a:gd name="adj1" fmla="val 50000"/>
                          </a:avLst>
                        </a:prstGeom>
                        <a:grpFill/>
                        <a:ln w="635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</p:cxnSp>
                  </p:grpSp>
                  <p:cxnSp>
                    <p:nvCxnSpPr>
                      <p:cNvPr id="1355" name="Elbow Connector 234"/>
                      <p:cNvCxnSpPr/>
                      <p:nvPr/>
                    </p:nvCxnSpPr>
                    <p:spPr>
                      <a:xfrm rot="5400000" flipH="1" flipV="1">
                        <a:off x="4258149" y="2236304"/>
                        <a:ext cx="1275269" cy="377458"/>
                      </a:xfrm>
                      <a:prstGeom prst="bentConnector3">
                        <a:avLst>
                          <a:gd name="adj1" fmla="val 50000"/>
                        </a:avLst>
                      </a:prstGeom>
                      <a:grpFill/>
                      <a:ln w="12700" cmpd="sng">
                        <a:solidFill>
                          <a:srgbClr val="FF9900"/>
                        </a:solidFill>
                        <a:prstDash val="solid"/>
                        <a:round/>
                        <a:headEnd type="triangle" w="med" len="med"/>
                        <a:tailEnd type="triangle" w="med" len="med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63" name="Elbow Connector 234"/>
                      <p:cNvCxnSpPr/>
                      <p:nvPr/>
                    </p:nvCxnSpPr>
                    <p:spPr>
                      <a:xfrm rot="5400000" flipH="1" flipV="1">
                        <a:off x="5579369" y="2007674"/>
                        <a:ext cx="753197" cy="341477"/>
                      </a:xfrm>
                      <a:prstGeom prst="bentConnector3">
                        <a:avLst>
                          <a:gd name="adj1" fmla="val 50000"/>
                        </a:avLst>
                      </a:prstGeom>
                      <a:grpFill/>
                      <a:ln w="12700" cmpd="sng">
                        <a:solidFill>
                          <a:srgbClr val="FF9900"/>
                        </a:solidFill>
                        <a:prstDash val="solid"/>
                        <a:round/>
                        <a:headEnd type="triangle" w="med" len="med"/>
                        <a:tailEnd type="triangle" w="med" len="med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98" name="矩形 297"/>
                  <p:cNvSpPr/>
                  <p:nvPr/>
                </p:nvSpPr>
                <p:spPr>
                  <a:xfrm>
                    <a:off x="1304211" y="3900978"/>
                    <a:ext cx="1274128" cy="287054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lvl="0" algn="ctr">
                      <a:defRPr/>
                    </a:pPr>
                    <a:r>
                      <a:rPr lang="en-US" altLang="zh-CN" sz="1400" b="1" kern="0" dirty="0">
                        <a:ea typeface="Tahoma" panose="020B0604030504040204" pitchFamily="34" charset="0"/>
                        <a:cs typeface="Tahoma" panose="020B0604030504040204" pitchFamily="34" charset="0"/>
                      </a:rPr>
                      <a:t>La Paz, </a:t>
                    </a:r>
                    <a:r>
                      <a:rPr lang="en-US" altLang="zh-CN" sz="1400" b="1" kern="0" dirty="0" smtClean="0">
                        <a:ea typeface="Tahoma" panose="020B0604030504040204" pitchFamily="34" charset="0"/>
                        <a:cs typeface="Tahoma" panose="020B0604030504040204" pitchFamily="34" charset="0"/>
                      </a:rPr>
                      <a:t>Bolivia</a:t>
                    </a:r>
                    <a:endParaRPr lang="zh-CN" altLang="en-US" sz="1400" b="1" kern="0" dirty="0"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262" name="Freeform 16"/>
                <p:cNvSpPr>
                  <a:spLocks/>
                </p:cNvSpPr>
                <p:nvPr/>
              </p:nvSpPr>
              <p:spPr bwMode="auto">
                <a:xfrm>
                  <a:off x="5488659" y="2649515"/>
                  <a:ext cx="180043" cy="149081"/>
                </a:xfrm>
                <a:custGeom>
                  <a:avLst/>
                  <a:gdLst>
                    <a:gd name="T0" fmla="*/ 1210 w 1210"/>
                    <a:gd name="T1" fmla="*/ 606 h 1022"/>
                    <a:gd name="T2" fmla="*/ 983 w 1210"/>
                    <a:gd name="T3" fmla="*/ 379 h 1022"/>
                    <a:gd name="T4" fmla="*/ 983 w 1210"/>
                    <a:gd name="T5" fmla="*/ 38 h 1022"/>
                    <a:gd name="T6" fmla="*/ 832 w 1210"/>
                    <a:gd name="T7" fmla="*/ 38 h 1022"/>
                    <a:gd name="T8" fmla="*/ 832 w 1210"/>
                    <a:gd name="T9" fmla="*/ 227 h 1022"/>
                    <a:gd name="T10" fmla="*/ 605 w 1210"/>
                    <a:gd name="T11" fmla="*/ 0 h 1022"/>
                    <a:gd name="T12" fmla="*/ 0 w 1210"/>
                    <a:gd name="T13" fmla="*/ 606 h 1022"/>
                    <a:gd name="T14" fmla="*/ 0 w 1210"/>
                    <a:gd name="T15" fmla="*/ 644 h 1022"/>
                    <a:gd name="T16" fmla="*/ 151 w 1210"/>
                    <a:gd name="T17" fmla="*/ 644 h 1022"/>
                    <a:gd name="T18" fmla="*/ 151 w 1210"/>
                    <a:gd name="T19" fmla="*/ 1022 h 1022"/>
                    <a:gd name="T20" fmla="*/ 529 w 1210"/>
                    <a:gd name="T21" fmla="*/ 1022 h 1022"/>
                    <a:gd name="T22" fmla="*/ 529 w 1210"/>
                    <a:gd name="T23" fmla="*/ 795 h 1022"/>
                    <a:gd name="T24" fmla="*/ 680 w 1210"/>
                    <a:gd name="T25" fmla="*/ 795 h 1022"/>
                    <a:gd name="T26" fmla="*/ 680 w 1210"/>
                    <a:gd name="T27" fmla="*/ 1022 h 1022"/>
                    <a:gd name="T28" fmla="*/ 1058 w 1210"/>
                    <a:gd name="T29" fmla="*/ 1022 h 1022"/>
                    <a:gd name="T30" fmla="*/ 1058 w 1210"/>
                    <a:gd name="T31" fmla="*/ 644 h 1022"/>
                    <a:gd name="T32" fmla="*/ 1210 w 1210"/>
                    <a:gd name="T33" fmla="*/ 644 h 1022"/>
                    <a:gd name="T34" fmla="*/ 1210 w 1210"/>
                    <a:gd name="T35" fmla="*/ 606 h 10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10" h="1022">
                      <a:moveTo>
                        <a:pt x="1210" y="606"/>
                      </a:moveTo>
                      <a:lnTo>
                        <a:pt x="983" y="379"/>
                      </a:lnTo>
                      <a:lnTo>
                        <a:pt x="983" y="38"/>
                      </a:lnTo>
                      <a:lnTo>
                        <a:pt x="832" y="38"/>
                      </a:lnTo>
                      <a:lnTo>
                        <a:pt x="832" y="227"/>
                      </a:lnTo>
                      <a:lnTo>
                        <a:pt x="605" y="0"/>
                      </a:lnTo>
                      <a:lnTo>
                        <a:pt x="0" y="606"/>
                      </a:lnTo>
                      <a:lnTo>
                        <a:pt x="0" y="644"/>
                      </a:lnTo>
                      <a:lnTo>
                        <a:pt x="151" y="644"/>
                      </a:lnTo>
                      <a:lnTo>
                        <a:pt x="151" y="1022"/>
                      </a:lnTo>
                      <a:lnTo>
                        <a:pt x="529" y="1022"/>
                      </a:lnTo>
                      <a:lnTo>
                        <a:pt x="529" y="795"/>
                      </a:lnTo>
                      <a:lnTo>
                        <a:pt x="680" y="795"/>
                      </a:lnTo>
                      <a:lnTo>
                        <a:pt x="680" y="1022"/>
                      </a:lnTo>
                      <a:lnTo>
                        <a:pt x="1058" y="1022"/>
                      </a:lnTo>
                      <a:lnTo>
                        <a:pt x="1058" y="644"/>
                      </a:lnTo>
                      <a:lnTo>
                        <a:pt x="1210" y="644"/>
                      </a:lnTo>
                      <a:lnTo>
                        <a:pt x="1210" y="606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srgbClr val="2E2E2E"/>
                    </a:solidFill>
                  </a:endParaRPr>
                </a:p>
              </p:txBody>
            </p:sp>
            <p:sp>
              <p:nvSpPr>
                <p:cNvPr id="8" name="文本框 7"/>
                <p:cNvSpPr txBox="1"/>
                <p:nvPr/>
              </p:nvSpPr>
              <p:spPr>
                <a:xfrm>
                  <a:off x="5491959" y="1542175"/>
                  <a:ext cx="1561598" cy="315758"/>
                </a:xfrm>
                <a:prstGeom prst="rect">
                  <a:avLst/>
                </a:prstGeom>
                <a:noFill/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lvl="0" algn="ctr">
                    <a:defRPr sz="1200" b="1" kern="0">
                      <a:solidFill>
                        <a:srgbClr val="FFFFFF"/>
                      </a:solidFill>
                      <a:latin typeface="微软雅黑" panose="020B0503020204020204" pitchFamily="34" charset="-122"/>
                      <a:cs typeface="Aparajita" panose="020B0604020202020204" pitchFamily="34" charset="0"/>
                    </a:defRPr>
                  </a:lvl1pPr>
                </a:lstStyle>
                <a:p>
                  <a:r>
                    <a:rPr lang="en-US" altLang="zh-CN" sz="1600" dirty="0">
                      <a:solidFill>
                        <a:srgbClr val="FF0000"/>
                      </a:solidFill>
                      <a:latin typeface="+mn-lt"/>
                      <a:ea typeface="Tahoma" panose="020B0604030504040204" pitchFamily="34" charset="0"/>
                      <a:cs typeface="Tahoma" panose="020B0604030504040204" pitchFamily="34" charset="0"/>
                    </a:rPr>
                    <a:t> Moscow, Russia</a:t>
                  </a:r>
                  <a:endParaRPr lang="zh-CN" altLang="en-US" sz="1600" dirty="0">
                    <a:solidFill>
                      <a:srgbClr val="FF0000"/>
                    </a:solidFill>
                    <a:latin typeface="+mn-lt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68" name="Freeform 16"/>
                <p:cNvSpPr>
                  <a:spLocks/>
                </p:cNvSpPr>
                <p:nvPr/>
              </p:nvSpPr>
              <p:spPr bwMode="auto">
                <a:xfrm>
                  <a:off x="3026051" y="4567958"/>
                  <a:ext cx="180043" cy="149081"/>
                </a:xfrm>
                <a:custGeom>
                  <a:avLst/>
                  <a:gdLst>
                    <a:gd name="T0" fmla="*/ 1210 w 1210"/>
                    <a:gd name="T1" fmla="*/ 606 h 1022"/>
                    <a:gd name="T2" fmla="*/ 983 w 1210"/>
                    <a:gd name="T3" fmla="*/ 379 h 1022"/>
                    <a:gd name="T4" fmla="*/ 983 w 1210"/>
                    <a:gd name="T5" fmla="*/ 38 h 1022"/>
                    <a:gd name="T6" fmla="*/ 832 w 1210"/>
                    <a:gd name="T7" fmla="*/ 38 h 1022"/>
                    <a:gd name="T8" fmla="*/ 832 w 1210"/>
                    <a:gd name="T9" fmla="*/ 227 h 1022"/>
                    <a:gd name="T10" fmla="*/ 605 w 1210"/>
                    <a:gd name="T11" fmla="*/ 0 h 1022"/>
                    <a:gd name="T12" fmla="*/ 0 w 1210"/>
                    <a:gd name="T13" fmla="*/ 606 h 1022"/>
                    <a:gd name="T14" fmla="*/ 0 w 1210"/>
                    <a:gd name="T15" fmla="*/ 644 h 1022"/>
                    <a:gd name="T16" fmla="*/ 151 w 1210"/>
                    <a:gd name="T17" fmla="*/ 644 h 1022"/>
                    <a:gd name="T18" fmla="*/ 151 w 1210"/>
                    <a:gd name="T19" fmla="*/ 1022 h 1022"/>
                    <a:gd name="T20" fmla="*/ 529 w 1210"/>
                    <a:gd name="T21" fmla="*/ 1022 h 1022"/>
                    <a:gd name="T22" fmla="*/ 529 w 1210"/>
                    <a:gd name="T23" fmla="*/ 795 h 1022"/>
                    <a:gd name="T24" fmla="*/ 680 w 1210"/>
                    <a:gd name="T25" fmla="*/ 795 h 1022"/>
                    <a:gd name="T26" fmla="*/ 680 w 1210"/>
                    <a:gd name="T27" fmla="*/ 1022 h 1022"/>
                    <a:gd name="T28" fmla="*/ 1058 w 1210"/>
                    <a:gd name="T29" fmla="*/ 1022 h 1022"/>
                    <a:gd name="T30" fmla="*/ 1058 w 1210"/>
                    <a:gd name="T31" fmla="*/ 644 h 1022"/>
                    <a:gd name="T32" fmla="*/ 1210 w 1210"/>
                    <a:gd name="T33" fmla="*/ 644 h 1022"/>
                    <a:gd name="T34" fmla="*/ 1210 w 1210"/>
                    <a:gd name="T35" fmla="*/ 606 h 10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10" h="1022">
                      <a:moveTo>
                        <a:pt x="1210" y="606"/>
                      </a:moveTo>
                      <a:lnTo>
                        <a:pt x="983" y="379"/>
                      </a:lnTo>
                      <a:lnTo>
                        <a:pt x="983" y="38"/>
                      </a:lnTo>
                      <a:lnTo>
                        <a:pt x="832" y="38"/>
                      </a:lnTo>
                      <a:lnTo>
                        <a:pt x="832" y="227"/>
                      </a:lnTo>
                      <a:lnTo>
                        <a:pt x="605" y="0"/>
                      </a:lnTo>
                      <a:lnTo>
                        <a:pt x="0" y="606"/>
                      </a:lnTo>
                      <a:lnTo>
                        <a:pt x="0" y="644"/>
                      </a:lnTo>
                      <a:lnTo>
                        <a:pt x="151" y="644"/>
                      </a:lnTo>
                      <a:lnTo>
                        <a:pt x="151" y="1022"/>
                      </a:lnTo>
                      <a:lnTo>
                        <a:pt x="529" y="1022"/>
                      </a:lnTo>
                      <a:lnTo>
                        <a:pt x="529" y="795"/>
                      </a:lnTo>
                      <a:lnTo>
                        <a:pt x="680" y="795"/>
                      </a:lnTo>
                      <a:lnTo>
                        <a:pt x="680" y="1022"/>
                      </a:lnTo>
                      <a:lnTo>
                        <a:pt x="1058" y="1022"/>
                      </a:lnTo>
                      <a:lnTo>
                        <a:pt x="1058" y="644"/>
                      </a:lnTo>
                      <a:lnTo>
                        <a:pt x="1210" y="644"/>
                      </a:lnTo>
                      <a:lnTo>
                        <a:pt x="1210" y="606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srgbClr val="2E2E2E"/>
                    </a:solidFill>
                  </a:endParaRPr>
                </a:p>
              </p:txBody>
            </p:sp>
            <p:sp>
              <p:nvSpPr>
                <p:cNvPr id="270" name="Freeform 16"/>
                <p:cNvSpPr>
                  <a:spLocks/>
                </p:cNvSpPr>
                <p:nvPr/>
              </p:nvSpPr>
              <p:spPr bwMode="auto">
                <a:xfrm>
                  <a:off x="4422080" y="3210879"/>
                  <a:ext cx="180043" cy="149081"/>
                </a:xfrm>
                <a:custGeom>
                  <a:avLst/>
                  <a:gdLst>
                    <a:gd name="T0" fmla="*/ 1210 w 1210"/>
                    <a:gd name="T1" fmla="*/ 606 h 1022"/>
                    <a:gd name="T2" fmla="*/ 983 w 1210"/>
                    <a:gd name="T3" fmla="*/ 379 h 1022"/>
                    <a:gd name="T4" fmla="*/ 983 w 1210"/>
                    <a:gd name="T5" fmla="*/ 38 h 1022"/>
                    <a:gd name="T6" fmla="*/ 832 w 1210"/>
                    <a:gd name="T7" fmla="*/ 38 h 1022"/>
                    <a:gd name="T8" fmla="*/ 832 w 1210"/>
                    <a:gd name="T9" fmla="*/ 227 h 1022"/>
                    <a:gd name="T10" fmla="*/ 605 w 1210"/>
                    <a:gd name="T11" fmla="*/ 0 h 1022"/>
                    <a:gd name="T12" fmla="*/ 0 w 1210"/>
                    <a:gd name="T13" fmla="*/ 606 h 1022"/>
                    <a:gd name="T14" fmla="*/ 0 w 1210"/>
                    <a:gd name="T15" fmla="*/ 644 h 1022"/>
                    <a:gd name="T16" fmla="*/ 151 w 1210"/>
                    <a:gd name="T17" fmla="*/ 644 h 1022"/>
                    <a:gd name="T18" fmla="*/ 151 w 1210"/>
                    <a:gd name="T19" fmla="*/ 1022 h 1022"/>
                    <a:gd name="T20" fmla="*/ 529 w 1210"/>
                    <a:gd name="T21" fmla="*/ 1022 h 1022"/>
                    <a:gd name="T22" fmla="*/ 529 w 1210"/>
                    <a:gd name="T23" fmla="*/ 795 h 1022"/>
                    <a:gd name="T24" fmla="*/ 680 w 1210"/>
                    <a:gd name="T25" fmla="*/ 795 h 1022"/>
                    <a:gd name="T26" fmla="*/ 680 w 1210"/>
                    <a:gd name="T27" fmla="*/ 1022 h 1022"/>
                    <a:gd name="T28" fmla="*/ 1058 w 1210"/>
                    <a:gd name="T29" fmla="*/ 1022 h 1022"/>
                    <a:gd name="T30" fmla="*/ 1058 w 1210"/>
                    <a:gd name="T31" fmla="*/ 644 h 1022"/>
                    <a:gd name="T32" fmla="*/ 1210 w 1210"/>
                    <a:gd name="T33" fmla="*/ 644 h 1022"/>
                    <a:gd name="T34" fmla="*/ 1210 w 1210"/>
                    <a:gd name="T35" fmla="*/ 606 h 10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10" h="1022">
                      <a:moveTo>
                        <a:pt x="1210" y="606"/>
                      </a:moveTo>
                      <a:lnTo>
                        <a:pt x="983" y="379"/>
                      </a:lnTo>
                      <a:lnTo>
                        <a:pt x="983" y="38"/>
                      </a:lnTo>
                      <a:lnTo>
                        <a:pt x="832" y="38"/>
                      </a:lnTo>
                      <a:lnTo>
                        <a:pt x="832" y="227"/>
                      </a:lnTo>
                      <a:lnTo>
                        <a:pt x="605" y="0"/>
                      </a:lnTo>
                      <a:lnTo>
                        <a:pt x="0" y="606"/>
                      </a:lnTo>
                      <a:lnTo>
                        <a:pt x="0" y="644"/>
                      </a:lnTo>
                      <a:lnTo>
                        <a:pt x="151" y="644"/>
                      </a:lnTo>
                      <a:lnTo>
                        <a:pt x="151" y="1022"/>
                      </a:lnTo>
                      <a:lnTo>
                        <a:pt x="529" y="1022"/>
                      </a:lnTo>
                      <a:lnTo>
                        <a:pt x="529" y="795"/>
                      </a:lnTo>
                      <a:lnTo>
                        <a:pt x="680" y="795"/>
                      </a:lnTo>
                      <a:lnTo>
                        <a:pt x="680" y="1022"/>
                      </a:lnTo>
                      <a:lnTo>
                        <a:pt x="1058" y="1022"/>
                      </a:lnTo>
                      <a:lnTo>
                        <a:pt x="1058" y="644"/>
                      </a:lnTo>
                      <a:lnTo>
                        <a:pt x="1210" y="644"/>
                      </a:lnTo>
                      <a:lnTo>
                        <a:pt x="1210" y="606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srgbClr val="2E2E2E"/>
                    </a:solidFill>
                  </a:endParaRPr>
                </a:p>
              </p:txBody>
            </p:sp>
            <p:sp>
              <p:nvSpPr>
                <p:cNvPr id="274" name="文本框 273"/>
                <p:cNvSpPr txBox="1"/>
                <p:nvPr/>
              </p:nvSpPr>
              <p:spPr>
                <a:xfrm>
                  <a:off x="3584608" y="1586316"/>
                  <a:ext cx="1625736" cy="487990"/>
                </a:xfrm>
                <a:prstGeom prst="rect">
                  <a:avLst/>
                </a:prstGeom>
                <a:noFill/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lvl="0" algn="ctr">
                    <a:defRPr sz="1200" b="1" kern="0">
                      <a:solidFill>
                        <a:srgbClr val="FFFFFF"/>
                      </a:solidFill>
                      <a:latin typeface="微软雅黑" panose="020B0503020204020204" pitchFamily="34" charset="-122"/>
                      <a:cs typeface="Aparajita" panose="020B0604020202020204" pitchFamily="34" charset="0"/>
                    </a:defRPr>
                  </a:lvl1pPr>
                </a:lstStyle>
                <a:p>
                  <a:r>
                    <a:rPr lang="en-US" altLang="zh-CN" sz="1400" dirty="0">
                      <a:solidFill>
                        <a:schemeClr val="tx1"/>
                      </a:solidFill>
                      <a:latin typeface="+mn-lt"/>
                      <a:ea typeface="Tahoma" panose="020B0604030504040204" pitchFamily="34" charset="0"/>
                      <a:cs typeface="Tahoma" panose="020B0604030504040204" pitchFamily="34" charset="0"/>
                    </a:rPr>
                    <a:t> Casablanca, Morocco</a:t>
                  </a:r>
                  <a:endParaRPr lang="zh-CN" altLang="en-US" sz="1400" dirty="0">
                    <a:solidFill>
                      <a:schemeClr val="tx1"/>
                    </a:solidFill>
                    <a:latin typeface="+mn-lt"/>
                    <a:cs typeface="Tahoma" panose="020B0604030504040204" pitchFamily="34" charset="0"/>
                  </a:endParaRPr>
                </a:p>
              </p:txBody>
            </p:sp>
          </p:grpSp>
          <p:cxnSp>
            <p:nvCxnSpPr>
              <p:cNvPr id="254" name="Elbow Connector 234"/>
              <p:cNvCxnSpPr/>
              <p:nvPr/>
            </p:nvCxnSpPr>
            <p:spPr>
              <a:xfrm rot="16200000" flipH="1">
                <a:off x="5865025" y="3954383"/>
                <a:ext cx="1020051" cy="495636"/>
              </a:xfrm>
              <a:prstGeom prst="bentConnector3">
                <a:avLst>
                  <a:gd name="adj1" fmla="val 50000"/>
                </a:avLst>
              </a:prstGeom>
              <a:grpFill/>
              <a:ln w="12700" cmpd="sng">
                <a:solidFill>
                  <a:srgbClr val="FF99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5" name="文本框 254"/>
              <p:cNvSpPr txBox="1"/>
              <p:nvPr/>
            </p:nvSpPr>
            <p:spPr>
              <a:xfrm>
                <a:off x="6205807" y="4735163"/>
                <a:ext cx="1314304" cy="307777"/>
              </a:xfrm>
              <a:prstGeom prst="rect">
                <a:avLst/>
              </a:prstGeom>
              <a:noFill/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lvl="0" algn="ctr">
                  <a:defRPr sz="1200" b="1" kern="0">
                    <a:solidFill>
                      <a:srgbClr val="FFFFFF"/>
                    </a:solidFill>
                    <a:latin typeface="微软雅黑" panose="020B0503020204020204" pitchFamily="34" charset="-122"/>
                    <a:cs typeface="Aparajita" panose="020B0604020202020204" pitchFamily="34" charset="0"/>
                  </a:defRPr>
                </a:lvl1pPr>
              </a:lstStyle>
              <a:p>
                <a:r>
                  <a:rPr lang="en-US" altLang="zh-CN" sz="1400" dirty="0">
                    <a:solidFill>
                      <a:schemeClr val="tx1"/>
                    </a:solidFill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Dubai, U.A.E</a:t>
                </a:r>
                <a:endParaRPr lang="zh-CN" altLang="en-US" sz="1400" dirty="0">
                  <a:solidFill>
                    <a:schemeClr val="tx1"/>
                  </a:solidFill>
                  <a:latin typeface="+mn-lt"/>
                  <a:cs typeface="Tahoma" panose="020B0604030504040204" pitchFamily="34" charset="0"/>
                </a:endParaRPr>
              </a:p>
            </p:txBody>
          </p:sp>
          <p:sp>
            <p:nvSpPr>
              <p:cNvPr id="249" name="Freeform 16"/>
              <p:cNvSpPr>
                <a:spLocks/>
              </p:cNvSpPr>
              <p:nvPr/>
            </p:nvSpPr>
            <p:spPr bwMode="auto">
              <a:xfrm>
                <a:off x="7352802" y="4101479"/>
                <a:ext cx="180043" cy="159844"/>
              </a:xfrm>
              <a:custGeom>
                <a:avLst/>
                <a:gdLst>
                  <a:gd name="T0" fmla="*/ 1210 w 1210"/>
                  <a:gd name="T1" fmla="*/ 606 h 1022"/>
                  <a:gd name="T2" fmla="*/ 983 w 1210"/>
                  <a:gd name="T3" fmla="*/ 379 h 1022"/>
                  <a:gd name="T4" fmla="*/ 983 w 1210"/>
                  <a:gd name="T5" fmla="*/ 38 h 1022"/>
                  <a:gd name="T6" fmla="*/ 832 w 1210"/>
                  <a:gd name="T7" fmla="*/ 38 h 1022"/>
                  <a:gd name="T8" fmla="*/ 832 w 1210"/>
                  <a:gd name="T9" fmla="*/ 227 h 1022"/>
                  <a:gd name="T10" fmla="*/ 605 w 1210"/>
                  <a:gd name="T11" fmla="*/ 0 h 1022"/>
                  <a:gd name="T12" fmla="*/ 0 w 1210"/>
                  <a:gd name="T13" fmla="*/ 606 h 1022"/>
                  <a:gd name="T14" fmla="*/ 0 w 1210"/>
                  <a:gd name="T15" fmla="*/ 644 h 1022"/>
                  <a:gd name="T16" fmla="*/ 151 w 1210"/>
                  <a:gd name="T17" fmla="*/ 644 h 1022"/>
                  <a:gd name="T18" fmla="*/ 151 w 1210"/>
                  <a:gd name="T19" fmla="*/ 1022 h 1022"/>
                  <a:gd name="T20" fmla="*/ 529 w 1210"/>
                  <a:gd name="T21" fmla="*/ 1022 h 1022"/>
                  <a:gd name="T22" fmla="*/ 529 w 1210"/>
                  <a:gd name="T23" fmla="*/ 795 h 1022"/>
                  <a:gd name="T24" fmla="*/ 680 w 1210"/>
                  <a:gd name="T25" fmla="*/ 795 h 1022"/>
                  <a:gd name="T26" fmla="*/ 680 w 1210"/>
                  <a:gd name="T27" fmla="*/ 1022 h 1022"/>
                  <a:gd name="T28" fmla="*/ 1058 w 1210"/>
                  <a:gd name="T29" fmla="*/ 1022 h 1022"/>
                  <a:gd name="T30" fmla="*/ 1058 w 1210"/>
                  <a:gd name="T31" fmla="*/ 644 h 1022"/>
                  <a:gd name="T32" fmla="*/ 1210 w 1210"/>
                  <a:gd name="T33" fmla="*/ 644 h 1022"/>
                  <a:gd name="T34" fmla="*/ 1210 w 1210"/>
                  <a:gd name="T35" fmla="*/ 606 h 10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10" h="1022">
                    <a:moveTo>
                      <a:pt x="1210" y="606"/>
                    </a:moveTo>
                    <a:lnTo>
                      <a:pt x="983" y="379"/>
                    </a:lnTo>
                    <a:lnTo>
                      <a:pt x="983" y="38"/>
                    </a:lnTo>
                    <a:lnTo>
                      <a:pt x="832" y="38"/>
                    </a:lnTo>
                    <a:lnTo>
                      <a:pt x="832" y="227"/>
                    </a:lnTo>
                    <a:lnTo>
                      <a:pt x="605" y="0"/>
                    </a:lnTo>
                    <a:lnTo>
                      <a:pt x="0" y="606"/>
                    </a:lnTo>
                    <a:lnTo>
                      <a:pt x="0" y="644"/>
                    </a:lnTo>
                    <a:lnTo>
                      <a:pt x="151" y="644"/>
                    </a:lnTo>
                    <a:lnTo>
                      <a:pt x="151" y="1022"/>
                    </a:lnTo>
                    <a:lnTo>
                      <a:pt x="529" y="1022"/>
                    </a:lnTo>
                    <a:lnTo>
                      <a:pt x="529" y="795"/>
                    </a:lnTo>
                    <a:lnTo>
                      <a:pt x="680" y="795"/>
                    </a:lnTo>
                    <a:lnTo>
                      <a:pt x="680" y="1022"/>
                    </a:lnTo>
                    <a:lnTo>
                      <a:pt x="1058" y="1022"/>
                    </a:lnTo>
                    <a:lnTo>
                      <a:pt x="1058" y="644"/>
                    </a:lnTo>
                    <a:lnTo>
                      <a:pt x="1210" y="644"/>
                    </a:lnTo>
                    <a:lnTo>
                      <a:pt x="1210" y="606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2E2E2E"/>
                  </a:solidFill>
                </a:endParaRPr>
              </a:p>
            </p:txBody>
          </p:sp>
          <p:cxnSp>
            <p:nvCxnSpPr>
              <p:cNvPr id="251" name="Elbow Connector 234"/>
              <p:cNvCxnSpPr/>
              <p:nvPr/>
            </p:nvCxnSpPr>
            <p:spPr>
              <a:xfrm rot="5400000">
                <a:off x="4318005" y="4236997"/>
                <a:ext cx="1965358" cy="642094"/>
              </a:xfrm>
              <a:prstGeom prst="bentConnector3">
                <a:avLst>
                  <a:gd name="adj1" fmla="val 50000"/>
                </a:avLst>
              </a:prstGeom>
              <a:grpFill/>
              <a:ln w="12700" cmpd="sng">
                <a:solidFill>
                  <a:srgbClr val="FF99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2" name="文本框 251"/>
              <p:cNvSpPr txBox="1"/>
              <p:nvPr/>
            </p:nvSpPr>
            <p:spPr>
              <a:xfrm>
                <a:off x="4318481" y="5560812"/>
                <a:ext cx="1314304" cy="307777"/>
              </a:xfrm>
              <a:prstGeom prst="rect">
                <a:avLst/>
              </a:prstGeom>
              <a:noFill/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lvl="0" algn="ctr">
                  <a:defRPr sz="1200" b="1" kern="0">
                    <a:solidFill>
                      <a:srgbClr val="FFFFFF"/>
                    </a:solidFill>
                    <a:latin typeface="微软雅黑" panose="020B0503020204020204" pitchFamily="34" charset="-122"/>
                    <a:cs typeface="Aparajita" panose="020B0604020202020204" pitchFamily="34" charset="0"/>
                  </a:defRPr>
                </a:lvl1pPr>
              </a:lstStyle>
              <a:p>
                <a:r>
                  <a:rPr lang="en-US" altLang="zh-CN" sz="1400" dirty="0">
                    <a:solidFill>
                      <a:schemeClr val="tx1"/>
                    </a:solidFill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Cairo, Egypt</a:t>
                </a:r>
                <a:endParaRPr lang="zh-CN" altLang="en-US" sz="1400" dirty="0">
                  <a:solidFill>
                    <a:schemeClr val="tx1"/>
                  </a:solidFill>
                  <a:latin typeface="+mn-lt"/>
                  <a:cs typeface="Tahoma" panose="020B0604030504040204" pitchFamily="34" charset="0"/>
                </a:endParaRPr>
              </a:p>
            </p:txBody>
          </p:sp>
          <p:cxnSp>
            <p:nvCxnSpPr>
              <p:cNvPr id="257" name="Elbow Connector 234"/>
              <p:cNvCxnSpPr/>
              <p:nvPr/>
            </p:nvCxnSpPr>
            <p:spPr>
              <a:xfrm rot="10800000">
                <a:off x="2472117" y="4435403"/>
                <a:ext cx="763151" cy="464601"/>
              </a:xfrm>
              <a:prstGeom prst="bentConnector3">
                <a:avLst>
                  <a:gd name="adj1" fmla="val 50000"/>
                </a:avLst>
              </a:prstGeom>
              <a:grpFill/>
              <a:ln w="12700" cmpd="sng">
                <a:solidFill>
                  <a:srgbClr val="FF99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0" name="Freeform 16"/>
            <p:cNvSpPr>
              <a:spLocks/>
            </p:cNvSpPr>
            <p:nvPr/>
          </p:nvSpPr>
          <p:spPr bwMode="auto">
            <a:xfrm>
              <a:off x="5508791" y="3466408"/>
              <a:ext cx="180043" cy="149081"/>
            </a:xfrm>
            <a:custGeom>
              <a:avLst/>
              <a:gdLst>
                <a:gd name="T0" fmla="*/ 1210 w 1210"/>
                <a:gd name="T1" fmla="*/ 606 h 1022"/>
                <a:gd name="T2" fmla="*/ 983 w 1210"/>
                <a:gd name="T3" fmla="*/ 379 h 1022"/>
                <a:gd name="T4" fmla="*/ 983 w 1210"/>
                <a:gd name="T5" fmla="*/ 38 h 1022"/>
                <a:gd name="T6" fmla="*/ 832 w 1210"/>
                <a:gd name="T7" fmla="*/ 38 h 1022"/>
                <a:gd name="T8" fmla="*/ 832 w 1210"/>
                <a:gd name="T9" fmla="*/ 227 h 1022"/>
                <a:gd name="T10" fmla="*/ 605 w 1210"/>
                <a:gd name="T11" fmla="*/ 0 h 1022"/>
                <a:gd name="T12" fmla="*/ 0 w 1210"/>
                <a:gd name="T13" fmla="*/ 606 h 1022"/>
                <a:gd name="T14" fmla="*/ 0 w 1210"/>
                <a:gd name="T15" fmla="*/ 644 h 1022"/>
                <a:gd name="T16" fmla="*/ 151 w 1210"/>
                <a:gd name="T17" fmla="*/ 644 h 1022"/>
                <a:gd name="T18" fmla="*/ 151 w 1210"/>
                <a:gd name="T19" fmla="*/ 1022 h 1022"/>
                <a:gd name="T20" fmla="*/ 529 w 1210"/>
                <a:gd name="T21" fmla="*/ 1022 h 1022"/>
                <a:gd name="T22" fmla="*/ 529 w 1210"/>
                <a:gd name="T23" fmla="*/ 795 h 1022"/>
                <a:gd name="T24" fmla="*/ 680 w 1210"/>
                <a:gd name="T25" fmla="*/ 795 h 1022"/>
                <a:gd name="T26" fmla="*/ 680 w 1210"/>
                <a:gd name="T27" fmla="*/ 1022 h 1022"/>
                <a:gd name="T28" fmla="*/ 1058 w 1210"/>
                <a:gd name="T29" fmla="*/ 1022 h 1022"/>
                <a:gd name="T30" fmla="*/ 1058 w 1210"/>
                <a:gd name="T31" fmla="*/ 644 h 1022"/>
                <a:gd name="T32" fmla="*/ 1210 w 1210"/>
                <a:gd name="T33" fmla="*/ 644 h 1022"/>
                <a:gd name="T34" fmla="*/ 1210 w 1210"/>
                <a:gd name="T35" fmla="*/ 606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10" h="1022">
                  <a:moveTo>
                    <a:pt x="1210" y="606"/>
                  </a:moveTo>
                  <a:lnTo>
                    <a:pt x="983" y="379"/>
                  </a:lnTo>
                  <a:lnTo>
                    <a:pt x="983" y="38"/>
                  </a:lnTo>
                  <a:lnTo>
                    <a:pt x="832" y="38"/>
                  </a:lnTo>
                  <a:lnTo>
                    <a:pt x="832" y="227"/>
                  </a:lnTo>
                  <a:lnTo>
                    <a:pt x="605" y="0"/>
                  </a:lnTo>
                  <a:lnTo>
                    <a:pt x="0" y="606"/>
                  </a:lnTo>
                  <a:lnTo>
                    <a:pt x="0" y="644"/>
                  </a:lnTo>
                  <a:lnTo>
                    <a:pt x="151" y="644"/>
                  </a:lnTo>
                  <a:lnTo>
                    <a:pt x="151" y="1022"/>
                  </a:lnTo>
                  <a:lnTo>
                    <a:pt x="529" y="1022"/>
                  </a:lnTo>
                  <a:lnTo>
                    <a:pt x="529" y="795"/>
                  </a:lnTo>
                  <a:lnTo>
                    <a:pt x="680" y="795"/>
                  </a:lnTo>
                  <a:lnTo>
                    <a:pt x="680" y="1022"/>
                  </a:lnTo>
                  <a:lnTo>
                    <a:pt x="1058" y="1022"/>
                  </a:lnTo>
                  <a:lnTo>
                    <a:pt x="1058" y="644"/>
                  </a:lnTo>
                  <a:lnTo>
                    <a:pt x="1210" y="644"/>
                  </a:lnTo>
                  <a:lnTo>
                    <a:pt x="1210" y="606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2E2E2E"/>
                </a:solidFill>
              </a:endParaRPr>
            </a:p>
          </p:txBody>
        </p:sp>
        <p:sp>
          <p:nvSpPr>
            <p:cNvPr id="253" name="Freeform 16"/>
            <p:cNvSpPr>
              <a:spLocks/>
            </p:cNvSpPr>
            <p:nvPr/>
          </p:nvSpPr>
          <p:spPr bwMode="auto">
            <a:xfrm>
              <a:off x="6025764" y="3558658"/>
              <a:ext cx="180043" cy="149081"/>
            </a:xfrm>
            <a:custGeom>
              <a:avLst/>
              <a:gdLst>
                <a:gd name="T0" fmla="*/ 1210 w 1210"/>
                <a:gd name="T1" fmla="*/ 606 h 1022"/>
                <a:gd name="T2" fmla="*/ 983 w 1210"/>
                <a:gd name="T3" fmla="*/ 379 h 1022"/>
                <a:gd name="T4" fmla="*/ 983 w 1210"/>
                <a:gd name="T5" fmla="*/ 38 h 1022"/>
                <a:gd name="T6" fmla="*/ 832 w 1210"/>
                <a:gd name="T7" fmla="*/ 38 h 1022"/>
                <a:gd name="T8" fmla="*/ 832 w 1210"/>
                <a:gd name="T9" fmla="*/ 227 h 1022"/>
                <a:gd name="T10" fmla="*/ 605 w 1210"/>
                <a:gd name="T11" fmla="*/ 0 h 1022"/>
                <a:gd name="T12" fmla="*/ 0 w 1210"/>
                <a:gd name="T13" fmla="*/ 606 h 1022"/>
                <a:gd name="T14" fmla="*/ 0 w 1210"/>
                <a:gd name="T15" fmla="*/ 644 h 1022"/>
                <a:gd name="T16" fmla="*/ 151 w 1210"/>
                <a:gd name="T17" fmla="*/ 644 h 1022"/>
                <a:gd name="T18" fmla="*/ 151 w 1210"/>
                <a:gd name="T19" fmla="*/ 1022 h 1022"/>
                <a:gd name="T20" fmla="*/ 529 w 1210"/>
                <a:gd name="T21" fmla="*/ 1022 h 1022"/>
                <a:gd name="T22" fmla="*/ 529 w 1210"/>
                <a:gd name="T23" fmla="*/ 795 h 1022"/>
                <a:gd name="T24" fmla="*/ 680 w 1210"/>
                <a:gd name="T25" fmla="*/ 795 h 1022"/>
                <a:gd name="T26" fmla="*/ 680 w 1210"/>
                <a:gd name="T27" fmla="*/ 1022 h 1022"/>
                <a:gd name="T28" fmla="*/ 1058 w 1210"/>
                <a:gd name="T29" fmla="*/ 1022 h 1022"/>
                <a:gd name="T30" fmla="*/ 1058 w 1210"/>
                <a:gd name="T31" fmla="*/ 644 h 1022"/>
                <a:gd name="T32" fmla="*/ 1210 w 1210"/>
                <a:gd name="T33" fmla="*/ 644 h 1022"/>
                <a:gd name="T34" fmla="*/ 1210 w 1210"/>
                <a:gd name="T35" fmla="*/ 606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10" h="1022">
                  <a:moveTo>
                    <a:pt x="1210" y="606"/>
                  </a:moveTo>
                  <a:lnTo>
                    <a:pt x="983" y="379"/>
                  </a:lnTo>
                  <a:lnTo>
                    <a:pt x="983" y="38"/>
                  </a:lnTo>
                  <a:lnTo>
                    <a:pt x="832" y="38"/>
                  </a:lnTo>
                  <a:lnTo>
                    <a:pt x="832" y="227"/>
                  </a:lnTo>
                  <a:lnTo>
                    <a:pt x="605" y="0"/>
                  </a:lnTo>
                  <a:lnTo>
                    <a:pt x="0" y="606"/>
                  </a:lnTo>
                  <a:lnTo>
                    <a:pt x="0" y="644"/>
                  </a:lnTo>
                  <a:lnTo>
                    <a:pt x="151" y="644"/>
                  </a:lnTo>
                  <a:lnTo>
                    <a:pt x="151" y="1022"/>
                  </a:lnTo>
                  <a:lnTo>
                    <a:pt x="529" y="1022"/>
                  </a:lnTo>
                  <a:lnTo>
                    <a:pt x="529" y="795"/>
                  </a:lnTo>
                  <a:lnTo>
                    <a:pt x="680" y="795"/>
                  </a:lnTo>
                  <a:lnTo>
                    <a:pt x="680" y="1022"/>
                  </a:lnTo>
                  <a:lnTo>
                    <a:pt x="1058" y="1022"/>
                  </a:lnTo>
                  <a:lnTo>
                    <a:pt x="1058" y="644"/>
                  </a:lnTo>
                  <a:lnTo>
                    <a:pt x="1210" y="644"/>
                  </a:lnTo>
                  <a:lnTo>
                    <a:pt x="1210" y="606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2E2E2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46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图表 8"/>
          <p:cNvGraphicFramePr/>
          <p:nvPr>
            <p:extLst>
              <p:ext uri="{D42A27DB-BD31-4B8C-83A1-F6EECF244321}">
                <p14:modId xmlns:p14="http://schemas.microsoft.com/office/powerpoint/2010/main" val="231725736"/>
              </p:ext>
            </p:extLst>
          </p:nvPr>
        </p:nvGraphicFramePr>
        <p:xfrm>
          <a:off x="1113635" y="1804154"/>
          <a:ext cx="4965618" cy="5053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组合 1"/>
          <p:cNvGrpSpPr/>
          <p:nvPr/>
        </p:nvGrpSpPr>
        <p:grpSpPr>
          <a:xfrm>
            <a:off x="4462817" y="1010467"/>
            <a:ext cx="3289111" cy="523184"/>
            <a:chOff x="4306195" y="949069"/>
            <a:chExt cx="4221014" cy="593708"/>
          </a:xfrm>
        </p:grpSpPr>
        <p:sp>
          <p:nvSpPr>
            <p:cNvPr id="11" name="TextBox 7"/>
            <p:cNvSpPr txBox="1"/>
            <p:nvPr/>
          </p:nvSpPr>
          <p:spPr>
            <a:xfrm>
              <a:off x="4758774" y="949069"/>
              <a:ext cx="3768435" cy="593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0E1F9A"/>
                  </a:solidFill>
                  <a:latin typeface="Tahoma" pitchFamily="34" charset="0"/>
                  <a:ea typeface="Tahoma" panose="020B0604030504040204" pitchFamily="34" charset="0"/>
                  <a:cs typeface="Tahoma" pitchFamily="34" charset="0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dirty="0"/>
                <a:t>  </a:t>
              </a:r>
              <a:r>
                <a:rPr lang="en-US" altLang="zh-CN" sz="2200" dirty="0">
                  <a:solidFill>
                    <a:schemeClr val="tx1"/>
                  </a:solidFill>
                </a:rPr>
                <a:t>1400 Employees    </a:t>
              </a:r>
              <a:endParaRPr lang="zh-CN" altLang="en-US" sz="2200" dirty="0">
                <a:solidFill>
                  <a:schemeClr val="tx1"/>
                </a:solidFill>
              </a:endParaRPr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xmlns="" id="{BF6FFC87-E7A2-4FA0-999C-EFAF8BA345CC}"/>
                </a:ext>
              </a:extLst>
            </p:cNvPr>
            <p:cNvGrpSpPr/>
            <p:nvPr/>
          </p:nvGrpSpPr>
          <p:grpSpPr>
            <a:xfrm>
              <a:off x="4306195" y="1025902"/>
              <a:ext cx="527061" cy="440042"/>
              <a:chOff x="1445259" y="2947879"/>
              <a:chExt cx="1161149" cy="946359"/>
            </a:xfrm>
            <a:effectLst>
              <a:glow rad="101600">
                <a:sysClr val="window" lastClr="FFFFFF">
                  <a:alpha val="60000"/>
                </a:sys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Freeform 5">
                <a:extLst>
                  <a:ext uri="{FF2B5EF4-FFF2-40B4-BE49-F238E27FC236}">
                    <a16:creationId xmlns:a16="http://schemas.microsoft.com/office/drawing/2014/main" xmlns="" id="{68ABF8FA-8CA6-4028-925C-810C8F7D0C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5259" y="2947879"/>
                <a:ext cx="1161149" cy="946359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rgbClr val="13438C"/>
              </a:solidFill>
              <a:ln w="76200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68213" tIns="84107" rIns="168213" bIns="84107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kern="0" dirty="0" smtClean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6" name="Freeform 26">
                <a:extLst>
                  <a:ext uri="{FF2B5EF4-FFF2-40B4-BE49-F238E27FC236}">
                    <a16:creationId xmlns:a16="http://schemas.microsoft.com/office/drawing/2014/main" xmlns="" id="{7BCBF550-5C87-480F-82EB-5BF9B5CBB5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5135" y="3214384"/>
                <a:ext cx="641700" cy="438682"/>
              </a:xfrm>
              <a:custGeom>
                <a:avLst/>
                <a:gdLst>
                  <a:gd name="T0" fmla="*/ 133 w 266"/>
                  <a:gd name="T1" fmla="*/ 129 h 182"/>
                  <a:gd name="T2" fmla="*/ 182 w 266"/>
                  <a:gd name="T3" fmla="*/ 49 h 182"/>
                  <a:gd name="T4" fmla="*/ 133 w 266"/>
                  <a:gd name="T5" fmla="*/ 0 h 182"/>
                  <a:gd name="T6" fmla="*/ 85 w 266"/>
                  <a:gd name="T7" fmla="*/ 49 h 182"/>
                  <a:gd name="T8" fmla="*/ 133 w 266"/>
                  <a:gd name="T9" fmla="*/ 129 h 182"/>
                  <a:gd name="T10" fmla="*/ 162 w 266"/>
                  <a:gd name="T11" fmla="*/ 119 h 182"/>
                  <a:gd name="T12" fmla="*/ 162 w 266"/>
                  <a:gd name="T13" fmla="*/ 119 h 182"/>
                  <a:gd name="T14" fmla="*/ 162 w 266"/>
                  <a:gd name="T15" fmla="*/ 119 h 182"/>
                  <a:gd name="T16" fmla="*/ 133 w 266"/>
                  <a:gd name="T17" fmla="*/ 136 h 182"/>
                  <a:gd name="T18" fmla="*/ 104 w 266"/>
                  <a:gd name="T19" fmla="*/ 119 h 182"/>
                  <a:gd name="T20" fmla="*/ 104 w 266"/>
                  <a:gd name="T21" fmla="*/ 119 h 182"/>
                  <a:gd name="T22" fmla="*/ 104 w 266"/>
                  <a:gd name="T23" fmla="*/ 119 h 182"/>
                  <a:gd name="T24" fmla="*/ 36 w 266"/>
                  <a:gd name="T25" fmla="*/ 182 h 182"/>
                  <a:gd name="T26" fmla="*/ 230 w 266"/>
                  <a:gd name="T27" fmla="*/ 182 h 182"/>
                  <a:gd name="T28" fmla="*/ 162 w 266"/>
                  <a:gd name="T29" fmla="*/ 119 h 182"/>
                  <a:gd name="T30" fmla="*/ 179 w 266"/>
                  <a:gd name="T31" fmla="*/ 97 h 182"/>
                  <a:gd name="T32" fmla="*/ 196 w 266"/>
                  <a:gd name="T33" fmla="*/ 106 h 182"/>
                  <a:gd name="T34" fmla="*/ 231 w 266"/>
                  <a:gd name="T35" fmla="*/ 48 h 182"/>
                  <a:gd name="T36" fmla="*/ 196 w 266"/>
                  <a:gd name="T37" fmla="*/ 12 h 182"/>
                  <a:gd name="T38" fmla="*/ 180 w 266"/>
                  <a:gd name="T39" fmla="*/ 15 h 182"/>
                  <a:gd name="T40" fmla="*/ 191 w 266"/>
                  <a:gd name="T41" fmla="*/ 49 h 182"/>
                  <a:gd name="T42" fmla="*/ 179 w 266"/>
                  <a:gd name="T43" fmla="*/ 97 h 182"/>
                  <a:gd name="T44" fmla="*/ 196 w 266"/>
                  <a:gd name="T45" fmla="*/ 111 h 182"/>
                  <a:gd name="T46" fmla="*/ 177 w 266"/>
                  <a:gd name="T47" fmla="*/ 102 h 182"/>
                  <a:gd name="T48" fmla="*/ 171 w 266"/>
                  <a:gd name="T49" fmla="*/ 112 h 182"/>
                  <a:gd name="T50" fmla="*/ 221 w 266"/>
                  <a:gd name="T51" fmla="*/ 145 h 182"/>
                  <a:gd name="T52" fmla="*/ 266 w 266"/>
                  <a:gd name="T53" fmla="*/ 145 h 182"/>
                  <a:gd name="T54" fmla="*/ 217 w 266"/>
                  <a:gd name="T55" fmla="*/ 99 h 182"/>
                  <a:gd name="T56" fmla="*/ 196 w 266"/>
                  <a:gd name="T57" fmla="*/ 111 h 182"/>
                  <a:gd name="T58" fmla="*/ 95 w 266"/>
                  <a:gd name="T59" fmla="*/ 112 h 182"/>
                  <a:gd name="T60" fmla="*/ 89 w 266"/>
                  <a:gd name="T61" fmla="*/ 102 h 182"/>
                  <a:gd name="T62" fmla="*/ 71 w 266"/>
                  <a:gd name="T63" fmla="*/ 111 h 182"/>
                  <a:gd name="T64" fmla="*/ 49 w 266"/>
                  <a:gd name="T65" fmla="*/ 99 h 182"/>
                  <a:gd name="T66" fmla="*/ 0 w 266"/>
                  <a:gd name="T67" fmla="*/ 145 h 182"/>
                  <a:gd name="T68" fmla="*/ 45 w 266"/>
                  <a:gd name="T69" fmla="*/ 145 h 182"/>
                  <a:gd name="T70" fmla="*/ 95 w 266"/>
                  <a:gd name="T71" fmla="*/ 112 h 182"/>
                  <a:gd name="T72" fmla="*/ 71 w 266"/>
                  <a:gd name="T73" fmla="*/ 106 h 182"/>
                  <a:gd name="T74" fmla="*/ 87 w 266"/>
                  <a:gd name="T75" fmla="*/ 97 h 182"/>
                  <a:gd name="T76" fmla="*/ 75 w 266"/>
                  <a:gd name="T77" fmla="*/ 49 h 182"/>
                  <a:gd name="T78" fmla="*/ 86 w 266"/>
                  <a:gd name="T79" fmla="*/ 15 h 182"/>
                  <a:gd name="T80" fmla="*/ 71 w 266"/>
                  <a:gd name="T81" fmla="*/ 12 h 182"/>
                  <a:gd name="T82" fmla="*/ 35 w 266"/>
                  <a:gd name="T83" fmla="*/ 48 h 182"/>
                  <a:gd name="T84" fmla="*/ 71 w 266"/>
                  <a:gd name="T85" fmla="*/ 106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6" h="182">
                    <a:moveTo>
                      <a:pt x="133" y="129"/>
                    </a:moveTo>
                    <a:cubicBezTo>
                      <a:pt x="160" y="129"/>
                      <a:pt x="182" y="76"/>
                      <a:pt x="182" y="49"/>
                    </a:cubicBezTo>
                    <a:cubicBezTo>
                      <a:pt x="182" y="22"/>
                      <a:pt x="160" y="0"/>
                      <a:pt x="133" y="0"/>
                    </a:cubicBezTo>
                    <a:cubicBezTo>
                      <a:pt x="107" y="0"/>
                      <a:pt x="85" y="22"/>
                      <a:pt x="85" y="49"/>
                    </a:cubicBezTo>
                    <a:cubicBezTo>
                      <a:pt x="85" y="76"/>
                      <a:pt x="107" y="129"/>
                      <a:pt x="133" y="129"/>
                    </a:cubicBezTo>
                    <a:close/>
                    <a:moveTo>
                      <a:pt x="162" y="119"/>
                    </a:moveTo>
                    <a:cubicBezTo>
                      <a:pt x="162" y="119"/>
                      <a:pt x="162" y="119"/>
                      <a:pt x="162" y="119"/>
                    </a:cubicBezTo>
                    <a:cubicBezTo>
                      <a:pt x="162" y="119"/>
                      <a:pt x="162" y="119"/>
                      <a:pt x="162" y="119"/>
                    </a:cubicBezTo>
                    <a:cubicBezTo>
                      <a:pt x="154" y="129"/>
                      <a:pt x="144" y="136"/>
                      <a:pt x="133" y="136"/>
                    </a:cubicBezTo>
                    <a:cubicBezTo>
                      <a:pt x="122" y="136"/>
                      <a:pt x="112" y="129"/>
                      <a:pt x="104" y="119"/>
                    </a:cubicBezTo>
                    <a:cubicBezTo>
                      <a:pt x="104" y="119"/>
                      <a:pt x="104" y="119"/>
                      <a:pt x="104" y="119"/>
                    </a:cubicBezTo>
                    <a:cubicBezTo>
                      <a:pt x="104" y="119"/>
                      <a:pt x="104" y="119"/>
                      <a:pt x="104" y="119"/>
                    </a:cubicBezTo>
                    <a:cubicBezTo>
                      <a:pt x="71" y="126"/>
                      <a:pt x="45" y="150"/>
                      <a:pt x="36" y="182"/>
                    </a:cubicBezTo>
                    <a:cubicBezTo>
                      <a:pt x="230" y="182"/>
                      <a:pt x="230" y="182"/>
                      <a:pt x="230" y="182"/>
                    </a:cubicBezTo>
                    <a:cubicBezTo>
                      <a:pt x="221" y="150"/>
                      <a:pt x="195" y="126"/>
                      <a:pt x="162" y="119"/>
                    </a:cubicBezTo>
                    <a:close/>
                    <a:moveTo>
                      <a:pt x="179" y="97"/>
                    </a:moveTo>
                    <a:cubicBezTo>
                      <a:pt x="184" y="102"/>
                      <a:pt x="190" y="106"/>
                      <a:pt x="196" y="106"/>
                    </a:cubicBezTo>
                    <a:cubicBezTo>
                      <a:pt x="215" y="106"/>
                      <a:pt x="231" y="67"/>
                      <a:pt x="231" y="48"/>
                    </a:cubicBezTo>
                    <a:cubicBezTo>
                      <a:pt x="231" y="28"/>
                      <a:pt x="215" y="12"/>
                      <a:pt x="196" y="12"/>
                    </a:cubicBezTo>
                    <a:cubicBezTo>
                      <a:pt x="190" y="12"/>
                      <a:pt x="185" y="13"/>
                      <a:pt x="180" y="15"/>
                    </a:cubicBezTo>
                    <a:cubicBezTo>
                      <a:pt x="187" y="25"/>
                      <a:pt x="191" y="37"/>
                      <a:pt x="191" y="49"/>
                    </a:cubicBezTo>
                    <a:cubicBezTo>
                      <a:pt x="191" y="62"/>
                      <a:pt x="187" y="80"/>
                      <a:pt x="179" y="97"/>
                    </a:cubicBezTo>
                    <a:close/>
                    <a:moveTo>
                      <a:pt x="196" y="111"/>
                    </a:moveTo>
                    <a:cubicBezTo>
                      <a:pt x="189" y="111"/>
                      <a:pt x="182" y="107"/>
                      <a:pt x="177" y="102"/>
                    </a:cubicBezTo>
                    <a:cubicBezTo>
                      <a:pt x="175" y="105"/>
                      <a:pt x="173" y="109"/>
                      <a:pt x="171" y="112"/>
                    </a:cubicBezTo>
                    <a:cubicBezTo>
                      <a:pt x="191" y="117"/>
                      <a:pt x="208" y="129"/>
                      <a:pt x="221" y="145"/>
                    </a:cubicBezTo>
                    <a:cubicBezTo>
                      <a:pt x="266" y="145"/>
                      <a:pt x="266" y="145"/>
                      <a:pt x="266" y="145"/>
                    </a:cubicBezTo>
                    <a:cubicBezTo>
                      <a:pt x="260" y="122"/>
                      <a:pt x="241" y="104"/>
                      <a:pt x="217" y="99"/>
                    </a:cubicBezTo>
                    <a:cubicBezTo>
                      <a:pt x="211" y="106"/>
                      <a:pt x="204" y="111"/>
                      <a:pt x="196" y="111"/>
                    </a:cubicBezTo>
                    <a:close/>
                    <a:moveTo>
                      <a:pt x="95" y="112"/>
                    </a:moveTo>
                    <a:cubicBezTo>
                      <a:pt x="93" y="109"/>
                      <a:pt x="91" y="105"/>
                      <a:pt x="89" y="102"/>
                    </a:cubicBezTo>
                    <a:cubicBezTo>
                      <a:pt x="84" y="107"/>
                      <a:pt x="78" y="111"/>
                      <a:pt x="71" y="111"/>
                    </a:cubicBezTo>
                    <a:cubicBezTo>
                      <a:pt x="63" y="111"/>
                      <a:pt x="55" y="106"/>
                      <a:pt x="49" y="99"/>
                    </a:cubicBezTo>
                    <a:cubicBezTo>
                      <a:pt x="26" y="104"/>
                      <a:pt x="7" y="122"/>
                      <a:pt x="0" y="145"/>
                    </a:cubicBezTo>
                    <a:cubicBezTo>
                      <a:pt x="45" y="145"/>
                      <a:pt x="45" y="145"/>
                      <a:pt x="45" y="145"/>
                    </a:cubicBezTo>
                    <a:cubicBezTo>
                      <a:pt x="58" y="129"/>
                      <a:pt x="75" y="117"/>
                      <a:pt x="95" y="112"/>
                    </a:cubicBezTo>
                    <a:close/>
                    <a:moveTo>
                      <a:pt x="71" y="106"/>
                    </a:moveTo>
                    <a:cubicBezTo>
                      <a:pt x="77" y="106"/>
                      <a:pt x="82" y="102"/>
                      <a:pt x="87" y="97"/>
                    </a:cubicBezTo>
                    <a:cubicBezTo>
                      <a:pt x="80" y="80"/>
                      <a:pt x="75" y="62"/>
                      <a:pt x="75" y="49"/>
                    </a:cubicBezTo>
                    <a:cubicBezTo>
                      <a:pt x="75" y="37"/>
                      <a:pt x="79" y="25"/>
                      <a:pt x="86" y="15"/>
                    </a:cubicBezTo>
                    <a:cubicBezTo>
                      <a:pt x="81" y="13"/>
                      <a:pt x="76" y="12"/>
                      <a:pt x="71" y="12"/>
                    </a:cubicBezTo>
                    <a:cubicBezTo>
                      <a:pt x="51" y="12"/>
                      <a:pt x="35" y="28"/>
                      <a:pt x="35" y="48"/>
                    </a:cubicBezTo>
                    <a:cubicBezTo>
                      <a:pt x="35" y="67"/>
                      <a:pt x="51" y="106"/>
                      <a:pt x="71" y="1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kern="0" smtClean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10" name="TextBox 23"/>
          <p:cNvSpPr txBox="1"/>
          <p:nvPr/>
        </p:nvSpPr>
        <p:spPr>
          <a:xfrm>
            <a:off x="1113635" y="284486"/>
            <a:ext cx="4426055" cy="52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rtlCol="0" anchor="ctr" anchorCtr="0" compatLnSpc="1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E1F9A"/>
                </a:solidFill>
                <a:latin typeface="Tahoma" pitchFamily="34" charset="0"/>
                <a:ea typeface="Tahoma" panose="020B0604030504040204" pitchFamily="34" charset="0"/>
                <a:cs typeface="Tahoma" pitchFamily="34" charset="0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pitchFamily="34" charset="-122"/>
              </a:defRPr>
            </a:lvl9pPr>
          </a:lstStyle>
          <a:p>
            <a:r>
              <a:rPr lang="en-US" altLang="zh-CN" dirty="0"/>
              <a:t>   </a:t>
            </a:r>
            <a:r>
              <a:rPr lang="en-US" altLang="zh-CN" dirty="0" smtClean="0"/>
              <a:t>Manpower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113635" y="451008"/>
            <a:ext cx="208004" cy="20190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3" name="图表 12"/>
          <p:cNvGraphicFramePr/>
          <p:nvPr>
            <p:extLst>
              <p:ext uri="{D42A27DB-BD31-4B8C-83A1-F6EECF244321}">
                <p14:modId xmlns:p14="http://schemas.microsoft.com/office/powerpoint/2010/main" val="3710129779"/>
              </p:ext>
            </p:extLst>
          </p:nvPr>
        </p:nvGraphicFramePr>
        <p:xfrm>
          <a:off x="6943412" y="150725"/>
          <a:ext cx="5004078" cy="8038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4983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7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1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1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1"/>
  <p:tag name="MH_LIBRARY" val="GRAPHIC"/>
  <p:tag name="MH_TYPE" val="Other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1"/>
  <p:tag name="MH_LIBRARY" val="GRAPHIC"/>
  <p:tag name="MH_TYPE" val="SubTitle"/>
  <p:tag name="MH_ORDER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1"/>
  <p:tag name="MH_LIBRARY" val="GRAPHIC"/>
  <p:tag name="MH_TYPE" val="Other"/>
  <p:tag name="MH_ORDER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Text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Text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Text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9230441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Text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Text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Text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923044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9230441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9230441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1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1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1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5141"/>
  <p:tag name="MH_LIBRARY" val="GRAPHIC"/>
  <p:tag name="MH_TYPE" val="Other"/>
  <p:tag name="MH_ORDER" val="5"/>
</p:tagLst>
</file>

<file path=ppt/theme/theme1.xml><?xml version="1.0" encoding="utf-8"?>
<a:theme xmlns:a="http://schemas.openxmlformats.org/drawingml/2006/main" name="6_清风素材 12sc.taobao.com">
  <a:themeElements>
    <a:clrScheme name="自定义 10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70C0"/>
      </a:accent1>
      <a:accent2>
        <a:srgbClr val="FFC000"/>
      </a:accent2>
      <a:accent3>
        <a:srgbClr val="BFBFBF"/>
      </a:accent3>
      <a:accent4>
        <a:srgbClr val="BFBFBF"/>
      </a:accent4>
      <a:accent5>
        <a:srgbClr val="BFBFBF"/>
      </a:accent5>
      <a:accent6>
        <a:srgbClr val="BFBFB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chemeClr val="bg1"/>
        </a:solidFill>
        <a:ln w="12700">
          <a:solidFill>
            <a:schemeClr val="accent1">
              <a:lumMod val="60000"/>
              <a:lumOff val="40000"/>
            </a:schemeClr>
          </a:solidFill>
          <a:miter lim="800000"/>
          <a:headEnd/>
          <a:tailEnd/>
        </a:ln>
        <a:effectLst>
          <a:outerShdw dist="35921" dir="2700000" algn="ctr" rotWithShape="0">
            <a:srgbClr val="808080"/>
          </a:outerShdw>
        </a:effectLst>
      </a:spPr>
      <a:bodyPr rot="0" vert="horz" wrap="square" lIns="0" tIns="0" rIns="0" bIns="0" rtlCol="0" anchor="ctr" anchorCtr="0" upright="1">
        <a:noAutofit/>
      </a:bodyPr>
      <a:lstStyle>
        <a:defPPr marL="177800" algn="l">
          <a:defRPr sz="1050" dirty="0" smtClean="0">
            <a:latin typeface="+mn-ea"/>
            <a:ea typeface="+mn-e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自定义设计方案">
  <a:themeElements>
    <a:clrScheme name="自定义 1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59CFA"/>
      </a:accent1>
      <a:accent2>
        <a:srgbClr val="0B37BC"/>
      </a:accent2>
      <a:accent3>
        <a:srgbClr val="459CFA"/>
      </a:accent3>
      <a:accent4>
        <a:srgbClr val="0B37BC"/>
      </a:accent4>
      <a:accent5>
        <a:srgbClr val="459CFA"/>
      </a:accent5>
      <a:accent6>
        <a:srgbClr val="0B37BC"/>
      </a:accent6>
      <a:hlink>
        <a:srgbClr val="459CFA"/>
      </a:hlink>
      <a:folHlink>
        <a:srgbClr val="0B37BC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107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70C0"/>
    </a:accent1>
    <a:accent2>
      <a:srgbClr val="FFC000"/>
    </a:accent2>
    <a:accent3>
      <a:srgbClr val="BFBFBF"/>
    </a:accent3>
    <a:accent4>
      <a:srgbClr val="BFBFBF"/>
    </a:accent4>
    <a:accent5>
      <a:srgbClr val="BFBFBF"/>
    </a:accent5>
    <a:accent6>
      <a:srgbClr val="BFBFBF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15989</TotalTime>
  <Words>1588</Words>
  <Application>Microsoft Office PowerPoint</Application>
  <PresentationFormat>宽屏</PresentationFormat>
  <Paragraphs>624</Paragraphs>
  <Slides>57</Slides>
  <Notes>56</Notes>
  <HiddenSlides>0</HiddenSlides>
  <MMClips>1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57</vt:i4>
      </vt:variant>
    </vt:vector>
  </HeadingPairs>
  <TitlesOfParts>
    <vt:vector size="86" baseType="lpstr">
      <vt:lpstr>Aharoni</vt:lpstr>
      <vt:lpstr>Aparajita</vt:lpstr>
      <vt:lpstr>Estrangelo Edessa</vt:lpstr>
      <vt:lpstr>FontAwesome</vt:lpstr>
      <vt:lpstr>Kartika</vt:lpstr>
      <vt:lpstr>Lato Light</vt:lpstr>
      <vt:lpstr>Lato Regular</vt:lpstr>
      <vt:lpstr>MS PGothic</vt:lpstr>
      <vt:lpstr>Roboto Light</vt:lpstr>
      <vt:lpstr>等线</vt:lpstr>
      <vt:lpstr>方正姚体</vt:lpstr>
      <vt:lpstr>方正正粗黑简体</vt:lpstr>
      <vt:lpstr>华文黑体</vt:lpstr>
      <vt:lpstr>宋体</vt:lpstr>
      <vt:lpstr>微软雅黑</vt:lpstr>
      <vt:lpstr>幼圆</vt:lpstr>
      <vt:lpstr>Agency FB</vt:lpstr>
      <vt:lpstr>Arial</vt:lpstr>
      <vt:lpstr>Calibri</vt:lpstr>
      <vt:lpstr>Calibri Light</vt:lpstr>
      <vt:lpstr>Courier New</vt:lpstr>
      <vt:lpstr>Ebrima</vt:lpstr>
      <vt:lpstr>Impact</vt:lpstr>
      <vt:lpstr>Swis721 BlkCn BT</vt:lpstr>
      <vt:lpstr>Tahoma</vt:lpstr>
      <vt:lpstr>Times New Roman</vt:lpstr>
      <vt:lpstr>Wingdings</vt:lpstr>
      <vt:lpstr>6_清风素材 12sc.taobao.com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iTianKong.com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79</dc:title>
  <dc:creator>dreamsummit</dc:creator>
  <cp:lastModifiedBy>002346</cp:lastModifiedBy>
  <cp:revision>1478</cp:revision>
  <cp:lastPrinted>2018-09-01T02:46:07Z</cp:lastPrinted>
  <dcterms:created xsi:type="dcterms:W3CDTF">2016-04-03T13:02:08Z</dcterms:created>
  <dcterms:modified xsi:type="dcterms:W3CDTF">2019-11-26T13:48:08Z</dcterms:modified>
</cp:coreProperties>
</file>